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3" r:id="rId6"/>
    <p:sldId id="306" r:id="rId7"/>
    <p:sldId id="311" r:id="rId8"/>
    <p:sldId id="317" r:id="rId9"/>
    <p:sldId id="313" r:id="rId10"/>
    <p:sldId id="320" r:id="rId11"/>
    <p:sldId id="314" r:id="rId12"/>
    <p:sldId id="315" r:id="rId13"/>
  </p:sldIdLst>
  <p:sldSz cx="10058400" cy="7772400"/>
  <p:notesSz cx="6934200" cy="9220200"/>
  <p:custDataLst>
    <p:tags r:id="rId16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70" d="100"/>
          <a:sy n="70" d="100"/>
        </p:scale>
        <p:origin x="72" y="144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1848" y="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8/6/2018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2.t-mobile.com/docs/DOC-428303" TargetMode="External"/><Relationship Id="rId3" Type="http://schemas.openxmlformats.org/officeDocument/2006/relationships/hyperlink" Target="https://c2.t-mobile.com/docs/DOC-434241" TargetMode="External"/><Relationship Id="rId7" Type="http://schemas.openxmlformats.org/officeDocument/2006/relationships/hyperlink" Target="https://c2.t-mobile.com/docs/DOC-438353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hyperlink" Target="https://c2.t-mobile.com/docs/DOC-431515" TargetMode="External"/><Relationship Id="rId5" Type="http://schemas.openxmlformats.org/officeDocument/2006/relationships/hyperlink" Target="https://c2.t-mobile.com/docs/DOC-434169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2.t-mobile.com/docs/DOC-434242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344107"/>
            <a:chOff x="609600" y="762000"/>
            <a:chExt cx="8744285" cy="2344107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270993" y="1353507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6600" dirty="0"/>
                <a:t>DIGITS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DIGITS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853" y="2389639"/>
            <a:ext cx="2984906" cy="522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– DIGITS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2" y="1832238"/>
            <a:ext cx="8836640" cy="441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015" y="381000"/>
            <a:ext cx="2216692" cy="965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45 MIN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B51B5-B6EF-49E7-A950-8B07F5B0ECB8}"/>
              </a:ext>
            </a:extLst>
          </p:cNvPr>
          <p:cNvGrpSpPr/>
          <p:nvPr/>
        </p:nvGrpSpPr>
        <p:grpSpPr>
          <a:xfrm>
            <a:off x="381000" y="1828800"/>
            <a:ext cx="3947026" cy="2356131"/>
            <a:chOff x="548773" y="2139669"/>
            <a:chExt cx="3947026" cy="2356131"/>
          </a:xfrm>
        </p:grpSpPr>
        <p:sp>
          <p:nvSpPr>
            <p:cNvPr id="26" name="Rectangle 25"/>
            <p:cNvSpPr/>
            <p:nvPr/>
          </p:nvSpPr>
          <p:spPr>
            <a:xfrm>
              <a:off x="548773" y="4094001"/>
              <a:ext cx="3622292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20652" y="2519682"/>
              <a:ext cx="3875147" cy="186195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DIGITS Video #1 </a:t>
              </a:r>
              <a:r>
                <a:rPr lang="en-US" sz="1600" dirty="0">
                  <a:solidFill>
                    <a:schemeClr val="bg1"/>
                  </a:solidFill>
                  <a:hlinkClick r:id="rId3"/>
                </a:rPr>
                <a:t>(434241)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DIGITS Video #2 </a:t>
              </a:r>
              <a:r>
                <a:rPr lang="en-US" sz="1600" dirty="0">
                  <a:solidFill>
                    <a:schemeClr val="bg1"/>
                  </a:solidFill>
                  <a:hlinkClick r:id="rId4"/>
                </a:rPr>
                <a:t>(434242)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DIGITS Grab &amp; Go </a:t>
              </a:r>
              <a:r>
                <a:rPr lang="en-US" sz="1600" dirty="0">
                  <a:solidFill>
                    <a:schemeClr val="bg1"/>
                  </a:solidFill>
                  <a:hlinkClick r:id="rId5"/>
                </a:rPr>
                <a:t>(434169)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DIGITS Rate Plans </a:t>
              </a:r>
              <a:r>
                <a:rPr lang="en-US" sz="1600" dirty="0">
                  <a:solidFill>
                    <a:schemeClr val="bg1"/>
                  </a:solidFill>
                  <a:hlinkClick r:id="rId6"/>
                </a:rPr>
                <a:t>(</a:t>
              </a:r>
              <a:r>
                <a:rPr lang="en-US" sz="1600" dirty="0">
                  <a:solidFill>
                    <a:schemeClr val="bg1"/>
                  </a:solidFill>
                  <a:hlinkClick r:id="rId7"/>
                </a:rPr>
                <a:t>438353)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DIGITS App &amp; Web Client </a:t>
              </a:r>
              <a:r>
                <a:rPr lang="en-US" sz="1600" dirty="0">
                  <a:solidFill>
                    <a:schemeClr val="bg1"/>
                  </a:solidFill>
                  <a:hlinkClick r:id="rId8"/>
                </a:rPr>
                <a:t>(428303)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48773" y="2139669"/>
              <a:ext cx="3885154" cy="52733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LEARN DIGITS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7163" y="4343400"/>
            <a:ext cx="4032437" cy="2225602"/>
            <a:chOff x="5229648" y="1752600"/>
            <a:chExt cx="5819352" cy="1620999"/>
          </a:xfrm>
        </p:grpSpPr>
        <p:sp>
          <p:nvSpPr>
            <p:cNvPr id="32" name="Rectangle 31"/>
            <p:cNvSpPr/>
            <p:nvPr/>
          </p:nvSpPr>
          <p:spPr>
            <a:xfrm>
              <a:off x="5229648" y="2971800"/>
              <a:ext cx="571915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343137" y="2109479"/>
              <a:ext cx="5705863" cy="12127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When is DIGITS free?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When does it require a rate plan?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What do the app &amp; web client do?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229648" y="1752600"/>
              <a:ext cx="5719157" cy="38627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ANSWER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05400" y="4346447"/>
            <a:ext cx="4579218" cy="2145794"/>
            <a:chOff x="990600" y="4436323"/>
            <a:chExt cx="6248400" cy="1347617"/>
          </a:xfrm>
        </p:grpSpPr>
        <p:sp>
          <p:nvSpPr>
            <p:cNvPr id="38" name="Rectangle 37"/>
            <p:cNvSpPr/>
            <p:nvPr/>
          </p:nvSpPr>
          <p:spPr>
            <a:xfrm>
              <a:off x="990600" y="5439379"/>
              <a:ext cx="6140818" cy="34456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112456" y="4714665"/>
              <a:ext cx="6126544" cy="104044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How might you, personally, benefit from using DIGITS service?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Who do you know that might benefit from DIGITS?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How would you explain the service to them?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990600" y="4436323"/>
              <a:ext cx="6140818" cy="33307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MAKE IT PERSONAL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 dirty="0"/>
                  <a:t> – DIGITS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9C733C-8D18-4356-9838-2D22D354E74C}"/>
              </a:ext>
            </a:extLst>
          </p:cNvPr>
          <p:cNvGrpSpPr/>
          <p:nvPr/>
        </p:nvGrpSpPr>
        <p:grpSpPr>
          <a:xfrm>
            <a:off x="5064704" y="1850756"/>
            <a:ext cx="4612695" cy="2356131"/>
            <a:chOff x="548773" y="2139669"/>
            <a:chExt cx="3947026" cy="235613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DFBA73-3F67-44A0-B18C-288EAED16DD2}"/>
                </a:ext>
              </a:extLst>
            </p:cNvPr>
            <p:cNvSpPr/>
            <p:nvPr/>
          </p:nvSpPr>
          <p:spPr>
            <a:xfrm>
              <a:off x="548773" y="4094001"/>
              <a:ext cx="3622292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40210A-3864-458B-98E2-A68C73B2944A}"/>
                </a:ext>
              </a:extLst>
            </p:cNvPr>
            <p:cNvSpPr/>
            <p:nvPr/>
          </p:nvSpPr>
          <p:spPr bwMode="auto">
            <a:xfrm>
              <a:off x="620652" y="2519682"/>
              <a:ext cx="3875147" cy="186195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Complete the following web-based training in Un-carrier Academy:</a:t>
              </a:r>
            </a:p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bg1"/>
                </a:solidFill>
              </a:endParaRPr>
            </a:p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DIGITS WBT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DAA28E-2814-446D-A9F0-DF1CD54EB99B}"/>
                </a:ext>
              </a:extLst>
            </p:cNvPr>
            <p:cNvSpPr/>
            <p:nvPr/>
          </p:nvSpPr>
          <p:spPr bwMode="auto">
            <a:xfrm>
              <a:off x="548773" y="2139669"/>
              <a:ext cx="3885154" cy="52733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WBT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2621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are the 2 main things you can do with DIGITS?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do you need to do on devices without built-in DIGITS?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Name some devices with DIGITS built-in.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are the 4 types of DIGITS rate plans?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691" y="6684838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-  DIGITS 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6</a:t>
                </a:fld>
                <a:r>
                  <a:rPr lang="en-US" sz="1400" dirty="0"/>
                  <a:t> – DIGITS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154" y="1521687"/>
            <a:ext cx="7825155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DIGITS Customer Creation</a:t>
            </a:r>
          </a:p>
          <a:p>
            <a:pPr marL="964844" lvl="1" indent="-4572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You will have </a:t>
            </a: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15 minutes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create two DIGITS customers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359956" lvl="2" indent="-3429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One uses the free DIGITS service.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One will use a DIGITS rate plan (assigned by facilitator).</a:t>
            </a:r>
          </a:p>
          <a:p>
            <a:pPr marL="964844" lvl="1" indent="-4572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Create your DIGITS customers.</a:t>
            </a:r>
          </a:p>
          <a:p>
            <a:pPr marL="1359956" lvl="2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How do they use the service?</a:t>
            </a:r>
          </a:p>
          <a:p>
            <a:pPr marL="1359956" lvl="2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phone and/or devices do they have?</a:t>
            </a:r>
          </a:p>
          <a:p>
            <a:pPr marL="1359956" lvl="2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Did they need to download the app?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is the monthly cost of their DIGITS rate plan?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Choose a team representative.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Present your customers to the class.</a:t>
            </a: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2621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went well?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was challenging?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Any ‘a-ha’ moments?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questions do you have? 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7</a:t>
                </a:fld>
                <a:r>
                  <a:rPr lang="en-US" sz="1400" dirty="0"/>
                  <a:t> – DIGITS 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8534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  <p:tag name="ARTICULATE_SLIDE_COUNT" val="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Props1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F81B2-B81E-4DCA-9D4E-77FDBCD88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2289C8-FDB1-4CAE-9C73-F6BE8512499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bf914e1-08b8-4965-b6e1-099f4b495665"/>
    <ds:schemaRef ds:uri="http://schemas.microsoft.com/office/infopath/2007/PartnerControls"/>
    <ds:schemaRef ds:uri="5e9b776e-d912-43ff-9491-1013a5e9c2f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5735</TotalTime>
  <Words>356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Johnston, Marissa</cp:lastModifiedBy>
  <cp:revision>1419</cp:revision>
  <cp:lastPrinted>2017-10-11T20:57:33Z</cp:lastPrinted>
  <dcterms:created xsi:type="dcterms:W3CDTF">2011-01-21T18:16:17Z</dcterms:created>
  <dcterms:modified xsi:type="dcterms:W3CDTF">2018-08-06T15:54:14Z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2847637D-4C50-4204-AEE1-1FDE8EA92475</vt:lpwstr>
  </property>
  <property fmtid="{D5CDD505-2E9C-101B-9397-08002B2CF9AE}" pid="4" name="ArticulatePath">
    <vt:lpwstr>https://tmobileusa.sharepoint.com/teams/FCAT/EVERGREEN/2017325/Development Documents/03 - Development/Day 06 Rate Plans/DIGITS_PPT</vt:lpwstr>
  </property>
</Properties>
</file>