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05" r:id="rId5"/>
    <p:sldId id="303" r:id="rId6"/>
    <p:sldId id="306" r:id="rId7"/>
    <p:sldId id="326" r:id="rId8"/>
    <p:sldId id="323" r:id="rId9"/>
    <p:sldId id="324" r:id="rId10"/>
    <p:sldId id="327" r:id="rId11"/>
    <p:sldId id="314" r:id="rId12"/>
    <p:sldId id="315" r:id="rId13"/>
  </p:sldIdLst>
  <p:sldSz cx="10058400" cy="7772400"/>
  <p:notesSz cx="6934200" cy="9220200"/>
  <p:custDataLst>
    <p:tags r:id="rId16"/>
  </p:custDataLst>
  <p:defaultTextStyle>
    <a:defPPr>
      <a:defRPr lang="en-US"/>
    </a:defPPr>
    <a:lvl1pPr algn="l" defTabSz="1017056" rtl="0" fontAlgn="base">
      <a:spcBef>
        <a:spcPct val="0"/>
      </a:spcBef>
      <a:spcAft>
        <a:spcPct val="0"/>
      </a:spcAft>
      <a:defRPr kern="1200">
        <a:solidFill>
          <a:schemeClr val="tx1"/>
        </a:solidFill>
        <a:latin typeface="Arial" pitchFamily="34" charset="0"/>
        <a:ea typeface="+mn-ea"/>
        <a:cs typeface="+mn-cs"/>
      </a:defRPr>
    </a:lvl1pPr>
    <a:lvl2pPr marL="507644" indent="1769" algn="l" defTabSz="1017056" rtl="0" fontAlgn="base">
      <a:spcBef>
        <a:spcPct val="0"/>
      </a:spcBef>
      <a:spcAft>
        <a:spcPct val="0"/>
      </a:spcAft>
      <a:defRPr kern="1200">
        <a:solidFill>
          <a:schemeClr val="tx1"/>
        </a:solidFill>
        <a:latin typeface="Arial" pitchFamily="34" charset="0"/>
        <a:ea typeface="+mn-ea"/>
        <a:cs typeface="+mn-cs"/>
      </a:defRPr>
    </a:lvl2pPr>
    <a:lvl3pPr marL="1017056" indent="1769" algn="l" defTabSz="1017056" rtl="0" fontAlgn="base">
      <a:spcBef>
        <a:spcPct val="0"/>
      </a:spcBef>
      <a:spcAft>
        <a:spcPct val="0"/>
      </a:spcAft>
      <a:defRPr kern="1200">
        <a:solidFill>
          <a:schemeClr val="tx1"/>
        </a:solidFill>
        <a:latin typeface="Arial" pitchFamily="34" charset="0"/>
        <a:ea typeface="+mn-ea"/>
        <a:cs typeface="+mn-cs"/>
      </a:defRPr>
    </a:lvl3pPr>
    <a:lvl4pPr marL="1526468" indent="1769" algn="l" defTabSz="1017056" rtl="0" fontAlgn="base">
      <a:spcBef>
        <a:spcPct val="0"/>
      </a:spcBef>
      <a:spcAft>
        <a:spcPct val="0"/>
      </a:spcAft>
      <a:defRPr kern="1200">
        <a:solidFill>
          <a:schemeClr val="tx1"/>
        </a:solidFill>
        <a:latin typeface="Arial" pitchFamily="34" charset="0"/>
        <a:ea typeface="+mn-ea"/>
        <a:cs typeface="+mn-cs"/>
      </a:defRPr>
    </a:lvl4pPr>
    <a:lvl5pPr marL="2035881" indent="1769" algn="l" defTabSz="1017056" rtl="0" fontAlgn="base">
      <a:spcBef>
        <a:spcPct val="0"/>
      </a:spcBef>
      <a:spcAft>
        <a:spcPct val="0"/>
      </a:spcAft>
      <a:defRPr kern="1200">
        <a:solidFill>
          <a:schemeClr val="tx1"/>
        </a:solidFill>
        <a:latin typeface="Arial" pitchFamily="34" charset="0"/>
        <a:ea typeface="+mn-ea"/>
        <a:cs typeface="+mn-cs"/>
      </a:defRPr>
    </a:lvl5pPr>
    <a:lvl6pPr marL="2547061" algn="l" defTabSz="1018824" rtl="0" eaLnBrk="1" latinLnBrk="0" hangingPunct="1">
      <a:defRPr kern="1200">
        <a:solidFill>
          <a:schemeClr val="tx1"/>
        </a:solidFill>
        <a:latin typeface="Arial" pitchFamily="34" charset="0"/>
        <a:ea typeface="+mn-ea"/>
        <a:cs typeface="+mn-cs"/>
      </a:defRPr>
    </a:lvl6pPr>
    <a:lvl7pPr marL="3056473" algn="l" defTabSz="1018824" rtl="0" eaLnBrk="1" latinLnBrk="0" hangingPunct="1">
      <a:defRPr kern="1200">
        <a:solidFill>
          <a:schemeClr val="tx1"/>
        </a:solidFill>
        <a:latin typeface="Arial" pitchFamily="34" charset="0"/>
        <a:ea typeface="+mn-ea"/>
        <a:cs typeface="+mn-cs"/>
      </a:defRPr>
    </a:lvl7pPr>
    <a:lvl8pPr marL="3565886" algn="l" defTabSz="1018824" rtl="0" eaLnBrk="1" latinLnBrk="0" hangingPunct="1">
      <a:defRPr kern="1200">
        <a:solidFill>
          <a:schemeClr val="tx1"/>
        </a:solidFill>
        <a:latin typeface="Arial" pitchFamily="34" charset="0"/>
        <a:ea typeface="+mn-ea"/>
        <a:cs typeface="+mn-cs"/>
      </a:defRPr>
    </a:lvl8pPr>
    <a:lvl9pPr marL="4075298" algn="l" defTabSz="1018824"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63">
          <p15:clr>
            <a:srgbClr val="A4A3A4"/>
          </p15:clr>
        </p15:guide>
        <p15:guide id="2" orient="horz" pos="1360">
          <p15:clr>
            <a:srgbClr val="A4A3A4"/>
          </p15:clr>
        </p15:guide>
        <p15:guide id="3" orient="horz" pos="3101">
          <p15:clr>
            <a:srgbClr val="A4A3A4"/>
          </p15:clr>
        </p15:guide>
        <p15:guide id="4" orient="horz" pos="4570">
          <p15:clr>
            <a:srgbClr val="A4A3A4"/>
          </p15:clr>
        </p15:guide>
        <p15:guide id="5" orient="horz" pos="2666">
          <p15:clr>
            <a:srgbClr val="A4A3A4"/>
          </p15:clr>
        </p15:guide>
        <p15:guide id="6" orient="horz" pos="1034">
          <p15:clr>
            <a:srgbClr val="A4A3A4"/>
          </p15:clr>
        </p15:guide>
        <p15:guide id="7" orient="horz" pos="544">
          <p15:clr>
            <a:srgbClr val="A4A3A4"/>
          </p15:clr>
        </p15:guide>
        <p15:guide id="8" orient="horz" pos="3536">
          <p15:clr>
            <a:srgbClr val="A4A3A4"/>
          </p15:clr>
        </p15:guide>
        <p15:guide id="9" pos="3168">
          <p15:clr>
            <a:srgbClr val="A4A3A4"/>
          </p15:clr>
        </p15:guide>
        <p15:guide id="10" pos="264">
          <p15:clr>
            <a:srgbClr val="A4A3A4"/>
          </p15:clr>
        </p15:guide>
        <p15:guide id="11" pos="952">
          <p15:clr>
            <a:srgbClr val="A4A3A4"/>
          </p15:clr>
        </p15:guide>
        <p15:guide id="12" pos="6163">
          <p15:clr>
            <a:srgbClr val="A4A3A4"/>
          </p15:clr>
        </p15:guide>
        <p15:guide id="13" pos="5829">
          <p15:clr>
            <a:srgbClr val="A4A3A4"/>
          </p15:clr>
        </p15:guide>
        <p15:guide id="14" pos="528">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bie Lester" initials="RL" lastIdx="11" clrIdx="0"/>
  <p:cmAuthor id="1" name="Jim McCall" initials="" lastIdx="0" clrIdx="1"/>
  <p:cmAuthor id="2" name="Johnston, Marissa" initials="JM" lastIdx="1" clrIdx="2">
    <p:extLst>
      <p:ext uri="{19B8F6BF-5375-455C-9EA6-DF929625EA0E}">
        <p15:presenceInfo xmlns:p15="http://schemas.microsoft.com/office/powerpoint/2012/main" userId="S-1-5-21-1292428093-179605362-682003330-6352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74"/>
    <a:srgbClr val="EC008C"/>
    <a:srgbClr val="B9AD13"/>
    <a:srgbClr val="6DB33F"/>
    <a:srgbClr val="777877"/>
    <a:srgbClr val="008DA8"/>
    <a:srgbClr val="00738E"/>
    <a:srgbClr val="272727"/>
    <a:srgbClr val="A5A6A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45" autoAdjust="0"/>
    <p:restoredTop sz="99373" autoAdjust="0"/>
  </p:normalViewPr>
  <p:slideViewPr>
    <p:cSldViewPr>
      <p:cViewPr varScale="1">
        <p:scale>
          <a:sx n="26" d="100"/>
          <a:sy n="26" d="100"/>
        </p:scale>
        <p:origin x="34" y="288"/>
      </p:cViewPr>
      <p:guideLst>
        <p:guide orient="horz" pos="163"/>
        <p:guide orient="horz" pos="1360"/>
        <p:guide orient="horz" pos="3101"/>
        <p:guide orient="horz" pos="4570"/>
        <p:guide orient="horz" pos="2666"/>
        <p:guide orient="horz" pos="1034"/>
        <p:guide orient="horz" pos="544"/>
        <p:guide orient="horz" pos="3536"/>
        <p:guide pos="3168"/>
        <p:guide pos="264"/>
        <p:guide pos="952"/>
        <p:guide pos="6163"/>
        <p:guide pos="5829"/>
        <p:guide pos="528"/>
      </p:guideLst>
    </p:cSldViewPr>
  </p:slideViewPr>
  <p:outlineViewPr>
    <p:cViewPr>
      <p:scale>
        <a:sx n="33" d="100"/>
        <a:sy n="33" d="100"/>
      </p:scale>
      <p:origin x="0" y="5584"/>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84" d="100"/>
          <a:sy n="84" d="100"/>
        </p:scale>
        <p:origin x="1848" y="96"/>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defTabSz="923049" fontAlgn="auto">
              <a:spcBef>
                <a:spcPts val="0"/>
              </a:spcBef>
              <a:spcAft>
                <a:spcPts val="0"/>
              </a:spcAft>
              <a:defRPr sz="1200" dirty="0" smtClean="0">
                <a:latin typeface="Segoe UI" pitchFamily="34" charset="0"/>
              </a:defRPr>
            </a:lvl1pPr>
          </a:lstStyle>
          <a:p>
            <a:pPr>
              <a:defRPr/>
            </a:pPr>
            <a:r>
              <a:rPr lang="en-US" b="1" dirty="0">
                <a:latin typeface="Arial Bold" charset="0"/>
              </a:rPr>
              <a:t>T-Mobile</a:t>
            </a:r>
          </a:p>
        </p:txBody>
      </p:sp>
      <p:sp>
        <p:nvSpPr>
          <p:cNvPr id="3" name="Date Placeholder 2"/>
          <p:cNvSpPr>
            <a:spLocks noGrp="1"/>
          </p:cNvSpPr>
          <p:nvPr>
            <p:ph type="dt" sz="quarter" idx="1"/>
          </p:nvPr>
        </p:nvSpPr>
        <p:spPr>
          <a:xfrm>
            <a:off x="3927775" y="0"/>
            <a:ext cx="3004820" cy="461010"/>
          </a:xfrm>
          <a:prstGeom prst="rect">
            <a:avLst/>
          </a:prstGeom>
        </p:spPr>
        <p:txBody>
          <a:bodyPr vert="horz" lIns="92309" tIns="46154" rIns="92309" bIns="46154" rtlCol="0"/>
          <a:lstStyle>
            <a:lvl1pPr algn="r" defTabSz="923049" fontAlgn="auto">
              <a:spcBef>
                <a:spcPts val="0"/>
              </a:spcBef>
              <a:spcAft>
                <a:spcPts val="0"/>
              </a:spcAft>
              <a:defRPr sz="1200" smtClean="0">
                <a:latin typeface="Segoe UI" pitchFamily="34" charset="0"/>
              </a:defRPr>
            </a:lvl1pPr>
          </a:lstStyle>
          <a:p>
            <a:pPr>
              <a:defRPr/>
            </a:pPr>
            <a:fld id="{5759BE79-DE85-4CB4-8F82-32C310FB14AE}" type="datetimeFigureOut">
              <a:rPr lang="en-US" b="1">
                <a:latin typeface="Arial Bold" charset="0"/>
              </a:rPr>
              <a:pPr>
                <a:defRPr/>
              </a:pPr>
              <a:t>6/15/2018</a:t>
            </a:fld>
            <a:endParaRPr lang="en-US" b="1" dirty="0">
              <a:latin typeface="Arial Bold" charset="0"/>
            </a:endParaRPr>
          </a:p>
        </p:txBody>
      </p:sp>
      <p:sp>
        <p:nvSpPr>
          <p:cNvPr id="5" name="Slide Number Placeholder 4"/>
          <p:cNvSpPr>
            <a:spLocks noGrp="1"/>
          </p:cNvSpPr>
          <p:nvPr>
            <p:ph type="sldNum" sz="quarter" idx="3"/>
          </p:nvPr>
        </p:nvSpPr>
        <p:spPr>
          <a:xfrm>
            <a:off x="6317827" y="8757590"/>
            <a:ext cx="614769" cy="461010"/>
          </a:xfrm>
          <a:prstGeom prst="rect">
            <a:avLst/>
          </a:prstGeom>
        </p:spPr>
        <p:txBody>
          <a:bodyPr vert="horz" lIns="92309" tIns="46154" rIns="92309" bIns="46154" rtlCol="0" anchor="b"/>
          <a:lstStyle>
            <a:lvl1pPr algn="r" defTabSz="923049" fontAlgn="auto">
              <a:spcBef>
                <a:spcPts val="0"/>
              </a:spcBef>
              <a:spcAft>
                <a:spcPts val="0"/>
              </a:spcAft>
              <a:defRPr sz="1200" smtClean="0">
                <a:latin typeface="Segoe UI" pitchFamily="34" charset="0"/>
              </a:defRPr>
            </a:lvl1pPr>
          </a:lstStyle>
          <a:p>
            <a:pPr>
              <a:defRPr/>
            </a:pPr>
            <a:fld id="{A21C7F6B-DBFF-403A-9605-FA0EFE2C5B40}" type="slidenum">
              <a:rPr lang="en-US" b="1">
                <a:latin typeface="Arial Bold" charset="0"/>
              </a:rPr>
              <a:pPr>
                <a:defRPr/>
              </a:pPr>
              <a:t>‹#›</a:t>
            </a:fld>
            <a:endParaRPr lang="en-US" b="1" dirty="0">
              <a:latin typeface="Arial Bold" charset="0"/>
            </a:endParaRPr>
          </a:p>
        </p:txBody>
      </p:sp>
    </p:spTree>
    <p:extLst>
      <p:ext uri="{BB962C8B-B14F-4D97-AF65-F5344CB8AC3E}">
        <p14:creationId xmlns:p14="http://schemas.microsoft.com/office/powerpoint/2010/main" val="8634640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defTabSz="923049" fontAlgn="auto">
              <a:spcBef>
                <a:spcPts val="0"/>
              </a:spcBef>
              <a:spcAft>
                <a:spcPts val="0"/>
              </a:spcAft>
              <a:defRPr sz="1200" b="1" i="0" dirty="0" smtClean="0">
                <a:latin typeface="Arial Bold" charset="0"/>
              </a:defRPr>
            </a:lvl1pPr>
          </a:lstStyle>
          <a:p>
            <a:pPr>
              <a:defRPr/>
            </a:pPr>
            <a:r>
              <a:rPr lang="en-US" dirty="0"/>
              <a:t>T-Mobile</a:t>
            </a:r>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defTabSz="923049" fontAlgn="auto">
              <a:spcBef>
                <a:spcPts val="0"/>
              </a:spcBef>
              <a:spcAft>
                <a:spcPts val="0"/>
              </a:spcAft>
              <a:defRPr sz="1200" b="1" i="0" smtClean="0">
                <a:latin typeface="Arial Bold" charset="0"/>
              </a:defRPr>
            </a:lvl1pPr>
          </a:lstStyle>
          <a:p>
            <a:pPr>
              <a:defRPr/>
            </a:pPr>
            <a:fld id="{61845FFA-21E1-4976-8B9C-1C0D733F709C}" type="datetimeFigureOut">
              <a:rPr lang="en-US" smtClean="0"/>
              <a:pPr>
                <a:defRPr/>
              </a:pPr>
              <a:t>6/15/2018</a:t>
            </a:fld>
            <a:endParaRPr lang="en-US" dirty="0"/>
          </a:p>
        </p:txBody>
      </p:sp>
      <p:sp>
        <p:nvSpPr>
          <p:cNvPr id="4" name="Slide Image Placeholder 3"/>
          <p:cNvSpPr>
            <a:spLocks noGrp="1" noRot="1" noChangeAspect="1"/>
          </p:cNvSpPr>
          <p:nvPr>
            <p:ph type="sldImg" idx="2"/>
          </p:nvPr>
        </p:nvSpPr>
        <p:spPr>
          <a:xfrm>
            <a:off x="1230313" y="692150"/>
            <a:ext cx="4473575" cy="3457575"/>
          </a:xfrm>
          <a:prstGeom prst="rect">
            <a:avLst/>
          </a:prstGeom>
          <a:noFill/>
          <a:ln w="12700">
            <a:solidFill>
              <a:prstClr val="black"/>
            </a:solidFill>
          </a:ln>
        </p:spPr>
        <p:txBody>
          <a:bodyPr vert="horz" lIns="92309" tIns="46154" rIns="92309" bIns="46154" rtlCol="0" anchor="ctr"/>
          <a:lstStyle/>
          <a:p>
            <a:pPr lvl="0"/>
            <a:endParaRPr lang="en-US" noProof="0" dirty="0"/>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240781" y="8757590"/>
            <a:ext cx="691815" cy="461010"/>
          </a:xfrm>
          <a:prstGeom prst="rect">
            <a:avLst/>
          </a:prstGeom>
        </p:spPr>
        <p:txBody>
          <a:bodyPr vert="horz" lIns="92309" tIns="46154" rIns="92309" bIns="46154" rtlCol="0" anchor="b"/>
          <a:lstStyle>
            <a:lvl1pPr algn="r" defTabSz="923049" fontAlgn="auto">
              <a:spcBef>
                <a:spcPts val="0"/>
              </a:spcBef>
              <a:spcAft>
                <a:spcPts val="0"/>
              </a:spcAft>
              <a:defRPr sz="1200" b="1" i="0" smtClean="0">
                <a:latin typeface="Arial Bold" charset="0"/>
              </a:defRPr>
            </a:lvl1pPr>
          </a:lstStyle>
          <a:p>
            <a:pPr>
              <a:defRPr/>
            </a:pPr>
            <a:fld id="{26A8F29D-D632-4B70-93FE-764D6D98BCE9}" type="slidenum">
              <a:rPr lang="en-US" smtClean="0"/>
              <a:pPr>
                <a:defRPr/>
              </a:pPr>
              <a:t>‹#›</a:t>
            </a:fld>
            <a:endParaRPr lang="en-US" dirty="0"/>
          </a:p>
        </p:txBody>
      </p:sp>
    </p:spTree>
    <p:extLst>
      <p:ext uri="{BB962C8B-B14F-4D97-AF65-F5344CB8AC3E}">
        <p14:creationId xmlns:p14="http://schemas.microsoft.com/office/powerpoint/2010/main" val="1239390740"/>
      </p:ext>
    </p:extLst>
  </p:cSld>
  <p:clrMap bg1="lt1" tx1="dk1" bg2="lt2" tx2="dk2" accent1="accent1" accent2="accent2" accent3="accent3" accent4="accent4" accent5="accent5" accent6="accent6" hlink="hlink" folHlink="folHlink"/>
  <p:hf hdr="0" ftr="0" dt="0"/>
  <p:notesStyle>
    <a:lvl1pPr algn="l" defTabSz="1017056" rtl="0" fontAlgn="base">
      <a:lnSpc>
        <a:spcPct val="90000"/>
      </a:lnSpc>
      <a:spcBef>
        <a:spcPct val="30000"/>
      </a:spcBef>
      <a:spcAft>
        <a:spcPts val="377"/>
      </a:spcAft>
      <a:defRPr sz="1000" b="1" i="0" kern="1200">
        <a:solidFill>
          <a:schemeClr val="tx1"/>
        </a:solidFill>
        <a:latin typeface="Arial Bold" charset="0"/>
        <a:ea typeface="+mn-ea"/>
        <a:cs typeface="+mn-cs"/>
      </a:defRPr>
    </a:lvl1pPr>
    <a:lvl2pPr marL="237018" indent="-116740" algn="l" defTabSz="1017056" rtl="0" fontAlgn="base">
      <a:lnSpc>
        <a:spcPct val="90000"/>
      </a:lnSpc>
      <a:spcBef>
        <a:spcPct val="30000"/>
      </a:spcBef>
      <a:spcAft>
        <a:spcPts val="377"/>
      </a:spcAft>
      <a:buFont typeface="Arial" pitchFamily="34" charset="0"/>
      <a:buChar char="•"/>
      <a:defRPr sz="1000" b="1" i="0" kern="1200">
        <a:solidFill>
          <a:schemeClr val="tx1"/>
        </a:solidFill>
        <a:latin typeface="Arial Bold" charset="0"/>
        <a:ea typeface="+mn-ea"/>
        <a:cs typeface="+mn-cs"/>
      </a:defRPr>
    </a:lvl2pPr>
    <a:lvl3pPr marL="364371" indent="-127353" algn="l" defTabSz="1017056" rtl="0" fontAlgn="base">
      <a:lnSpc>
        <a:spcPct val="90000"/>
      </a:lnSpc>
      <a:spcBef>
        <a:spcPct val="30000"/>
      </a:spcBef>
      <a:spcAft>
        <a:spcPts val="377"/>
      </a:spcAft>
      <a:buFont typeface="Arial" pitchFamily="34" charset="0"/>
      <a:buChar char="•"/>
      <a:defRPr sz="1000" b="1" i="0" kern="1200">
        <a:solidFill>
          <a:schemeClr val="tx1"/>
        </a:solidFill>
        <a:latin typeface="Arial Bold" charset="0"/>
        <a:ea typeface="+mn-ea"/>
        <a:cs typeface="+mn-cs"/>
      </a:defRPr>
    </a:lvl3pPr>
    <a:lvl4pPr marL="537713" indent="-162729" algn="l" defTabSz="1017056" rtl="0" fontAlgn="base">
      <a:lnSpc>
        <a:spcPct val="90000"/>
      </a:lnSpc>
      <a:spcBef>
        <a:spcPct val="30000"/>
      </a:spcBef>
      <a:spcAft>
        <a:spcPts val="377"/>
      </a:spcAft>
      <a:buFont typeface="Arial" pitchFamily="34" charset="0"/>
      <a:buChar char="•"/>
      <a:defRPr sz="1000" b="1" i="0" kern="1200">
        <a:solidFill>
          <a:schemeClr val="tx1"/>
        </a:solidFill>
        <a:latin typeface="Arial Bold" charset="0"/>
        <a:ea typeface="+mn-ea"/>
        <a:cs typeface="+mn-cs"/>
      </a:defRPr>
    </a:lvl4pPr>
    <a:lvl5pPr marL="684523" indent="-127353" algn="l" defTabSz="1017056" rtl="0" fontAlgn="base">
      <a:lnSpc>
        <a:spcPct val="90000"/>
      </a:lnSpc>
      <a:spcBef>
        <a:spcPct val="30000"/>
      </a:spcBef>
      <a:spcAft>
        <a:spcPts val="377"/>
      </a:spcAft>
      <a:buFont typeface="Arial" pitchFamily="34" charset="0"/>
      <a:buChar char="•"/>
      <a:defRPr sz="1000" b="1" i="0" kern="1200">
        <a:solidFill>
          <a:schemeClr val="tx1"/>
        </a:solidFill>
        <a:latin typeface="Arial Bold" charset="0"/>
        <a:ea typeface="+mn-ea"/>
        <a:cs typeface="+mn-cs"/>
      </a:defRPr>
    </a:lvl5pPr>
    <a:lvl6pPr marL="2546960" algn="l" defTabSz="1018783" rtl="0" eaLnBrk="1" latinLnBrk="0" hangingPunct="1">
      <a:defRPr sz="1300" kern="1200">
        <a:solidFill>
          <a:schemeClr val="tx1"/>
        </a:solidFill>
        <a:latin typeface="+mn-lt"/>
        <a:ea typeface="+mn-ea"/>
        <a:cs typeface="+mn-cs"/>
      </a:defRPr>
    </a:lvl6pPr>
    <a:lvl7pPr marL="3056351" algn="l" defTabSz="1018783" rtl="0" eaLnBrk="1" latinLnBrk="0" hangingPunct="1">
      <a:defRPr sz="1300" kern="1200">
        <a:solidFill>
          <a:schemeClr val="tx1"/>
        </a:solidFill>
        <a:latin typeface="+mn-lt"/>
        <a:ea typeface="+mn-ea"/>
        <a:cs typeface="+mn-cs"/>
      </a:defRPr>
    </a:lvl7pPr>
    <a:lvl8pPr marL="3565743" algn="l" defTabSz="1018783" rtl="0" eaLnBrk="1" latinLnBrk="0" hangingPunct="1">
      <a:defRPr sz="1300" kern="1200">
        <a:solidFill>
          <a:schemeClr val="tx1"/>
        </a:solidFill>
        <a:latin typeface="+mn-lt"/>
        <a:ea typeface="+mn-ea"/>
        <a:cs typeface="+mn-cs"/>
      </a:defRPr>
    </a:lvl8pPr>
    <a:lvl9pPr marL="4075135" algn="l" defTabSz="101878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a:extLst>
              <a:ext uri="{FF2B5EF4-FFF2-40B4-BE49-F238E27FC236}">
                <a16:creationId xmlns:a16="http://schemas.microsoft.com/office/drawing/2014/main" id="{1015FE94-24B2-454C-B421-0697DA663891}"/>
              </a:ext>
            </a:extLst>
          </p:cNvPr>
          <p:cNvSpPr>
            <a:spLocks noGrp="1"/>
          </p:cNvSpPr>
          <p:nvPr>
            <p:ph type="dt" idx="10"/>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DC310372-05D9-4E3A-A30E-57AA35038FEA}"/>
              </a:ext>
            </a:extLst>
          </p:cNvPr>
          <p:cNvSpPr>
            <a:spLocks noGrp="1"/>
          </p:cNvSpPr>
          <p:nvPr>
            <p:ph type="sldNum" sz="quarter" idx="11"/>
          </p:nvPr>
        </p:nvSpPr>
        <p:spPr/>
        <p:txBody>
          <a:bodyPr/>
          <a:lstStyle/>
          <a:p>
            <a:pPr>
              <a:defRPr/>
            </a:pPr>
            <a:fld id="{26A8F29D-D632-4B70-93FE-764D6D98BCE9}" type="slidenum">
              <a:rPr lang="en-US" smtClean="0"/>
              <a:pPr>
                <a:defRPr/>
              </a:pPr>
              <a:t>7</a:t>
            </a:fld>
            <a:endParaRPr lang="en-US" dirty="0"/>
          </a:p>
        </p:txBody>
      </p:sp>
      <p:sp>
        <p:nvSpPr>
          <p:cNvPr id="7" name="Header Placeholder 6">
            <a:extLst>
              <a:ext uri="{FF2B5EF4-FFF2-40B4-BE49-F238E27FC236}">
                <a16:creationId xmlns:a16="http://schemas.microsoft.com/office/drawing/2014/main" id="{7D3926DC-3EDF-4EE4-AEF9-E8862156677E}"/>
              </a:ext>
            </a:extLst>
          </p:cNvPr>
          <p:cNvSpPr>
            <a:spLocks noGrp="1"/>
          </p:cNvSpPr>
          <p:nvPr>
            <p:ph type="hdr" sz="quarter" idx="12"/>
          </p:nvPr>
        </p:nvSpPr>
        <p:spPr/>
        <p:txBody>
          <a:bodyPr/>
          <a:lstStyle/>
          <a:p>
            <a:pPr>
              <a:defRPr/>
            </a:pPr>
            <a:endParaRPr lang="en-US" dirty="0"/>
          </a:p>
        </p:txBody>
      </p:sp>
    </p:spTree>
    <p:extLst>
      <p:ext uri="{BB962C8B-B14F-4D97-AF65-F5344CB8AC3E}">
        <p14:creationId xmlns:p14="http://schemas.microsoft.com/office/powerpoint/2010/main" val="157718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Q&amp;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13611" r="13611"/>
          <a:stretch/>
        </p:blipFill>
        <p:spPr>
          <a:xfrm>
            <a:off x="0" y="0"/>
            <a:ext cx="10058400" cy="7772400"/>
          </a:xfrm>
          <a:prstGeom prst="rect">
            <a:avLst/>
          </a:prstGeom>
        </p:spPr>
      </p:pic>
      <p:grpSp>
        <p:nvGrpSpPr>
          <p:cNvPr id="3" name="Group 2"/>
          <p:cNvGrpSpPr/>
          <p:nvPr userDrawn="1"/>
        </p:nvGrpSpPr>
        <p:grpSpPr>
          <a:xfrm>
            <a:off x="0" y="2209800"/>
            <a:ext cx="10058400" cy="3391410"/>
            <a:chOff x="0" y="2590800"/>
            <a:chExt cx="10058400" cy="3391410"/>
          </a:xfrm>
        </p:grpSpPr>
        <p:sp>
          <p:nvSpPr>
            <p:cNvPr id="8" name="Title 1"/>
            <p:cNvSpPr txBox="1">
              <a:spLocks/>
            </p:cNvSpPr>
            <p:nvPr userDrawn="1"/>
          </p:nvSpPr>
          <p:spPr>
            <a:xfrm>
              <a:off x="0" y="2590800"/>
              <a:ext cx="10058400" cy="3391410"/>
            </a:xfrm>
            <a:prstGeom prst="rect">
              <a:avLst/>
            </a:prstGeom>
          </p:spPr>
          <p:txBody>
            <a:bodyPr anchor="ctr">
              <a:noAutofit/>
            </a:bodyPr>
            <a:lstStyle>
              <a:lvl1pPr algn="l" defTabSz="343403" rtl="0" eaLnBrk="1" latinLnBrk="0" hangingPunct="1">
                <a:spcBef>
                  <a:spcPct val="0"/>
                </a:spcBef>
                <a:buNone/>
                <a:defRPr sz="4000" b="0" i="0" kern="1200">
                  <a:solidFill>
                    <a:srgbClr val="E20074"/>
                  </a:solidFill>
                  <a:latin typeface="Tele-GroteskUlt" pitchFamily="2" charset="0"/>
                  <a:ea typeface="+mj-ea"/>
                  <a:cs typeface="Tele-GroteskUlt" pitchFamily="2" charset="0"/>
                </a:defRPr>
              </a:lvl1pPr>
            </a:lstStyle>
            <a:p>
              <a:pPr algn="ctr"/>
              <a:r>
                <a:rPr lang="en-US" sz="18260" spc="-330" dirty="0">
                  <a:solidFill>
                    <a:srgbClr val="E20074"/>
                  </a:solidFill>
                  <a:latin typeface="+mn-lt"/>
                </a:rPr>
                <a:t>Q  </a:t>
              </a:r>
              <a:r>
                <a:rPr lang="en-US" sz="18260" dirty="0">
                  <a:solidFill>
                    <a:srgbClr val="E20074"/>
                  </a:solidFill>
                  <a:latin typeface="+mn-lt"/>
                </a:rPr>
                <a:t>A</a:t>
              </a:r>
            </a:p>
          </p:txBody>
        </p:sp>
        <p:sp>
          <p:nvSpPr>
            <p:cNvPr id="2" name="TextBox 1"/>
            <p:cNvSpPr txBox="1"/>
            <p:nvPr userDrawn="1"/>
          </p:nvSpPr>
          <p:spPr>
            <a:xfrm>
              <a:off x="4657825" y="3599628"/>
              <a:ext cx="990600" cy="1581972"/>
            </a:xfrm>
            <a:prstGeom prst="rect">
              <a:avLst/>
            </a:prstGeom>
          </p:spPr>
          <p:txBody>
            <a:bodyPr wrap="square" rtlCol="0">
              <a:spAutoFit/>
            </a:bodyPr>
            <a:lstStyle/>
            <a:p>
              <a:pPr marL="0" indent="0">
                <a:spcAft>
                  <a:spcPts val="2400"/>
                </a:spcAft>
                <a:buNone/>
              </a:pPr>
              <a:r>
                <a:rPr lang="en-US" sz="9600" kern="1200" spc="330" dirty="0">
                  <a:solidFill>
                    <a:schemeClr val="bg1"/>
                  </a:solidFill>
                  <a:latin typeface="Arial" pitchFamily="34" charset="0"/>
                  <a:ea typeface="+mn-ea"/>
                  <a:cs typeface="+mn-cs"/>
                </a:rPr>
                <a:t>&amp;</a:t>
              </a:r>
              <a:endParaRPr lang="en-US" sz="2400" dirty="0">
                <a:solidFill>
                  <a:schemeClr val="tx1"/>
                </a:solidFill>
                <a:latin typeface="Arial" charset="0"/>
                <a:ea typeface="Arial" charset="0"/>
                <a:cs typeface="Arial" charset="0"/>
              </a:endParaRPr>
            </a:p>
          </p:txBody>
        </p:sp>
      </p:grpSp>
      <p:sp>
        <p:nvSpPr>
          <p:cNvPr id="7" name="Footer Placeholder 4"/>
          <p:cNvSpPr txBox="1">
            <a:spLocks/>
          </p:cNvSpPr>
          <p:nvPr userDrawn="1"/>
        </p:nvSpPr>
        <p:spPr>
          <a:xfrm>
            <a:off x="2914850" y="7543306"/>
            <a:ext cx="4476550" cy="229094"/>
          </a:xfrm>
          <a:prstGeom prst="rect">
            <a:avLst/>
          </a:prstGeom>
        </p:spPr>
        <p:txBody>
          <a:bodyPr vert="horz" lIns="75549" tIns="37774" rIns="75549" bIns="37774" rtlCol="0" anchor="ctr"/>
          <a:lstStyle>
            <a:defPPr>
              <a:defRPr lang="en-US"/>
            </a:defPPr>
            <a:lvl1pPr marL="0" algn="ctr" defTabSz="342871" rtl="0" eaLnBrk="1" latinLnBrk="0" hangingPunct="1">
              <a:defRPr sz="900" b="0" i="0" kern="1200">
                <a:solidFill>
                  <a:schemeClr val="bg1"/>
                </a:solidFill>
                <a:latin typeface="Tele-GroteskHal" pitchFamily="2" charset="0"/>
                <a:ea typeface="+mn-ea"/>
                <a:cs typeface="Tele-GroteskHal" pitchFamily="2" charset="0"/>
              </a:defRPr>
            </a:lvl1pPr>
            <a:lvl2pPr marL="342871" algn="l" defTabSz="342871" rtl="0" eaLnBrk="1" latinLnBrk="0" hangingPunct="1">
              <a:defRPr sz="1400" kern="1200">
                <a:solidFill>
                  <a:schemeClr val="tx1"/>
                </a:solidFill>
                <a:latin typeface="+mn-lt"/>
                <a:ea typeface="+mn-ea"/>
                <a:cs typeface="+mn-cs"/>
              </a:defRPr>
            </a:lvl2pPr>
            <a:lvl3pPr marL="685741" algn="l" defTabSz="342871" rtl="0" eaLnBrk="1" latinLnBrk="0" hangingPunct="1">
              <a:defRPr sz="1400" kern="1200">
                <a:solidFill>
                  <a:schemeClr val="tx1"/>
                </a:solidFill>
                <a:latin typeface="+mn-lt"/>
                <a:ea typeface="+mn-ea"/>
                <a:cs typeface="+mn-cs"/>
              </a:defRPr>
            </a:lvl3pPr>
            <a:lvl4pPr marL="1028611" algn="l" defTabSz="342871" rtl="0" eaLnBrk="1" latinLnBrk="0" hangingPunct="1">
              <a:defRPr sz="1400" kern="1200">
                <a:solidFill>
                  <a:schemeClr val="tx1"/>
                </a:solidFill>
                <a:latin typeface="+mn-lt"/>
                <a:ea typeface="+mn-ea"/>
                <a:cs typeface="+mn-cs"/>
              </a:defRPr>
            </a:lvl4pPr>
            <a:lvl5pPr marL="1371482" algn="l" defTabSz="342871" rtl="0" eaLnBrk="1" latinLnBrk="0" hangingPunct="1">
              <a:defRPr sz="1400" kern="1200">
                <a:solidFill>
                  <a:schemeClr val="tx1"/>
                </a:solidFill>
                <a:latin typeface="+mn-lt"/>
                <a:ea typeface="+mn-ea"/>
                <a:cs typeface="+mn-cs"/>
              </a:defRPr>
            </a:lvl5pPr>
            <a:lvl6pPr marL="1714352" algn="l" defTabSz="342871" rtl="0" eaLnBrk="1" latinLnBrk="0" hangingPunct="1">
              <a:defRPr sz="1400" kern="1200">
                <a:solidFill>
                  <a:schemeClr val="tx1"/>
                </a:solidFill>
                <a:latin typeface="+mn-lt"/>
                <a:ea typeface="+mn-ea"/>
                <a:cs typeface="+mn-cs"/>
              </a:defRPr>
            </a:lvl6pPr>
            <a:lvl7pPr marL="2057223" algn="l" defTabSz="342871" rtl="0" eaLnBrk="1" latinLnBrk="0" hangingPunct="1">
              <a:defRPr sz="1400" kern="1200">
                <a:solidFill>
                  <a:schemeClr val="tx1"/>
                </a:solidFill>
                <a:latin typeface="+mn-lt"/>
                <a:ea typeface="+mn-ea"/>
                <a:cs typeface="+mn-cs"/>
              </a:defRPr>
            </a:lvl7pPr>
            <a:lvl8pPr marL="2400094" algn="l" defTabSz="342871" rtl="0" eaLnBrk="1" latinLnBrk="0" hangingPunct="1">
              <a:defRPr sz="1400" kern="1200">
                <a:solidFill>
                  <a:schemeClr val="tx1"/>
                </a:solidFill>
                <a:latin typeface="+mn-lt"/>
                <a:ea typeface="+mn-ea"/>
                <a:cs typeface="+mn-cs"/>
              </a:defRPr>
            </a:lvl8pPr>
            <a:lvl9pPr marL="2742963" algn="l" defTabSz="342871" rtl="0" eaLnBrk="1" latinLnBrk="0" hangingPunct="1">
              <a:defRPr sz="1400" kern="1200">
                <a:solidFill>
                  <a:schemeClr val="tx1"/>
                </a:solidFill>
                <a:latin typeface="+mn-lt"/>
                <a:ea typeface="+mn-ea"/>
                <a:cs typeface="+mn-cs"/>
              </a:defRPr>
            </a:lvl9pPr>
          </a:lstStyle>
          <a:p>
            <a:pPr marL="0" indent="0" algn="ctr">
              <a:spcAft>
                <a:spcPts val="2400"/>
              </a:spcAft>
              <a:buNone/>
            </a:pPr>
            <a:r>
              <a:rPr lang="en-US" sz="800" dirty="0">
                <a:solidFill>
                  <a:schemeClr val="bg1"/>
                </a:solidFill>
              </a:rPr>
              <a:t>T-Mobile confidential and proprietary information. Not for customer distribution.</a:t>
            </a:r>
            <a:endParaRPr lang="en-US" sz="10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41064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Final Magent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4"/>
          <p:cNvSpPr txBox="1">
            <a:spLocks/>
          </p:cNvSpPr>
          <p:nvPr userDrawn="1"/>
        </p:nvSpPr>
        <p:spPr>
          <a:xfrm>
            <a:off x="2819400" y="7543306"/>
            <a:ext cx="4476550" cy="229094"/>
          </a:xfrm>
          <a:prstGeom prst="rect">
            <a:avLst/>
          </a:prstGeom>
        </p:spPr>
        <p:txBody>
          <a:bodyPr vert="horz" lIns="75549" tIns="37774" rIns="75549" bIns="37774" rtlCol="0" anchor="ctr"/>
          <a:lstStyle>
            <a:defPPr>
              <a:defRPr lang="en-US"/>
            </a:defPPr>
            <a:lvl1pPr marL="0" algn="ctr" defTabSz="342871" rtl="0" eaLnBrk="1" latinLnBrk="0" hangingPunct="1">
              <a:defRPr sz="900" b="0" i="0" kern="1200">
                <a:solidFill>
                  <a:schemeClr val="bg1"/>
                </a:solidFill>
                <a:latin typeface="Tele-GroteskHal" pitchFamily="2" charset="0"/>
                <a:ea typeface="+mn-ea"/>
                <a:cs typeface="Tele-GroteskHal" pitchFamily="2" charset="0"/>
              </a:defRPr>
            </a:lvl1pPr>
            <a:lvl2pPr marL="342871" algn="l" defTabSz="342871" rtl="0" eaLnBrk="1" latinLnBrk="0" hangingPunct="1">
              <a:defRPr sz="1400" kern="1200">
                <a:solidFill>
                  <a:schemeClr val="tx1"/>
                </a:solidFill>
                <a:latin typeface="+mn-lt"/>
                <a:ea typeface="+mn-ea"/>
                <a:cs typeface="+mn-cs"/>
              </a:defRPr>
            </a:lvl2pPr>
            <a:lvl3pPr marL="685741" algn="l" defTabSz="342871" rtl="0" eaLnBrk="1" latinLnBrk="0" hangingPunct="1">
              <a:defRPr sz="1400" kern="1200">
                <a:solidFill>
                  <a:schemeClr val="tx1"/>
                </a:solidFill>
                <a:latin typeface="+mn-lt"/>
                <a:ea typeface="+mn-ea"/>
                <a:cs typeface="+mn-cs"/>
              </a:defRPr>
            </a:lvl3pPr>
            <a:lvl4pPr marL="1028611" algn="l" defTabSz="342871" rtl="0" eaLnBrk="1" latinLnBrk="0" hangingPunct="1">
              <a:defRPr sz="1400" kern="1200">
                <a:solidFill>
                  <a:schemeClr val="tx1"/>
                </a:solidFill>
                <a:latin typeface="+mn-lt"/>
                <a:ea typeface="+mn-ea"/>
                <a:cs typeface="+mn-cs"/>
              </a:defRPr>
            </a:lvl4pPr>
            <a:lvl5pPr marL="1371482" algn="l" defTabSz="342871" rtl="0" eaLnBrk="1" latinLnBrk="0" hangingPunct="1">
              <a:defRPr sz="1400" kern="1200">
                <a:solidFill>
                  <a:schemeClr val="tx1"/>
                </a:solidFill>
                <a:latin typeface="+mn-lt"/>
                <a:ea typeface="+mn-ea"/>
                <a:cs typeface="+mn-cs"/>
              </a:defRPr>
            </a:lvl5pPr>
            <a:lvl6pPr marL="1714352" algn="l" defTabSz="342871" rtl="0" eaLnBrk="1" latinLnBrk="0" hangingPunct="1">
              <a:defRPr sz="1400" kern="1200">
                <a:solidFill>
                  <a:schemeClr val="tx1"/>
                </a:solidFill>
                <a:latin typeface="+mn-lt"/>
                <a:ea typeface="+mn-ea"/>
                <a:cs typeface="+mn-cs"/>
              </a:defRPr>
            </a:lvl6pPr>
            <a:lvl7pPr marL="2057223" algn="l" defTabSz="342871" rtl="0" eaLnBrk="1" latinLnBrk="0" hangingPunct="1">
              <a:defRPr sz="1400" kern="1200">
                <a:solidFill>
                  <a:schemeClr val="tx1"/>
                </a:solidFill>
                <a:latin typeface="+mn-lt"/>
                <a:ea typeface="+mn-ea"/>
                <a:cs typeface="+mn-cs"/>
              </a:defRPr>
            </a:lvl7pPr>
            <a:lvl8pPr marL="2400094" algn="l" defTabSz="342871" rtl="0" eaLnBrk="1" latinLnBrk="0" hangingPunct="1">
              <a:defRPr sz="1400" kern="1200">
                <a:solidFill>
                  <a:schemeClr val="tx1"/>
                </a:solidFill>
                <a:latin typeface="+mn-lt"/>
                <a:ea typeface="+mn-ea"/>
                <a:cs typeface="+mn-cs"/>
              </a:defRPr>
            </a:lvl8pPr>
            <a:lvl9pPr marL="2742963" algn="l" defTabSz="342871" rtl="0" eaLnBrk="1" latinLnBrk="0" hangingPunct="1">
              <a:defRPr sz="1400" kern="1200">
                <a:solidFill>
                  <a:schemeClr val="tx1"/>
                </a:solidFill>
                <a:latin typeface="+mn-lt"/>
                <a:ea typeface="+mn-ea"/>
                <a:cs typeface="+mn-cs"/>
              </a:defRPr>
            </a:lvl9pPr>
          </a:lstStyle>
          <a:p>
            <a:pPr marL="0" indent="0" algn="ctr">
              <a:spcAft>
                <a:spcPts val="2400"/>
              </a:spcAft>
              <a:buNone/>
            </a:pPr>
            <a:r>
              <a:rPr lang="en-US" sz="800" dirty="0">
                <a:solidFill>
                  <a:schemeClr val="bg1"/>
                </a:solidFill>
              </a:rPr>
              <a:t>T-Mobile confidential and proprietary information. Not for customer distribution.</a:t>
            </a:r>
            <a:endParaRPr lang="en-US" sz="10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36336056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EE9CEE-F475-4A49-B8C9-28730AC3D63C}"/>
              </a:ext>
            </a:extLst>
          </p:cNvPr>
          <p:cNvSpPr>
            <a:spLocks noGrp="1"/>
          </p:cNvSpPr>
          <p:nvPr>
            <p:ph type="title"/>
          </p:nvPr>
        </p:nvSpPr>
        <p:spPr>
          <a:xfrm>
            <a:off x="692150" y="414338"/>
            <a:ext cx="8674100" cy="1501775"/>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77" r:id="rId1"/>
    <p:sldLayoutId id="2147483719" r:id="rId2"/>
    <p:sldLayoutId id="2147483720" r:id="rId3"/>
  </p:sldLayoutIdLst>
  <p:transition>
    <p:fade/>
  </p:transition>
  <p:hf hdr="0" dt="0"/>
  <p:txStyles>
    <p:titleStyle>
      <a:lvl1pPr algn="l" defTabSz="1017056" rtl="0" fontAlgn="base">
        <a:lnSpc>
          <a:spcPct val="90000"/>
        </a:lnSpc>
        <a:spcBef>
          <a:spcPct val="0"/>
        </a:spcBef>
        <a:spcAft>
          <a:spcPct val="0"/>
        </a:spcAft>
        <a:defRPr lang="en-US" sz="4200" b="1" i="0" u="none" kern="1200" spc="-111" dirty="0">
          <a:ln w="3175">
            <a:noFill/>
          </a:ln>
          <a:solidFill>
            <a:srgbClr val="EC008C"/>
          </a:solidFill>
          <a:latin typeface="+mj-lt"/>
          <a:ea typeface="Arial" charset="0"/>
          <a:cs typeface="Arial" charset="0"/>
        </a:defRPr>
      </a:lvl1pPr>
      <a:lvl2pPr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2pPr>
      <a:lvl3pPr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3pPr>
      <a:lvl4pPr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4pPr>
      <a:lvl5pPr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5pPr>
      <a:lvl6pPr marL="509412"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6pPr>
      <a:lvl7pPr marL="1018824"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7pPr>
      <a:lvl8pPr marL="1528237"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8pPr>
      <a:lvl9pPr marL="2037649"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9pPr>
    </p:titleStyle>
    <p:bodyStyle>
      <a:lvl1pPr marL="254706" indent="-254706" algn="l" defTabSz="1017056" rtl="0" fontAlgn="base">
        <a:lnSpc>
          <a:spcPct val="90000"/>
        </a:lnSpc>
        <a:spcBef>
          <a:spcPct val="20000"/>
        </a:spcBef>
        <a:spcAft>
          <a:spcPct val="0"/>
        </a:spcAft>
        <a:buClr>
          <a:schemeClr val="accent1"/>
        </a:buClr>
        <a:buSzPct val="100000"/>
        <a:buFont typeface="Wingdings" pitchFamily="2" charset="2"/>
        <a:buChar char="§"/>
        <a:defRPr sz="3100" kern="1200">
          <a:solidFill>
            <a:schemeClr val="tx2"/>
          </a:solidFill>
          <a:latin typeface="+mn-lt"/>
          <a:ea typeface="+mn-ea"/>
          <a:cs typeface="+mn-cs"/>
        </a:defRPr>
      </a:lvl1pPr>
      <a:lvl2pPr marL="573089" indent="-318383" algn="l" defTabSz="1017056" rtl="0" fontAlgn="base">
        <a:lnSpc>
          <a:spcPct val="90000"/>
        </a:lnSpc>
        <a:spcBef>
          <a:spcPct val="20000"/>
        </a:spcBef>
        <a:spcAft>
          <a:spcPct val="0"/>
        </a:spcAft>
        <a:buClr>
          <a:schemeClr val="accent1"/>
        </a:buClr>
        <a:buSzPct val="100000"/>
        <a:buFont typeface="Wingdings" pitchFamily="2" charset="2"/>
        <a:buChar char="ü"/>
        <a:defRPr sz="2700" kern="1200">
          <a:solidFill>
            <a:schemeClr val="tx2"/>
          </a:solidFill>
          <a:latin typeface="+mn-lt"/>
          <a:ea typeface="+mn-ea"/>
          <a:cs typeface="+mn-cs"/>
        </a:defRPr>
      </a:lvl2pPr>
      <a:lvl3pPr marL="700442" indent="-183954" algn="l" defTabSz="1017056" rtl="0" fontAlgn="base">
        <a:lnSpc>
          <a:spcPct val="90000"/>
        </a:lnSpc>
        <a:spcBef>
          <a:spcPct val="20000"/>
        </a:spcBef>
        <a:spcAft>
          <a:spcPct val="0"/>
        </a:spcAft>
        <a:buClr>
          <a:schemeClr val="accent1"/>
        </a:buClr>
        <a:buSzPct val="100000"/>
        <a:buFont typeface="Wingdings" pitchFamily="2" charset="2"/>
        <a:buChar char="§"/>
        <a:defRPr sz="2200" kern="1200">
          <a:solidFill>
            <a:schemeClr val="tx2"/>
          </a:solidFill>
          <a:latin typeface="+mn-lt"/>
          <a:ea typeface="+mn-ea"/>
          <a:cs typeface="+mn-cs"/>
        </a:defRPr>
      </a:lvl3pPr>
      <a:lvl4pPr marL="1082501" indent="-194567" algn="l" defTabSz="1017056" rtl="0" fontAlgn="base">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4pPr>
      <a:lvl5pPr marL="1464560" indent="-185724" algn="l" defTabSz="1017056" rtl="0" fontAlgn="base">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783" rtl="0" eaLnBrk="1" latinLnBrk="0" hangingPunct="1">
        <a:defRPr sz="2000" kern="1200">
          <a:solidFill>
            <a:schemeClr val="tx1"/>
          </a:solidFill>
          <a:latin typeface="+mn-lt"/>
          <a:ea typeface="+mn-ea"/>
          <a:cs typeface="+mn-cs"/>
        </a:defRPr>
      </a:lvl1pPr>
      <a:lvl2pPr marL="509392" algn="l" defTabSz="1018783" rtl="0" eaLnBrk="1" latinLnBrk="0" hangingPunct="1">
        <a:defRPr sz="2000" kern="1200">
          <a:solidFill>
            <a:schemeClr val="tx1"/>
          </a:solidFill>
          <a:latin typeface="+mn-lt"/>
          <a:ea typeface="+mn-ea"/>
          <a:cs typeface="+mn-cs"/>
        </a:defRPr>
      </a:lvl2pPr>
      <a:lvl3pPr marL="1018783" algn="l" defTabSz="1018783" rtl="0" eaLnBrk="1" latinLnBrk="0" hangingPunct="1">
        <a:defRPr sz="2000" kern="1200">
          <a:solidFill>
            <a:schemeClr val="tx1"/>
          </a:solidFill>
          <a:latin typeface="+mn-lt"/>
          <a:ea typeface="+mn-ea"/>
          <a:cs typeface="+mn-cs"/>
        </a:defRPr>
      </a:lvl3pPr>
      <a:lvl4pPr marL="1528175" algn="l" defTabSz="1018783" rtl="0" eaLnBrk="1" latinLnBrk="0" hangingPunct="1">
        <a:defRPr sz="2000" kern="1200">
          <a:solidFill>
            <a:schemeClr val="tx1"/>
          </a:solidFill>
          <a:latin typeface="+mn-lt"/>
          <a:ea typeface="+mn-ea"/>
          <a:cs typeface="+mn-cs"/>
        </a:defRPr>
      </a:lvl4pPr>
      <a:lvl5pPr marL="2037568" algn="l" defTabSz="1018783" rtl="0" eaLnBrk="1" latinLnBrk="0" hangingPunct="1">
        <a:defRPr sz="2000" kern="1200">
          <a:solidFill>
            <a:schemeClr val="tx1"/>
          </a:solidFill>
          <a:latin typeface="+mn-lt"/>
          <a:ea typeface="+mn-ea"/>
          <a:cs typeface="+mn-cs"/>
        </a:defRPr>
      </a:lvl5pPr>
      <a:lvl6pPr marL="2546960" algn="l" defTabSz="1018783" rtl="0" eaLnBrk="1" latinLnBrk="0" hangingPunct="1">
        <a:defRPr sz="2000" kern="1200">
          <a:solidFill>
            <a:schemeClr val="tx1"/>
          </a:solidFill>
          <a:latin typeface="+mn-lt"/>
          <a:ea typeface="+mn-ea"/>
          <a:cs typeface="+mn-cs"/>
        </a:defRPr>
      </a:lvl6pPr>
      <a:lvl7pPr marL="3056351" algn="l" defTabSz="1018783" rtl="0" eaLnBrk="1" latinLnBrk="0" hangingPunct="1">
        <a:defRPr sz="2000" kern="1200">
          <a:solidFill>
            <a:schemeClr val="tx1"/>
          </a:solidFill>
          <a:latin typeface="+mn-lt"/>
          <a:ea typeface="+mn-ea"/>
          <a:cs typeface="+mn-cs"/>
        </a:defRPr>
      </a:lvl7pPr>
      <a:lvl8pPr marL="3565743" algn="l" defTabSz="1018783" rtl="0" eaLnBrk="1" latinLnBrk="0" hangingPunct="1">
        <a:defRPr sz="2000" kern="1200">
          <a:solidFill>
            <a:schemeClr val="tx1"/>
          </a:solidFill>
          <a:latin typeface="+mn-lt"/>
          <a:ea typeface="+mn-ea"/>
          <a:cs typeface="+mn-cs"/>
        </a:defRPr>
      </a:lvl8pPr>
      <a:lvl9pPr marL="4075135" algn="l" defTabSz="101878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srcRect l="27142" r="9586"/>
          <a:stretch/>
        </p:blipFill>
        <p:spPr>
          <a:xfrm flipH="1">
            <a:off x="-1" y="0"/>
            <a:ext cx="10058401" cy="7772400"/>
          </a:xfrm>
          <a:prstGeom prst="rect">
            <a:avLst/>
          </a:prstGeom>
        </p:spPr>
      </p:pic>
      <p:sp>
        <p:nvSpPr>
          <p:cNvPr id="21" name="Rectangle 20"/>
          <p:cNvSpPr/>
          <p:nvPr/>
        </p:nvSpPr>
        <p:spPr>
          <a:xfrm>
            <a:off x="1917870" y="4636911"/>
            <a:ext cx="3962399" cy="563674"/>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Rectangle 15"/>
          <p:cNvSpPr/>
          <p:nvPr/>
        </p:nvSpPr>
        <p:spPr>
          <a:xfrm>
            <a:off x="325167" y="2868334"/>
            <a:ext cx="1122634" cy="583478"/>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Rectangle 2"/>
          <p:cNvSpPr/>
          <p:nvPr/>
        </p:nvSpPr>
        <p:spPr bwMode="auto">
          <a:xfrm>
            <a:off x="317670" y="3048000"/>
            <a:ext cx="7086600" cy="2057400"/>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0114" y="7391400"/>
            <a:ext cx="954169" cy="155053"/>
          </a:xfrm>
          <a:prstGeom prst="rect">
            <a:avLst/>
          </a:prstGeom>
        </p:spPr>
      </p:pic>
      <p:sp>
        <p:nvSpPr>
          <p:cNvPr id="17" name="Rectangle 16"/>
          <p:cNvSpPr/>
          <p:nvPr/>
        </p:nvSpPr>
        <p:spPr>
          <a:xfrm>
            <a:off x="2679870" y="5050783"/>
            <a:ext cx="2882729" cy="149801"/>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ectangle 19"/>
          <p:cNvSpPr/>
          <p:nvPr/>
        </p:nvSpPr>
        <p:spPr>
          <a:xfrm>
            <a:off x="228600" y="2952815"/>
            <a:ext cx="2590801" cy="720587"/>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5"/>
          <a:stretch>
            <a:fillRect/>
          </a:stretch>
        </p:blipFill>
        <p:spPr>
          <a:xfrm>
            <a:off x="317670" y="3048000"/>
            <a:ext cx="2412663" cy="2002784"/>
          </a:xfrm>
          <a:prstGeom prst="rect">
            <a:avLst/>
          </a:prstGeom>
        </p:spPr>
      </p:pic>
      <p:sp>
        <p:nvSpPr>
          <p:cNvPr id="22" name="Rectangle 21"/>
          <p:cNvSpPr/>
          <p:nvPr/>
        </p:nvSpPr>
        <p:spPr>
          <a:xfrm>
            <a:off x="3149938" y="3048000"/>
            <a:ext cx="2882732" cy="61728"/>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6"/>
          <a:srcRect l="35759"/>
          <a:stretch/>
        </p:blipFill>
        <p:spPr>
          <a:xfrm flipH="1">
            <a:off x="3139602" y="228600"/>
            <a:ext cx="6461598" cy="7543800"/>
          </a:xfrm>
          <a:prstGeom prst="rect">
            <a:avLst/>
          </a:prstGeom>
        </p:spPr>
      </p:pic>
      <p:sp>
        <p:nvSpPr>
          <p:cNvPr id="4" name="TextBox 3"/>
          <p:cNvSpPr txBox="1"/>
          <p:nvPr/>
        </p:nvSpPr>
        <p:spPr>
          <a:xfrm>
            <a:off x="8859793" y="7541373"/>
            <a:ext cx="954170" cy="215444"/>
          </a:xfrm>
          <a:prstGeom prst="rect">
            <a:avLst/>
          </a:prstGeom>
        </p:spPr>
        <p:txBody>
          <a:bodyPr wrap="square" rtlCol="0">
            <a:spAutoFit/>
          </a:bodyPr>
          <a:lstStyle/>
          <a:p>
            <a:pPr marL="0" indent="0" algn="ctr">
              <a:spcAft>
                <a:spcPts val="2400"/>
              </a:spcAft>
              <a:buNone/>
            </a:pPr>
            <a:r>
              <a:rPr lang="en-US" sz="800" dirty="0">
                <a:solidFill>
                  <a:schemeClr val="bg1"/>
                </a:solidFill>
                <a:latin typeface="Arial" charset="0"/>
                <a:ea typeface="Arial" charset="0"/>
                <a:cs typeface="Arial" charset="0"/>
              </a:rPr>
              <a:t>TR# 2017325</a:t>
            </a:r>
          </a:p>
        </p:txBody>
      </p:sp>
    </p:spTree>
    <p:custDataLst>
      <p:tags r:id="rId1"/>
    </p:custDataLst>
    <p:extLst>
      <p:ext uri="{BB962C8B-B14F-4D97-AF65-F5344CB8AC3E}">
        <p14:creationId xmlns:p14="http://schemas.microsoft.com/office/powerpoint/2010/main" val="18458926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12704" y="492417"/>
            <a:ext cx="8744285" cy="2417488"/>
            <a:chOff x="609600" y="762000"/>
            <a:chExt cx="8744285" cy="2417488"/>
          </a:xfrm>
        </p:grpSpPr>
        <p:sp>
          <p:nvSpPr>
            <p:cNvPr id="27" name="Rectangle 26"/>
            <p:cNvSpPr/>
            <p:nvPr/>
          </p:nvSpPr>
          <p:spPr>
            <a:xfrm>
              <a:off x="609600" y="1101247"/>
              <a:ext cx="5715645" cy="1443973"/>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9" name="Rectangle 28"/>
            <p:cNvSpPr/>
            <p:nvPr/>
          </p:nvSpPr>
          <p:spPr>
            <a:xfrm>
              <a:off x="824689" y="875082"/>
              <a:ext cx="318873" cy="1183014"/>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0" name="Rectangle 29"/>
            <p:cNvSpPr/>
            <p:nvPr/>
          </p:nvSpPr>
          <p:spPr>
            <a:xfrm flipV="1">
              <a:off x="984125" y="2449534"/>
              <a:ext cx="3906192" cy="21746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 name="Rectangle 30"/>
            <p:cNvSpPr/>
            <p:nvPr/>
          </p:nvSpPr>
          <p:spPr>
            <a:xfrm>
              <a:off x="6747006" y="762000"/>
              <a:ext cx="2471264" cy="591507"/>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 name="Rectangle 32"/>
            <p:cNvSpPr/>
            <p:nvPr/>
          </p:nvSpPr>
          <p:spPr>
            <a:xfrm>
              <a:off x="8213509" y="1557924"/>
              <a:ext cx="1140376" cy="1100377"/>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Rectangle 27"/>
            <p:cNvSpPr/>
            <p:nvPr/>
          </p:nvSpPr>
          <p:spPr>
            <a:xfrm>
              <a:off x="984125" y="875082"/>
              <a:ext cx="8131257" cy="167013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Text Placeholder 5"/>
            <p:cNvSpPr txBox="1">
              <a:spLocks/>
            </p:cNvSpPr>
            <p:nvPr/>
          </p:nvSpPr>
          <p:spPr>
            <a:xfrm>
              <a:off x="1155705" y="1426888"/>
              <a:ext cx="7572112" cy="1752600"/>
            </a:xfrm>
            <a:prstGeom prst="rect">
              <a:avLst/>
            </a:prstGeom>
          </p:spPr>
          <p:txBody>
            <a:bodyPr/>
            <a:lstStyle>
              <a:lvl1pPr marL="0" indent="0" algn="l" defTabSz="1017056" rtl="0" fontAlgn="base">
                <a:lnSpc>
                  <a:spcPct val="90000"/>
                </a:lnSpc>
                <a:spcBef>
                  <a:spcPts val="1176"/>
                </a:spcBef>
                <a:spcAft>
                  <a:spcPct val="0"/>
                </a:spcAft>
                <a:buClr>
                  <a:schemeClr val="accent1"/>
                </a:buClr>
                <a:buSzPct val="100000"/>
                <a:buFont typeface="Wingdings" pitchFamily="2" charset="2"/>
                <a:buNone/>
                <a:defRPr sz="4000" kern="1200">
                  <a:solidFill>
                    <a:schemeClr val="accent1"/>
                  </a:solidFill>
                  <a:latin typeface="+mj-lt"/>
                  <a:ea typeface="Arial" charset="0"/>
                  <a:cs typeface="Arial" charset="0"/>
                </a:defRPr>
              </a:lvl1pPr>
              <a:lvl2pPr marL="573089" indent="-318383" algn="l" defTabSz="1017056" rtl="0" fontAlgn="base">
                <a:lnSpc>
                  <a:spcPct val="90000"/>
                </a:lnSpc>
                <a:spcBef>
                  <a:spcPts val="1176"/>
                </a:spcBef>
                <a:spcAft>
                  <a:spcPct val="0"/>
                </a:spcAft>
                <a:buClr>
                  <a:schemeClr val="accent1"/>
                </a:buClr>
                <a:buSzPct val="100000"/>
                <a:buFont typeface="Wingdings" pitchFamily="2" charset="2"/>
                <a:buChar char="ü"/>
                <a:defRPr sz="2000" kern="1200">
                  <a:solidFill>
                    <a:schemeClr val="tx1"/>
                  </a:solidFill>
                  <a:latin typeface="Arial" charset="0"/>
                  <a:ea typeface="Arial" charset="0"/>
                  <a:cs typeface="Arial" charset="0"/>
                </a:defRPr>
              </a:lvl2pPr>
              <a:lvl3pPr marL="700442" indent="-183954" algn="l" defTabSz="1017056" rtl="0" fontAlgn="base">
                <a:lnSpc>
                  <a:spcPct val="90000"/>
                </a:lnSpc>
                <a:spcBef>
                  <a:spcPts val="1176"/>
                </a:spcBef>
                <a:spcAft>
                  <a:spcPct val="0"/>
                </a:spcAft>
                <a:buClr>
                  <a:schemeClr val="accent1"/>
                </a:buClr>
                <a:buSzPct val="100000"/>
                <a:buFont typeface="Wingdings" pitchFamily="2" charset="2"/>
                <a:buChar char="§"/>
                <a:defRPr sz="1800" kern="1200">
                  <a:solidFill>
                    <a:schemeClr val="tx1"/>
                  </a:solidFill>
                  <a:latin typeface="Arial" charset="0"/>
                  <a:ea typeface="Arial" charset="0"/>
                  <a:cs typeface="Arial" charset="0"/>
                </a:defRPr>
              </a:lvl3pPr>
              <a:lvl4pPr marL="1082501" indent="-194567" algn="l" defTabSz="1017056" rtl="0" fontAlgn="base">
                <a:lnSpc>
                  <a:spcPct val="90000"/>
                </a:lnSpc>
                <a:spcBef>
                  <a:spcPts val="1176"/>
                </a:spcBef>
                <a:spcAft>
                  <a:spcPct val="0"/>
                </a:spcAft>
                <a:buClr>
                  <a:schemeClr val="accent1"/>
                </a:buClr>
                <a:buSzPct val="100000"/>
                <a:buFont typeface="Wingdings" pitchFamily="2" charset="2"/>
                <a:buChar char="§"/>
                <a:defRPr sz="1800" kern="1200">
                  <a:solidFill>
                    <a:schemeClr val="tx1"/>
                  </a:solidFill>
                  <a:latin typeface="Arial" charset="0"/>
                  <a:ea typeface="Arial" charset="0"/>
                  <a:cs typeface="Arial" charset="0"/>
                </a:defRPr>
              </a:lvl4pPr>
              <a:lvl5pPr marL="1464560" indent="-185724" algn="l" defTabSz="1017056" rtl="0" fontAlgn="base">
                <a:lnSpc>
                  <a:spcPct val="90000"/>
                </a:lnSpc>
                <a:spcBef>
                  <a:spcPts val="1176"/>
                </a:spcBef>
                <a:spcAft>
                  <a:spcPct val="0"/>
                </a:spcAft>
                <a:buClr>
                  <a:schemeClr val="accent1"/>
                </a:buClr>
                <a:buSzPct val="100000"/>
                <a:buFont typeface="Wingdings" pitchFamily="2" charset="2"/>
                <a:buChar char="§"/>
                <a:defRPr sz="1800" kern="1200">
                  <a:solidFill>
                    <a:schemeClr val="tx1"/>
                  </a:solidFill>
                  <a:latin typeface="Arial" charset="0"/>
                  <a:ea typeface="Arial" charset="0"/>
                  <a:cs typeface="Arial" charset="0"/>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spcBef>
                  <a:spcPts val="0"/>
                </a:spcBef>
              </a:pPr>
              <a:r>
                <a:rPr lang="en-US" sz="4800" dirty="0"/>
                <a:t>Credit Conversations</a:t>
              </a:r>
              <a:endParaRPr lang="en-US" sz="6600" dirty="0"/>
            </a:p>
          </p:txBody>
        </p:sp>
      </p:grpSp>
      <p:grpSp>
        <p:nvGrpSpPr>
          <p:cNvPr id="7" name="Group 6"/>
          <p:cNvGrpSpPr/>
          <p:nvPr/>
        </p:nvGrpSpPr>
        <p:grpSpPr>
          <a:xfrm>
            <a:off x="74903" y="6733213"/>
            <a:ext cx="9953017" cy="1087562"/>
            <a:chOff x="74903" y="6733213"/>
            <a:chExt cx="9953017" cy="1087562"/>
          </a:xfrm>
        </p:grpSpPr>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25" name="Group 24"/>
            <p:cNvGrpSpPr/>
            <p:nvPr/>
          </p:nvGrpSpPr>
          <p:grpSpPr>
            <a:xfrm>
              <a:off x="74903" y="7034960"/>
              <a:ext cx="9906113" cy="655729"/>
              <a:chOff x="0" y="5821271"/>
              <a:chExt cx="9144000" cy="655729"/>
            </a:xfrm>
          </p:grpSpPr>
          <p:sp>
            <p:nvSpPr>
              <p:cNvPr id="35" name="Rectangle 34"/>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5"/>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7" name="Rectangle 36"/>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2</a:t>
                </a:fld>
                <a:r>
                  <a:rPr lang="en-US" sz="1400" dirty="0"/>
                  <a:t> – Credit Conversations</a:t>
                </a:r>
              </a:p>
            </p:txBody>
          </p:sp>
        </p:grpSp>
        <p:pic>
          <p:nvPicPr>
            <p:cNvPr id="26" name="Picture 25"/>
            <p:cNvPicPr>
              <a:picLocks noChangeAspect="1"/>
            </p:cNvPicPr>
            <p:nvPr/>
          </p:nvPicPr>
          <p:blipFill>
            <a:blip r:embed="rId4"/>
            <a:stretch>
              <a:fillRect/>
            </a:stretch>
          </p:blipFill>
          <p:spPr>
            <a:xfrm>
              <a:off x="8891955" y="6733213"/>
              <a:ext cx="1135965" cy="957476"/>
            </a:xfrm>
            <a:prstGeom prst="rect">
              <a:avLst/>
            </a:prstGeom>
          </p:spPr>
        </p:pic>
        <p:sp>
          <p:nvSpPr>
            <p:cNvPr id="32" name="TextBox 31"/>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34" name="Rectangle 33"/>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pic>
        <p:nvPicPr>
          <p:cNvPr id="22" name="Picture 21"/>
          <p:cNvPicPr>
            <a:picLocks noChangeAspect="1"/>
          </p:cNvPicPr>
          <p:nvPr/>
        </p:nvPicPr>
        <p:blipFill>
          <a:blip r:embed="rId5"/>
          <a:stretch>
            <a:fillRect/>
          </a:stretch>
        </p:blipFill>
        <p:spPr>
          <a:xfrm>
            <a:off x="2432359" y="2855950"/>
            <a:ext cx="5264692" cy="4834739"/>
          </a:xfrm>
          <a:prstGeom prst="rect">
            <a:avLst/>
          </a:prstGeom>
        </p:spPr>
      </p:pic>
    </p:spTree>
    <p:custDataLst>
      <p:tags r:id="rId1"/>
    </p:custDataLst>
    <p:extLst>
      <p:ext uri="{BB962C8B-B14F-4D97-AF65-F5344CB8AC3E}">
        <p14:creationId xmlns:p14="http://schemas.microsoft.com/office/powerpoint/2010/main" val="20846498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3</a:t>
                </a:fld>
                <a:r>
                  <a:rPr lang="en-US" sz="1400" dirty="0"/>
                  <a:t> – Credit Conversations</a:t>
                </a:r>
              </a:p>
            </p:txBody>
          </p:sp>
        </p:grpSp>
        <p:pic>
          <p:nvPicPr>
            <p:cNvPr id="47" name="Picture 46"/>
            <p:cNvPicPr>
              <a:picLocks noChangeAspect="1"/>
            </p:cNvPicPr>
            <p:nvPr/>
          </p:nvPicPr>
          <p:blipFill>
            <a:blip r:embed="rId4"/>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1" name="Group 10"/>
          <p:cNvGrpSpPr/>
          <p:nvPr/>
        </p:nvGrpSpPr>
        <p:grpSpPr>
          <a:xfrm>
            <a:off x="457200" y="381000"/>
            <a:ext cx="1906844" cy="838200"/>
            <a:chOff x="435036" y="1673356"/>
            <a:chExt cx="1906844" cy="838200"/>
          </a:xfrm>
        </p:grpSpPr>
        <p:sp>
          <p:nvSpPr>
            <p:cNvPr id="79" name="Rectangle 78"/>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Rectangle 74"/>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Rectangle 75"/>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Rectangle 76"/>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8" name="Rectangle 77"/>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INTRO</a:t>
              </a:r>
            </a:p>
          </p:txBody>
        </p:sp>
      </p:grpSp>
      <p:sp>
        <p:nvSpPr>
          <p:cNvPr id="12" name="TextBox 11"/>
          <p:cNvSpPr txBox="1"/>
          <p:nvPr/>
        </p:nvSpPr>
        <p:spPr>
          <a:xfrm>
            <a:off x="-269224" y="1708901"/>
            <a:ext cx="7012924" cy="2554545"/>
          </a:xfrm>
          <a:prstGeom prst="rect">
            <a:avLst/>
          </a:prstGeom>
        </p:spPr>
        <p:txBody>
          <a:bodyPr wrap="square" rtlCol="0">
            <a:spAutoFit/>
          </a:bodyPr>
          <a:lstStyle/>
          <a:p>
            <a:pPr lvl="0">
              <a:buClr>
                <a:srgbClr val="E20074"/>
              </a:buClr>
            </a:pPr>
            <a:endParaRPr lang="en-US" sz="2000" dirty="0"/>
          </a:p>
          <a:p>
            <a:pPr marL="850544" lvl="1" indent="-342900">
              <a:spcAft>
                <a:spcPts val="2400"/>
              </a:spcAft>
              <a:buClr>
                <a:schemeClr val="accent1"/>
              </a:buClr>
              <a:buFont typeface="Wingdings" panose="05000000000000000000" pitchFamily="2" charset="2"/>
              <a:buChar char="§"/>
            </a:pPr>
            <a:r>
              <a:rPr lang="en-US" sz="2000" dirty="0">
                <a:latin typeface="Arial" charset="0"/>
                <a:ea typeface="Arial" charset="0"/>
                <a:cs typeface="Arial" charset="0"/>
              </a:rPr>
              <a:t>Credit history determines offer eligibility.</a:t>
            </a:r>
          </a:p>
          <a:p>
            <a:pPr marL="850544" lvl="1" indent="-342900">
              <a:spcAft>
                <a:spcPts val="2400"/>
              </a:spcAft>
              <a:buClr>
                <a:schemeClr val="accent1"/>
              </a:buClr>
              <a:buFont typeface="Wingdings" panose="05000000000000000000" pitchFamily="2" charset="2"/>
              <a:buChar char="§"/>
            </a:pPr>
            <a:r>
              <a:rPr lang="en-US" sz="2000" dirty="0">
                <a:solidFill>
                  <a:srgbClr val="E20074"/>
                </a:solidFill>
                <a:latin typeface="Arial" charset="0"/>
                <a:ea typeface="Arial" charset="0"/>
                <a:cs typeface="Arial" charset="0"/>
              </a:rPr>
              <a:t>Politely ask </a:t>
            </a:r>
            <a:r>
              <a:rPr lang="en-US" sz="2000" dirty="0">
                <a:latin typeface="Arial" charset="0"/>
                <a:ea typeface="Arial" charset="0"/>
                <a:cs typeface="Arial" charset="0"/>
              </a:rPr>
              <a:t>to check credit </a:t>
            </a:r>
            <a:r>
              <a:rPr lang="en-US" sz="2000" dirty="0">
                <a:solidFill>
                  <a:srgbClr val="E20074"/>
                </a:solidFill>
                <a:latin typeface="Arial" charset="0"/>
                <a:ea typeface="Arial" charset="0"/>
                <a:cs typeface="Arial" charset="0"/>
              </a:rPr>
              <a:t>early in the conversation</a:t>
            </a:r>
            <a:r>
              <a:rPr lang="en-US" sz="2000" dirty="0">
                <a:latin typeface="Arial" charset="0"/>
                <a:ea typeface="Arial" charset="0"/>
                <a:cs typeface="Arial" charset="0"/>
              </a:rPr>
              <a:t>.</a:t>
            </a:r>
          </a:p>
          <a:p>
            <a:pPr marL="850544" lvl="1" indent="-342900">
              <a:spcAft>
                <a:spcPts val="2400"/>
              </a:spcAft>
              <a:buClr>
                <a:schemeClr val="accent1"/>
              </a:buClr>
              <a:buFont typeface="Wingdings" panose="05000000000000000000" pitchFamily="2" charset="2"/>
              <a:buChar char="§"/>
            </a:pPr>
            <a:r>
              <a:rPr lang="en-US" sz="2000" dirty="0">
                <a:latin typeface="Arial" charset="0"/>
                <a:ea typeface="Arial" charset="0"/>
                <a:cs typeface="Arial" charset="0"/>
              </a:rPr>
              <a:t>Credit checks apply to new customers only.</a:t>
            </a:r>
          </a:p>
          <a:p>
            <a:pPr marL="850544" lvl="1" indent="-342900">
              <a:spcAft>
                <a:spcPts val="2400"/>
              </a:spcAft>
              <a:buClr>
                <a:schemeClr val="accent1"/>
              </a:buClr>
              <a:buFont typeface="Wingdings" panose="05000000000000000000" pitchFamily="2" charset="2"/>
              <a:buChar char="§"/>
            </a:pPr>
            <a:r>
              <a:rPr lang="en-US" sz="2000" dirty="0">
                <a:latin typeface="Arial" charset="0"/>
                <a:ea typeface="Arial" charset="0"/>
                <a:cs typeface="Arial" charset="0"/>
              </a:rPr>
              <a:t>QuikView shows existing customer eligibility.</a:t>
            </a:r>
          </a:p>
        </p:txBody>
      </p:sp>
      <p:grpSp>
        <p:nvGrpSpPr>
          <p:cNvPr id="3" name="Group 2"/>
          <p:cNvGrpSpPr/>
          <p:nvPr/>
        </p:nvGrpSpPr>
        <p:grpSpPr>
          <a:xfrm>
            <a:off x="5791200" y="644124"/>
            <a:ext cx="5987318" cy="7066900"/>
            <a:chOff x="7315200" y="-638489"/>
            <a:chExt cx="6215773" cy="7295501"/>
          </a:xfrm>
        </p:grpSpPr>
        <p:pic>
          <p:nvPicPr>
            <p:cNvPr id="21" name="Picture 20"/>
            <p:cNvPicPr>
              <a:picLocks noChangeAspect="1"/>
            </p:cNvPicPr>
            <p:nvPr/>
          </p:nvPicPr>
          <p:blipFill>
            <a:blip r:embed="rId5"/>
            <a:stretch>
              <a:fillRect/>
            </a:stretch>
          </p:blipFill>
          <p:spPr>
            <a:xfrm>
              <a:off x="7315200" y="-638489"/>
              <a:ext cx="6215773" cy="7295501"/>
            </a:xfrm>
            <a:prstGeom prst="rect">
              <a:avLst/>
            </a:prstGeom>
          </p:spPr>
        </p:pic>
        <p:sp>
          <p:nvSpPr>
            <p:cNvPr id="2" name="TextBox 1"/>
            <p:cNvSpPr txBox="1"/>
            <p:nvPr/>
          </p:nvSpPr>
          <p:spPr>
            <a:xfrm rot="21429177">
              <a:off x="9319801" y="551841"/>
              <a:ext cx="1395552" cy="984971"/>
            </a:xfrm>
            <a:prstGeom prst="rect">
              <a:avLst/>
            </a:prstGeom>
          </p:spPr>
          <p:txBody>
            <a:bodyPr wrap="square" rtlCol="0">
              <a:spAutoFit/>
            </a:bodyPr>
            <a:lstStyle/>
            <a:p>
              <a:pPr marL="0" indent="0">
                <a:spcAft>
                  <a:spcPts val="2400"/>
                </a:spcAft>
                <a:buNone/>
              </a:pPr>
              <a:r>
                <a:rPr lang="en-US" sz="1400" b="1" dirty="0">
                  <a:solidFill>
                    <a:srgbClr val="E20074"/>
                  </a:solidFill>
                  <a:latin typeface="Arial" charset="0"/>
                  <a:ea typeface="Arial" charset="0"/>
                  <a:cs typeface="Arial" charset="0"/>
                </a:rPr>
                <a:t>What’s up with that credit history though?</a:t>
              </a:r>
            </a:p>
          </p:txBody>
        </p:sp>
      </p:grpSp>
    </p:spTree>
    <p:custDataLst>
      <p:tags r:id="rId1"/>
    </p:custDataLst>
    <p:extLst>
      <p:ext uri="{BB962C8B-B14F-4D97-AF65-F5344CB8AC3E}">
        <p14:creationId xmlns:p14="http://schemas.microsoft.com/office/powerpoint/2010/main" val="20526135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485352" y="379505"/>
            <a:ext cx="4191000" cy="838200"/>
            <a:chOff x="185185" y="210818"/>
            <a:chExt cx="4950276" cy="917175"/>
          </a:xfrm>
        </p:grpSpPr>
        <p:sp>
          <p:nvSpPr>
            <p:cNvPr id="13" name="Rectangle 12"/>
            <p:cNvSpPr/>
            <p:nvPr/>
          </p:nvSpPr>
          <p:spPr>
            <a:xfrm>
              <a:off x="185185" y="429522"/>
              <a:ext cx="381000" cy="583478"/>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ectangle 19"/>
            <p:cNvSpPr/>
            <p:nvPr/>
          </p:nvSpPr>
          <p:spPr>
            <a:xfrm>
              <a:off x="263563" y="210818"/>
              <a:ext cx="2590801" cy="720587"/>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 name="Rectangle 13"/>
            <p:cNvSpPr/>
            <p:nvPr/>
          </p:nvSpPr>
          <p:spPr>
            <a:xfrm>
              <a:off x="4171722" y="666144"/>
              <a:ext cx="963739" cy="389131"/>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Rectangle 14"/>
            <p:cNvSpPr/>
            <p:nvPr/>
          </p:nvSpPr>
          <p:spPr>
            <a:xfrm>
              <a:off x="2467583" y="433313"/>
              <a:ext cx="2561617" cy="69468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Rectangle 17"/>
            <p:cNvSpPr/>
            <p:nvPr/>
          </p:nvSpPr>
          <p:spPr>
            <a:xfrm>
              <a:off x="329559" y="273325"/>
              <a:ext cx="4699642" cy="78618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THIS. NOT THAT.</a:t>
              </a:r>
            </a:p>
          </p:txBody>
        </p:sp>
      </p:grpSp>
      <p:grpSp>
        <p:nvGrpSpPr>
          <p:cNvPr id="2" name="Group 1"/>
          <p:cNvGrpSpPr/>
          <p:nvPr/>
        </p:nvGrpSpPr>
        <p:grpSpPr>
          <a:xfrm>
            <a:off x="5410200" y="2019466"/>
            <a:ext cx="4191000" cy="2093194"/>
            <a:chOff x="5410200" y="2019466"/>
            <a:chExt cx="4191000" cy="1413062"/>
          </a:xfrm>
        </p:grpSpPr>
        <p:sp>
          <p:nvSpPr>
            <p:cNvPr id="38" name="Rectangle 37"/>
            <p:cNvSpPr/>
            <p:nvPr/>
          </p:nvSpPr>
          <p:spPr>
            <a:xfrm>
              <a:off x="5410200" y="3066361"/>
              <a:ext cx="4118841" cy="366167"/>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Rectangle 38"/>
            <p:cNvSpPr/>
            <p:nvPr/>
          </p:nvSpPr>
          <p:spPr bwMode="auto">
            <a:xfrm>
              <a:off x="5491933" y="2277390"/>
              <a:ext cx="4109267" cy="1098485"/>
            </a:xfrm>
            <a:prstGeom prst="rect">
              <a:avLst/>
            </a:prstGeom>
            <a:solidFill>
              <a:schemeClr val="bg1"/>
            </a:solidFill>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117475" indent="-117475" defTabSz="914099" fontAlgn="base">
                <a:spcBef>
                  <a:spcPct val="0"/>
                </a:spcBef>
                <a:spcAft>
                  <a:spcPts val="600"/>
                </a:spcAft>
                <a:buFont typeface="Arial" panose="020B0604020202020204" pitchFamily="34" charset="0"/>
                <a:buChar char="•"/>
              </a:pPr>
              <a:r>
                <a:rPr lang="en-US" dirty="0">
                  <a:solidFill>
                    <a:srgbClr val="E20074"/>
                  </a:solidFill>
                </a:rPr>
                <a:t>Start by asking to run credit.</a:t>
              </a:r>
            </a:p>
            <a:p>
              <a:pPr marL="117475" indent="-117475" defTabSz="914099" fontAlgn="base">
                <a:spcBef>
                  <a:spcPct val="0"/>
                </a:spcBef>
                <a:spcAft>
                  <a:spcPts val="600"/>
                </a:spcAft>
                <a:buFont typeface="Arial" panose="020B0604020202020204" pitchFamily="34" charset="0"/>
                <a:buChar char="•"/>
              </a:pPr>
              <a:r>
                <a:rPr lang="en-US" dirty="0">
                  <a:solidFill>
                    <a:srgbClr val="E20074"/>
                  </a:solidFill>
                </a:rPr>
                <a:t>Say things like ‘bad credit’.</a:t>
              </a:r>
            </a:p>
          </p:txBody>
        </p:sp>
        <p:sp>
          <p:nvSpPr>
            <p:cNvPr id="40" name="Rectangle 39"/>
            <p:cNvSpPr/>
            <p:nvPr/>
          </p:nvSpPr>
          <p:spPr bwMode="auto">
            <a:xfrm>
              <a:off x="5410200" y="2019466"/>
              <a:ext cx="4118841" cy="329388"/>
            </a:xfrm>
            <a:prstGeom prst="rect">
              <a:avLst/>
            </a:prstGeom>
            <a:solidFill>
              <a:schemeClr val="accent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gradFill>
                    <a:gsLst>
                      <a:gs pos="0">
                        <a:srgbClr val="FFFFFF"/>
                      </a:gs>
                      <a:gs pos="100000">
                        <a:srgbClr val="FFFFFF"/>
                      </a:gs>
                    </a:gsLst>
                    <a:lin ang="5400000" scaled="0"/>
                  </a:gradFill>
                </a:rPr>
                <a:t>NOT THAT.</a:t>
              </a:r>
            </a:p>
          </p:txBody>
        </p:sp>
      </p:grpSp>
      <p:sp>
        <p:nvSpPr>
          <p:cNvPr id="42" name="Rectangle 41"/>
          <p:cNvSpPr/>
          <p:nvPr/>
        </p:nvSpPr>
        <p:spPr>
          <a:xfrm>
            <a:off x="3133130" y="5092076"/>
            <a:ext cx="4148714" cy="366167"/>
          </a:xfrm>
          <a:prstGeom prst="rect">
            <a:avLst/>
          </a:prstGeom>
          <a:solidFill>
            <a:schemeClr val="tx1">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What else can you think of?</a:t>
            </a:r>
          </a:p>
        </p:txBody>
      </p:sp>
      <p:grpSp>
        <p:nvGrpSpPr>
          <p:cNvPr id="51" name="Group 50"/>
          <p:cNvGrpSpPr/>
          <p:nvPr/>
        </p:nvGrpSpPr>
        <p:grpSpPr>
          <a:xfrm>
            <a:off x="74903" y="6733213"/>
            <a:ext cx="9953017" cy="1087562"/>
            <a:chOff x="74903" y="6733213"/>
            <a:chExt cx="9953017" cy="1087562"/>
          </a:xfrm>
        </p:grpSpPr>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53" name="Group 52"/>
            <p:cNvGrpSpPr/>
            <p:nvPr/>
          </p:nvGrpSpPr>
          <p:grpSpPr>
            <a:xfrm>
              <a:off x="74903" y="7034960"/>
              <a:ext cx="9906113" cy="655729"/>
              <a:chOff x="0" y="5821271"/>
              <a:chExt cx="9144000" cy="655729"/>
            </a:xfrm>
          </p:grpSpPr>
          <p:sp>
            <p:nvSpPr>
              <p:cNvPr id="66" name="Rectangle 65"/>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7" name="Rectangle 66"/>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8" name="Rectangle 67"/>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4</a:t>
                </a:fld>
                <a:r>
                  <a:rPr lang="en-US" sz="1400" dirty="0"/>
                  <a:t> – Credit Conversations</a:t>
                </a:r>
              </a:p>
            </p:txBody>
          </p:sp>
        </p:grpSp>
        <p:pic>
          <p:nvPicPr>
            <p:cNvPr id="63" name="Picture 62"/>
            <p:cNvPicPr>
              <a:picLocks noChangeAspect="1"/>
            </p:cNvPicPr>
            <p:nvPr/>
          </p:nvPicPr>
          <p:blipFill>
            <a:blip r:embed="rId4"/>
            <a:stretch>
              <a:fillRect/>
            </a:stretch>
          </p:blipFill>
          <p:spPr>
            <a:xfrm>
              <a:off x="8891955" y="6733213"/>
              <a:ext cx="1135965" cy="957476"/>
            </a:xfrm>
            <a:prstGeom prst="rect">
              <a:avLst/>
            </a:prstGeom>
          </p:spPr>
        </p:pic>
        <p:sp>
          <p:nvSpPr>
            <p:cNvPr id="64" name="TextBox 63"/>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65" name="Rectangle 64"/>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35" name="Group 34"/>
          <p:cNvGrpSpPr/>
          <p:nvPr/>
        </p:nvGrpSpPr>
        <p:grpSpPr>
          <a:xfrm>
            <a:off x="808460" y="2012316"/>
            <a:ext cx="4191000" cy="2093194"/>
            <a:chOff x="512816" y="3352800"/>
            <a:chExt cx="4221396" cy="1413062"/>
          </a:xfrm>
        </p:grpSpPr>
        <p:sp>
          <p:nvSpPr>
            <p:cNvPr id="36" name="Rectangle 35"/>
            <p:cNvSpPr/>
            <p:nvPr/>
          </p:nvSpPr>
          <p:spPr>
            <a:xfrm>
              <a:off x="512816" y="4399695"/>
              <a:ext cx="4148714" cy="366167"/>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Rectangle 36"/>
            <p:cNvSpPr/>
            <p:nvPr/>
          </p:nvSpPr>
          <p:spPr bwMode="auto">
            <a:xfrm>
              <a:off x="595142" y="3610724"/>
              <a:ext cx="4139070" cy="1098485"/>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117475" indent="-117475" defTabSz="914099" fontAlgn="base">
                <a:spcBef>
                  <a:spcPct val="0"/>
                </a:spcBef>
                <a:spcAft>
                  <a:spcPts val="600"/>
                </a:spcAft>
                <a:buFont typeface="Arial" panose="020B0604020202020204" pitchFamily="34" charset="0"/>
                <a:buChar char="•"/>
              </a:pPr>
              <a:r>
                <a:rPr lang="en-US" dirty="0">
                  <a:solidFill>
                    <a:schemeClr val="bg1"/>
                  </a:solidFill>
                </a:rPr>
                <a:t>Ask to check eligibility early.</a:t>
              </a:r>
            </a:p>
            <a:p>
              <a:pPr marL="117475" indent="-117475" defTabSz="914099" fontAlgn="base">
                <a:spcBef>
                  <a:spcPct val="0"/>
                </a:spcBef>
                <a:spcAft>
                  <a:spcPts val="600"/>
                </a:spcAft>
                <a:buFont typeface="Arial" panose="020B0604020202020204" pitchFamily="34" charset="0"/>
                <a:buChar char="•"/>
              </a:pPr>
              <a:r>
                <a:rPr lang="en-US" dirty="0">
                  <a:solidFill>
                    <a:schemeClr val="bg1"/>
                  </a:solidFill>
                </a:rPr>
                <a:t>Use positive word choice.</a:t>
              </a:r>
            </a:p>
          </p:txBody>
        </p:sp>
        <p:sp>
          <p:nvSpPr>
            <p:cNvPr id="41" name="Rectangle 40"/>
            <p:cNvSpPr/>
            <p:nvPr/>
          </p:nvSpPr>
          <p:spPr bwMode="auto">
            <a:xfrm>
              <a:off x="512816" y="3352800"/>
              <a:ext cx="4148714" cy="329388"/>
            </a:xfrm>
            <a:prstGeom prst="rect">
              <a:avLst/>
            </a:prstGeom>
            <a:solidFill>
              <a:schemeClr val="accent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gradFill>
                    <a:gsLst>
                      <a:gs pos="0">
                        <a:srgbClr val="FFFFFF"/>
                      </a:gs>
                      <a:gs pos="100000">
                        <a:srgbClr val="FFFFFF"/>
                      </a:gs>
                    </a:gsLst>
                    <a:lin ang="5400000" scaled="0"/>
                  </a:gradFill>
                </a:rPr>
                <a:t>THIS.</a:t>
              </a:r>
            </a:p>
          </p:txBody>
        </p:sp>
      </p:grpSp>
    </p:spTree>
    <p:custDataLst>
      <p:tags r:id="rId1"/>
    </p:custDataLst>
    <p:extLst>
      <p:ext uri="{BB962C8B-B14F-4D97-AF65-F5344CB8AC3E}">
        <p14:creationId xmlns:p14="http://schemas.microsoft.com/office/powerpoint/2010/main" val="30680722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57200" y="316838"/>
            <a:ext cx="6096000" cy="1001014"/>
            <a:chOff x="211403" y="204837"/>
            <a:chExt cx="4886911" cy="923156"/>
          </a:xfrm>
        </p:grpSpPr>
        <p:sp>
          <p:nvSpPr>
            <p:cNvPr id="28" name="Rectangle 27"/>
            <p:cNvSpPr/>
            <p:nvPr/>
          </p:nvSpPr>
          <p:spPr>
            <a:xfrm>
              <a:off x="263563" y="204837"/>
              <a:ext cx="2590801" cy="726568"/>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Rectangle 20"/>
            <p:cNvSpPr/>
            <p:nvPr/>
          </p:nvSpPr>
          <p:spPr>
            <a:xfrm>
              <a:off x="211403" y="419954"/>
              <a:ext cx="381000" cy="583478"/>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3" name="Rectangle 22"/>
            <p:cNvSpPr/>
            <p:nvPr/>
          </p:nvSpPr>
          <p:spPr>
            <a:xfrm>
              <a:off x="4181886" y="206270"/>
              <a:ext cx="916428" cy="594111"/>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Rectangle 25"/>
            <p:cNvSpPr/>
            <p:nvPr/>
          </p:nvSpPr>
          <p:spPr>
            <a:xfrm>
              <a:off x="2467583" y="433312"/>
              <a:ext cx="2483211" cy="694681"/>
            </a:xfrm>
            <a:prstGeom prst="rect">
              <a:avLst/>
            </a:prstGeom>
            <a:solidFill>
              <a:schemeClr val="tx1">
                <a:alpha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Rectangle 26"/>
            <p:cNvSpPr/>
            <p:nvPr/>
          </p:nvSpPr>
          <p:spPr>
            <a:xfrm>
              <a:off x="329559" y="273325"/>
              <a:ext cx="4699641" cy="78618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CREDIT CONVERSATIONS</a:t>
              </a:r>
            </a:p>
          </p:txBody>
        </p:sp>
      </p:grpSp>
      <p:grpSp>
        <p:nvGrpSpPr>
          <p:cNvPr id="41" name="Group 40"/>
          <p:cNvGrpSpPr/>
          <p:nvPr/>
        </p:nvGrpSpPr>
        <p:grpSpPr>
          <a:xfrm>
            <a:off x="74903" y="6733213"/>
            <a:ext cx="9953017" cy="1087562"/>
            <a:chOff x="74903" y="6733213"/>
            <a:chExt cx="9953017" cy="1087562"/>
          </a:xfrm>
        </p:grpSpPr>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43" name="Group 42"/>
            <p:cNvGrpSpPr/>
            <p:nvPr/>
          </p:nvGrpSpPr>
          <p:grpSpPr>
            <a:xfrm>
              <a:off x="74903" y="7034960"/>
              <a:ext cx="9906113" cy="655729"/>
              <a:chOff x="0" y="5821271"/>
              <a:chExt cx="9144000" cy="655729"/>
            </a:xfrm>
          </p:grpSpPr>
          <p:sp>
            <p:nvSpPr>
              <p:cNvPr id="47" name="Rectangle 46"/>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 name="Rectangle 47"/>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 name="Rectangle 48"/>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5</a:t>
                </a:fld>
                <a:r>
                  <a:rPr lang="en-US" sz="1400" dirty="0"/>
                  <a:t> – Credit Conversations</a:t>
                </a:r>
              </a:p>
            </p:txBody>
          </p:sp>
        </p:grpSp>
        <p:pic>
          <p:nvPicPr>
            <p:cNvPr id="44" name="Picture 43"/>
            <p:cNvPicPr>
              <a:picLocks noChangeAspect="1"/>
            </p:cNvPicPr>
            <p:nvPr/>
          </p:nvPicPr>
          <p:blipFill>
            <a:blip r:embed="rId4"/>
            <a:stretch>
              <a:fillRect/>
            </a:stretch>
          </p:blipFill>
          <p:spPr>
            <a:xfrm>
              <a:off x="8891955" y="6733213"/>
              <a:ext cx="1135965" cy="957476"/>
            </a:xfrm>
            <a:prstGeom prst="rect">
              <a:avLst/>
            </a:prstGeom>
          </p:spPr>
        </p:pic>
        <p:sp>
          <p:nvSpPr>
            <p:cNvPr id="45" name="TextBox 44"/>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6" name="Rectangle 45"/>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31" name="Rectangle 30"/>
          <p:cNvSpPr/>
          <p:nvPr/>
        </p:nvSpPr>
        <p:spPr>
          <a:xfrm>
            <a:off x="453192" y="3408695"/>
            <a:ext cx="4073574" cy="475173"/>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 name="Rectangle 31"/>
          <p:cNvSpPr/>
          <p:nvPr/>
        </p:nvSpPr>
        <p:spPr bwMode="auto">
          <a:xfrm>
            <a:off x="509354" y="1828800"/>
            <a:ext cx="4068482" cy="1983308"/>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dirty="0"/>
              <a:t>You’ve been chatting with a potential customer for a few minutes. The current $0 down offer on the latest Samsung caught her attention, and she’s frustrated with Verizon. She thinks now may be the time to switch.</a:t>
            </a:r>
            <a:endParaRPr lang="en-US" sz="1600" dirty="0">
              <a:solidFill>
                <a:schemeClr val="bg1"/>
              </a:solidFill>
            </a:endParaRPr>
          </a:p>
        </p:txBody>
      </p:sp>
      <p:sp>
        <p:nvSpPr>
          <p:cNvPr id="34" name="Rectangle 33"/>
          <p:cNvSpPr/>
          <p:nvPr/>
        </p:nvSpPr>
        <p:spPr>
          <a:xfrm>
            <a:off x="5429269" y="3610770"/>
            <a:ext cx="4073574" cy="475173"/>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Rectangle 35"/>
          <p:cNvSpPr/>
          <p:nvPr/>
        </p:nvSpPr>
        <p:spPr bwMode="auto">
          <a:xfrm>
            <a:off x="5486400" y="2133601"/>
            <a:ext cx="4068482" cy="1887300"/>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dirty="0"/>
              <a:t>A potential customer is browsing tablets and shows interest in purchasing an iPad Pro, but asks what the fine print on the price card means when it says ‘for </a:t>
            </a:r>
            <a:br>
              <a:rPr lang="en-US" dirty="0"/>
            </a:br>
            <a:r>
              <a:rPr lang="en-US" dirty="0"/>
              <a:t>well-qualified customers’.</a:t>
            </a:r>
            <a:endParaRPr lang="en-US" sz="1600" dirty="0">
              <a:solidFill>
                <a:schemeClr val="bg1"/>
              </a:solidFill>
            </a:endParaRPr>
          </a:p>
        </p:txBody>
      </p:sp>
      <p:sp>
        <p:nvSpPr>
          <p:cNvPr id="38" name="Rectangle 37"/>
          <p:cNvSpPr/>
          <p:nvPr/>
        </p:nvSpPr>
        <p:spPr>
          <a:xfrm>
            <a:off x="1600200" y="6154227"/>
            <a:ext cx="4073574" cy="475173"/>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1" name="Rectangle 50"/>
          <p:cNvSpPr/>
          <p:nvPr/>
        </p:nvSpPr>
        <p:spPr bwMode="auto">
          <a:xfrm>
            <a:off x="1657331" y="4455649"/>
            <a:ext cx="4068482" cy="2108709"/>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dirty="0"/>
              <a:t>An existing customer wants to add a new line for their 12-year old, but they can’t afford to pay much today. They are currently using EIP to pay for two phones they got last year, and expect to do the same with the new phone.</a:t>
            </a:r>
            <a:endParaRPr lang="en-US" sz="1600" dirty="0">
              <a:solidFill>
                <a:schemeClr val="bg1"/>
              </a:solidFill>
            </a:endParaRPr>
          </a:p>
        </p:txBody>
      </p:sp>
    </p:spTree>
    <p:custDataLst>
      <p:tags r:id="rId1"/>
    </p:custDataLst>
    <p:extLst>
      <p:ext uri="{BB962C8B-B14F-4D97-AF65-F5344CB8AC3E}">
        <p14:creationId xmlns:p14="http://schemas.microsoft.com/office/powerpoint/2010/main" val="21358776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t="38900" b="-1"/>
          <a:stretch/>
        </p:blipFill>
        <p:spPr>
          <a:xfrm>
            <a:off x="0" y="0"/>
            <a:ext cx="10058400" cy="3390537"/>
          </a:xfrm>
          <a:prstGeom prst="rect">
            <a:avLst/>
          </a:prstGeom>
        </p:spPr>
      </p:pic>
      <p:sp>
        <p:nvSpPr>
          <p:cNvPr id="15" name="Text Placeholder 2"/>
          <p:cNvSpPr txBox="1">
            <a:spLocks/>
          </p:cNvSpPr>
          <p:nvPr/>
        </p:nvSpPr>
        <p:spPr>
          <a:xfrm>
            <a:off x="228600" y="2667000"/>
            <a:ext cx="7239000" cy="664888"/>
          </a:xfrm>
          <a:prstGeom prst="rect">
            <a:avLst/>
          </a:prstGeom>
        </p:spPr>
        <p:txBody>
          <a:bodyPr/>
          <a:lstStyle>
            <a:lvl1pPr marL="254706" indent="-254706"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3100" kern="1200">
                <a:solidFill>
                  <a:schemeClr val="tx2"/>
                </a:solidFill>
                <a:latin typeface="+mn-lt"/>
                <a:ea typeface="+mn-ea"/>
                <a:cs typeface="+mn-cs"/>
              </a:defRPr>
            </a:lvl1pPr>
            <a:lvl2pPr marL="573089" indent="-318383" algn="l" defTabSz="1017056" rtl="0" eaLnBrk="1" fontAlgn="base" hangingPunct="1">
              <a:lnSpc>
                <a:spcPct val="90000"/>
              </a:lnSpc>
              <a:spcBef>
                <a:spcPct val="20000"/>
              </a:spcBef>
              <a:spcAft>
                <a:spcPct val="0"/>
              </a:spcAft>
              <a:buClr>
                <a:schemeClr val="accent1"/>
              </a:buClr>
              <a:buSzPct val="100000"/>
              <a:buFont typeface="Wingdings" pitchFamily="2" charset="2"/>
              <a:buChar char="ü"/>
              <a:defRPr sz="2700" kern="1200">
                <a:solidFill>
                  <a:schemeClr val="tx2"/>
                </a:solidFill>
                <a:latin typeface="+mn-lt"/>
                <a:ea typeface="+mn-ea"/>
                <a:cs typeface="+mn-cs"/>
              </a:defRPr>
            </a:lvl2pPr>
            <a:lvl3pPr marL="700442" indent="-18395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2200" kern="1200">
                <a:solidFill>
                  <a:schemeClr val="tx2"/>
                </a:solidFill>
                <a:latin typeface="+mn-lt"/>
                <a:ea typeface="+mn-ea"/>
                <a:cs typeface="+mn-cs"/>
              </a:defRPr>
            </a:lvl3pPr>
            <a:lvl4pPr marL="1082501" indent="-194567"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4pPr>
            <a:lvl5pPr marL="1464560" indent="-18572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buNone/>
            </a:pPr>
            <a:r>
              <a:rPr lang="en-US" sz="4000" dirty="0">
                <a:solidFill>
                  <a:schemeClr val="bg1"/>
                </a:solidFill>
                <a:latin typeface="+mj-lt"/>
              </a:rPr>
              <a:t>The Download</a:t>
            </a:r>
          </a:p>
        </p:txBody>
      </p:sp>
      <p:sp>
        <p:nvSpPr>
          <p:cNvPr id="12" name="TextBox 11"/>
          <p:cNvSpPr txBox="1"/>
          <p:nvPr/>
        </p:nvSpPr>
        <p:spPr>
          <a:xfrm>
            <a:off x="266700" y="3614678"/>
            <a:ext cx="9525000" cy="1661993"/>
          </a:xfrm>
          <a:prstGeom prst="rect">
            <a:avLst/>
          </a:prstGeom>
        </p:spPr>
        <p:txBody>
          <a:bodyPr wrap="square" rtlCol="0">
            <a:spAutoFit/>
          </a:bodyPr>
          <a:lstStyle/>
          <a:p>
            <a:pPr marL="342900" lvl="1"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What did you hear that worked well?</a:t>
            </a:r>
          </a:p>
          <a:p>
            <a:pPr marL="342900" lvl="1"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What, if anything, would you do differently?</a:t>
            </a:r>
          </a:p>
          <a:p>
            <a:pPr marL="342900" lvl="1"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What are your biggest take-aways?</a:t>
            </a:r>
          </a:p>
        </p:txBody>
      </p:sp>
      <p:grpSp>
        <p:nvGrpSpPr>
          <p:cNvPr id="28" name="Group 27"/>
          <p:cNvGrpSpPr/>
          <p:nvPr/>
        </p:nvGrpSpPr>
        <p:grpSpPr>
          <a:xfrm>
            <a:off x="74903" y="6733213"/>
            <a:ext cx="9953017" cy="1087562"/>
            <a:chOff x="74903" y="6733213"/>
            <a:chExt cx="9953017" cy="1087562"/>
          </a:xfrm>
        </p:grpSpPr>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30" name="Group 29"/>
            <p:cNvGrpSpPr/>
            <p:nvPr/>
          </p:nvGrpSpPr>
          <p:grpSpPr>
            <a:xfrm>
              <a:off x="74903" y="7034960"/>
              <a:ext cx="9906113" cy="655729"/>
              <a:chOff x="0" y="5821271"/>
              <a:chExt cx="9144000" cy="655729"/>
            </a:xfrm>
          </p:grpSpPr>
          <p:sp>
            <p:nvSpPr>
              <p:cNvPr id="34" name="Rectangle 33"/>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Rectangle 34"/>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5"/>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6</a:t>
                </a:fld>
                <a:r>
                  <a:rPr lang="en-US" sz="1400" dirty="0"/>
                  <a:t> – Credit Conversations</a:t>
                </a:r>
              </a:p>
            </p:txBody>
          </p:sp>
        </p:grpSp>
        <p:pic>
          <p:nvPicPr>
            <p:cNvPr id="31" name="Picture 30"/>
            <p:cNvPicPr>
              <a:picLocks noChangeAspect="1"/>
            </p:cNvPicPr>
            <p:nvPr/>
          </p:nvPicPr>
          <p:blipFill>
            <a:blip r:embed="rId5"/>
            <a:stretch>
              <a:fillRect/>
            </a:stretch>
          </p:blipFill>
          <p:spPr>
            <a:xfrm>
              <a:off x="8891955" y="6733213"/>
              <a:ext cx="1135965" cy="957476"/>
            </a:xfrm>
            <a:prstGeom prst="rect">
              <a:avLst/>
            </a:prstGeom>
          </p:spPr>
        </p:pic>
        <p:sp>
          <p:nvSpPr>
            <p:cNvPr id="32" name="TextBox 31"/>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33" name="Rectangle 32"/>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custDataLst>
      <p:tags r:id="rId1"/>
    </p:custDataLst>
    <p:extLst>
      <p:ext uri="{BB962C8B-B14F-4D97-AF65-F5344CB8AC3E}">
        <p14:creationId xmlns:p14="http://schemas.microsoft.com/office/powerpoint/2010/main" val="24775346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74903" y="6733213"/>
            <a:ext cx="9953017" cy="1087562"/>
            <a:chOff x="74903" y="6733213"/>
            <a:chExt cx="9953017" cy="1087562"/>
          </a:xfrm>
        </p:grpSpPr>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30" name="Group 29"/>
            <p:cNvGrpSpPr/>
            <p:nvPr/>
          </p:nvGrpSpPr>
          <p:grpSpPr>
            <a:xfrm>
              <a:off x="74903" y="7034960"/>
              <a:ext cx="9906113" cy="655729"/>
              <a:chOff x="0" y="5821271"/>
              <a:chExt cx="9144000" cy="655729"/>
            </a:xfrm>
          </p:grpSpPr>
          <p:sp>
            <p:nvSpPr>
              <p:cNvPr id="34" name="Rectangle 33"/>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Rectangle 34"/>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5"/>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7</a:t>
                </a:fld>
                <a:r>
                  <a:rPr lang="en-US" sz="1400" dirty="0"/>
                  <a:t> – Sales Floor Activities</a:t>
                </a:r>
              </a:p>
            </p:txBody>
          </p:sp>
        </p:grpSp>
        <p:pic>
          <p:nvPicPr>
            <p:cNvPr id="31" name="Picture 30"/>
            <p:cNvPicPr>
              <a:picLocks noChangeAspect="1"/>
            </p:cNvPicPr>
            <p:nvPr/>
          </p:nvPicPr>
          <p:blipFill>
            <a:blip r:embed="rId5"/>
            <a:stretch>
              <a:fillRect/>
            </a:stretch>
          </p:blipFill>
          <p:spPr>
            <a:xfrm>
              <a:off x="8891955" y="6733213"/>
              <a:ext cx="1135965" cy="957476"/>
            </a:xfrm>
            <a:prstGeom prst="rect">
              <a:avLst/>
            </a:prstGeom>
          </p:spPr>
        </p:pic>
        <p:sp>
          <p:nvSpPr>
            <p:cNvPr id="32" name="TextBox 31"/>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33" name="Rectangle 32"/>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pic>
        <p:nvPicPr>
          <p:cNvPr id="7" name="Picture 6"/>
          <p:cNvPicPr>
            <a:picLocks noChangeAspect="1"/>
          </p:cNvPicPr>
          <p:nvPr/>
        </p:nvPicPr>
        <p:blipFill rotWithShape="1">
          <a:blip r:embed="rId6"/>
          <a:srcRect t="21334" b="50000"/>
          <a:stretch/>
        </p:blipFill>
        <p:spPr>
          <a:xfrm>
            <a:off x="-1241" y="0"/>
            <a:ext cx="10058400" cy="1621990"/>
          </a:xfrm>
          <a:prstGeom prst="rect">
            <a:avLst/>
          </a:prstGeom>
        </p:spPr>
      </p:pic>
      <p:sp>
        <p:nvSpPr>
          <p:cNvPr id="15" name="Text Placeholder 2"/>
          <p:cNvSpPr txBox="1">
            <a:spLocks/>
          </p:cNvSpPr>
          <p:nvPr/>
        </p:nvSpPr>
        <p:spPr>
          <a:xfrm>
            <a:off x="228600" y="284480"/>
            <a:ext cx="9227092" cy="661250"/>
          </a:xfrm>
          <a:prstGeom prst="rect">
            <a:avLst/>
          </a:prstGeom>
        </p:spPr>
        <p:txBody>
          <a:bodyPr/>
          <a:lstStyle>
            <a:lvl1pPr marL="254706" indent="-254706"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3100" kern="1200">
                <a:solidFill>
                  <a:schemeClr val="tx2"/>
                </a:solidFill>
                <a:latin typeface="+mn-lt"/>
                <a:ea typeface="+mn-ea"/>
                <a:cs typeface="+mn-cs"/>
              </a:defRPr>
            </a:lvl1pPr>
            <a:lvl2pPr marL="573089" indent="-318383" algn="l" defTabSz="1017056" rtl="0" eaLnBrk="1" fontAlgn="base" hangingPunct="1">
              <a:lnSpc>
                <a:spcPct val="90000"/>
              </a:lnSpc>
              <a:spcBef>
                <a:spcPct val="20000"/>
              </a:spcBef>
              <a:spcAft>
                <a:spcPct val="0"/>
              </a:spcAft>
              <a:buClr>
                <a:schemeClr val="accent1"/>
              </a:buClr>
              <a:buSzPct val="100000"/>
              <a:buFont typeface="Wingdings" pitchFamily="2" charset="2"/>
              <a:buChar char="ü"/>
              <a:defRPr sz="2700" kern="1200">
                <a:solidFill>
                  <a:schemeClr val="tx2"/>
                </a:solidFill>
                <a:latin typeface="+mn-lt"/>
                <a:ea typeface="+mn-ea"/>
                <a:cs typeface="+mn-cs"/>
              </a:defRPr>
            </a:lvl2pPr>
            <a:lvl3pPr marL="700442" indent="-18395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2200" kern="1200">
                <a:solidFill>
                  <a:schemeClr val="tx2"/>
                </a:solidFill>
                <a:latin typeface="+mn-lt"/>
                <a:ea typeface="+mn-ea"/>
                <a:cs typeface="+mn-cs"/>
              </a:defRPr>
            </a:lvl3pPr>
            <a:lvl4pPr marL="1082501" indent="-194567"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4pPr>
            <a:lvl5pPr marL="1464560" indent="-18572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buNone/>
            </a:pPr>
            <a:r>
              <a:rPr lang="en-US" sz="4000" dirty="0">
                <a:solidFill>
                  <a:schemeClr val="bg1"/>
                </a:solidFill>
                <a:latin typeface="+mj-lt"/>
              </a:rPr>
              <a:t>Sales Floor Activities</a:t>
            </a:r>
          </a:p>
        </p:txBody>
      </p:sp>
      <p:sp>
        <p:nvSpPr>
          <p:cNvPr id="16" name="TextBox 15">
            <a:extLst>
              <a:ext uri="{FF2B5EF4-FFF2-40B4-BE49-F238E27FC236}">
                <a16:creationId xmlns:a16="http://schemas.microsoft.com/office/drawing/2014/main" id="{EAC6575B-DDE0-4237-A778-089C338005BE}"/>
              </a:ext>
            </a:extLst>
          </p:cNvPr>
          <p:cNvSpPr txBox="1"/>
          <p:nvPr/>
        </p:nvSpPr>
        <p:spPr>
          <a:xfrm>
            <a:off x="838200" y="1838474"/>
            <a:ext cx="7933765" cy="1654299"/>
          </a:xfrm>
          <a:prstGeom prst="rect">
            <a:avLst/>
          </a:prstGeom>
        </p:spPr>
        <p:txBody>
          <a:bodyPr wrap="square" rtlCol="0">
            <a:spAutoFit/>
          </a:bodyPr>
          <a:lstStyle/>
          <a:p>
            <a:pPr defTabSz="897450" fontAlgn="base">
              <a:spcBef>
                <a:spcPct val="0"/>
              </a:spcBef>
              <a:spcAft>
                <a:spcPts val="1588"/>
              </a:spcAft>
              <a:buClr>
                <a:srgbClr val="E20074"/>
              </a:buClr>
            </a:pPr>
            <a:r>
              <a:rPr lang="en-US" sz="2400" dirty="0">
                <a:solidFill>
                  <a:srgbClr val="000000"/>
                </a:solidFill>
                <a:latin typeface="Arial" charset="0"/>
                <a:ea typeface="Arial" charset="0"/>
                <a:cs typeface="Arial" charset="0"/>
              </a:rPr>
              <a:t>Find it!</a:t>
            </a:r>
          </a:p>
          <a:p>
            <a:pPr defTabSz="897450" fontAlgn="base">
              <a:spcBef>
                <a:spcPct val="0"/>
              </a:spcBef>
              <a:spcAft>
                <a:spcPts val="529"/>
              </a:spcAft>
              <a:buClr>
                <a:srgbClr val="E20074"/>
              </a:buClr>
            </a:pPr>
            <a:endParaRPr lang="en-US" sz="2400" dirty="0">
              <a:solidFill>
                <a:srgbClr val="000000"/>
              </a:solidFill>
              <a:latin typeface="Arial" charset="0"/>
              <a:ea typeface="Arial" charset="0"/>
              <a:cs typeface="Arial" charset="0"/>
            </a:endParaRPr>
          </a:p>
          <a:p>
            <a:pPr marL="850544" lvl="1" indent="-342900" defTabSz="897450">
              <a:spcAft>
                <a:spcPts val="2647"/>
              </a:spcAft>
              <a:buClr>
                <a:srgbClr val="E20074"/>
              </a:buClr>
              <a:buFont typeface="Wingdings" panose="05000000000000000000" pitchFamily="2" charset="2"/>
              <a:buChar char="§"/>
            </a:pPr>
            <a:r>
              <a:rPr lang="en-US" dirty="0">
                <a:solidFill>
                  <a:srgbClr val="000000"/>
                </a:solidFill>
                <a:latin typeface="Arial" charset="0"/>
                <a:ea typeface="Arial" charset="0"/>
                <a:cs typeface="Arial" charset="0"/>
              </a:rPr>
              <a:t>Know what form of identification is required for credit checks, activations and upgrades.</a:t>
            </a:r>
          </a:p>
        </p:txBody>
      </p:sp>
      <p:sp>
        <p:nvSpPr>
          <p:cNvPr id="17" name="TextBox 16">
            <a:extLst>
              <a:ext uri="{FF2B5EF4-FFF2-40B4-BE49-F238E27FC236}">
                <a16:creationId xmlns:a16="http://schemas.microsoft.com/office/drawing/2014/main" id="{8C41DEA5-394E-4D59-839A-31F91A6BC822}"/>
              </a:ext>
            </a:extLst>
          </p:cNvPr>
          <p:cNvSpPr txBox="1"/>
          <p:nvPr/>
        </p:nvSpPr>
        <p:spPr>
          <a:xfrm>
            <a:off x="895028" y="2355556"/>
            <a:ext cx="8560663" cy="400110"/>
          </a:xfrm>
          <a:prstGeom prst="rect">
            <a:avLst/>
          </a:prstGeom>
        </p:spPr>
        <p:txBody>
          <a:bodyPr wrap="square" rtlCol="0">
            <a:spAutoFit/>
          </a:bodyPr>
          <a:lstStyle/>
          <a:p>
            <a:pPr marL="302575" indent="-302575" defTabSz="897450" fontAlgn="base">
              <a:spcBef>
                <a:spcPct val="0"/>
              </a:spcBef>
              <a:spcAft>
                <a:spcPts val="1059"/>
              </a:spcAft>
              <a:buClr>
                <a:srgbClr val="E20074"/>
              </a:buClr>
              <a:buFont typeface="Wingdings" panose="05000000000000000000" pitchFamily="2" charset="2"/>
              <a:buChar char="§"/>
            </a:pPr>
            <a:r>
              <a:rPr lang="en-US" sz="2000" dirty="0">
                <a:solidFill>
                  <a:srgbClr val="E20074"/>
                </a:solidFill>
                <a:latin typeface="Arial" charset="0"/>
                <a:ea typeface="Arial" charset="0"/>
                <a:cs typeface="Arial" charset="0"/>
              </a:rPr>
              <a:t>Acceptable forms of ID (415200)</a:t>
            </a:r>
          </a:p>
        </p:txBody>
      </p:sp>
    </p:spTree>
    <p:custDataLst>
      <p:tags r:id="rId1"/>
    </p:custDataLst>
    <p:extLst>
      <p:ext uri="{BB962C8B-B14F-4D97-AF65-F5344CB8AC3E}">
        <p14:creationId xmlns:p14="http://schemas.microsoft.com/office/powerpoint/2010/main" val="27579364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73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9005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071880&quot;&gt;&lt;property id=&quot;20148&quot; value=&quot;5&quot;/&gt;&lt;property id=&quot;20300&quot; value=&quot;Slide 2&quot;/&gt;&lt;property id=&quot;20307&quot; value=&quot;303&quot;/&gt;&lt;/object&gt;&lt;object type=&quot;3&quot; unique_id=&quot;1071882&quot;&gt;&lt;property id=&quot;20148&quot; value=&quot;5&quot;/&gt;&lt;property id=&quot;20300&quot; value=&quot;Slide 1&quot;/&gt;&lt;property id=&quot;20307&quot; value=&quot;305&quot;/&gt;&lt;/object&gt;&lt;object type=&quot;3&quot; unique_id=&quot;1071883&quot;&gt;&lt;property id=&quot;20148&quot; value=&quot;5&quot;/&gt;&lt;property id=&quot;20300&quot; value=&quot;Slide 3&quot;/&gt;&lt;property id=&quot;20307&quot; value=&quot;306&quot;/&gt;&lt;/object&gt;&lt;object type=&quot;3&quot; unique_id=&quot;1071884&quot;&gt;&lt;property id=&quot;20148&quot; value=&quot;5&quot;/&gt;&lt;property id=&quot;20300&quot; value=&quot;Slide 4&quot;/&gt;&lt;property id=&quot;20307&quot; value=&quot;326&quot;/&gt;&lt;/object&gt;&lt;object type=&quot;3&quot; unique_id=&quot;1071886&quot;&gt;&lt;property id=&quot;20148&quot; value=&quot;5&quot;/&gt;&lt;property id=&quot;20300&quot; value=&quot;Slide 5&quot;/&gt;&lt;property id=&quot;20307&quot; value=&quot;323&quot;/&gt;&lt;/object&gt;&lt;object type=&quot;3&quot; unique_id=&quot;1071887&quot;&gt;&lt;property id=&quot;20148&quot; value=&quot;5&quot;/&gt;&lt;property id=&quot;20300&quot; value=&quot;Slide 6&quot;/&gt;&lt;property id=&quot;20307&quot; value=&quot;324&quot;/&gt;&lt;/object&gt;&lt;object type=&quot;3&quot; unique_id=&quot;1071888&quot;&gt;&lt;property id=&quot;20148&quot; value=&quot;5&quot;/&gt;&lt;property id=&quot;20300&quot; value=&quot;Slide 7&quot;/&gt;&lt;property id=&quot;20307&quot; value=&quot;314&quot;/&gt;&lt;/object&gt;&lt;object type=&quot;3&quot; unique_id=&quot;1071889&quot;&gt;&lt;property id=&quot;20148&quot; value=&quot;5&quot;/&gt;&lt;property id=&quot;20300&quot; value=&quot;Slide 8&quot;/&gt;&lt;property id=&quot;20307&quot; value=&quot;315&quot;/&gt;&lt;/object&gt;&lt;/object&gt;&lt;/object&gt;&lt;/database&gt;"/>
  <p:tag name="SECTOMILLISECCONVERTED" val="1"/>
  <p:tag name="ARTICULATE_SLIDE_COUNT" val="9"/>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agenta Theme">
  <a:themeElements>
    <a:clrScheme name="T-Mobile">
      <a:dk1>
        <a:srgbClr val="000000"/>
      </a:dk1>
      <a:lt1>
        <a:srgbClr val="FFFFFF"/>
      </a:lt1>
      <a:dk2>
        <a:srgbClr val="6A6A6A"/>
      </a:dk2>
      <a:lt2>
        <a:srgbClr val="9B9B9B"/>
      </a:lt2>
      <a:accent1>
        <a:srgbClr val="E20074"/>
      </a:accent1>
      <a:accent2>
        <a:srgbClr val="E8E8E8"/>
      </a:accent2>
      <a:accent3>
        <a:srgbClr val="C1D82F"/>
      </a:accent3>
      <a:accent4>
        <a:srgbClr val="6DB33F"/>
      </a:accent4>
      <a:accent5>
        <a:srgbClr val="008DA8"/>
      </a:accent5>
      <a:accent6>
        <a:srgbClr val="9B9B9B"/>
      </a:accent6>
      <a:hlink>
        <a:srgbClr val="E20074"/>
      </a:hlink>
      <a:folHlink>
        <a:srgbClr val="6A6A6A"/>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90000"/>
          </a:schemeClr>
        </a:solidFill>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bodyPr/>
      <a:lstStyle>
        <a:defPPr marL="0" indent="0">
          <a:spcAft>
            <a:spcPts val="2400"/>
          </a:spcAft>
          <a:buNone/>
          <a:defRPr sz="2400" dirty="0" smtClean="0">
            <a:solidFill>
              <a:schemeClr val="tx1"/>
            </a:solidFill>
            <a:latin typeface="Arial" charset="0"/>
            <a:ea typeface="Arial" charset="0"/>
            <a:cs typeface="Arial"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ECD744300BD749A224ECB883DBCA9E" ma:contentTypeVersion="2" ma:contentTypeDescription="Create a new document." ma:contentTypeScope="" ma:versionID="f7aaf17e372033f96dab176f28b54463">
  <xsd:schema xmlns:xsd="http://www.w3.org/2001/XMLSchema" xmlns:xs="http://www.w3.org/2001/XMLSchema" xmlns:p="http://schemas.microsoft.com/office/2006/metadata/properties" xmlns:ns2="5e9b776e-d912-43ff-9491-1013a5e9c2fc" xmlns:ns3="0bf914e1-08b8-4965-b6e1-099f4b495665" targetNamespace="http://schemas.microsoft.com/office/2006/metadata/properties" ma:root="true" ma:fieldsID="94d4f23d6afce78ae9d6b08833d73459" ns2:_="" ns3:_="">
    <xsd:import namespace="5e9b776e-d912-43ff-9491-1013a5e9c2fc"/>
    <xsd:import namespace="0bf914e1-08b8-4965-b6e1-099f4b495665"/>
    <xsd:element name="properties">
      <xsd:complexType>
        <xsd:sequence>
          <xsd:element name="documentManagement">
            <xsd:complexType>
              <xsd:all>
                <xsd:element ref="ns2:Archived_x0020_Training_x0020_Titl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9b776e-d912-43ff-9491-1013a5e9c2fc" elementFormDefault="qualified">
    <xsd:import namespace="http://schemas.microsoft.com/office/2006/documentManagement/types"/>
    <xsd:import namespace="http://schemas.microsoft.com/office/infopath/2007/PartnerControls"/>
    <xsd:element name="Archived_x0020_Training_x0020_Title" ma:index="8" nillable="true" ma:displayName="Archived Training Title" ma:internalName="Archived_x0020_Training_x0020_Titl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f914e1-08b8-4965-b6e1-099f4b49566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Archived_x0020_Training_x0020_Title xmlns="5e9b776e-d912-43ff-9491-1013a5e9c2f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3F81B2-B81E-4DCA-9D4E-77FDBCD88B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9b776e-d912-43ff-9491-1013a5e9c2fc"/>
    <ds:schemaRef ds:uri="0bf914e1-08b8-4965-b6e1-099f4b4956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2289C8-FDB1-4CAE-9C73-F6BE85124999}">
  <ds:schemaRefs>
    <ds:schemaRef ds:uri="http://schemas.microsoft.com/office/infopath/2007/PartnerControls"/>
    <ds:schemaRef ds:uri="http://schemas.openxmlformats.org/package/2006/metadata/core-properties"/>
    <ds:schemaRef ds:uri="0bf914e1-08b8-4965-b6e1-099f4b495665"/>
    <ds:schemaRef ds:uri="http://purl.org/dc/elements/1.1/"/>
    <ds:schemaRef ds:uri="http://schemas.microsoft.com/office/2006/metadata/properties"/>
    <ds:schemaRef ds:uri="http://www.w3.org/XML/1998/namespace"/>
    <ds:schemaRef ds:uri="http://schemas.microsoft.com/office/2006/documentManagement/types"/>
    <ds:schemaRef ds:uri="http://purl.org/dc/terms/"/>
    <ds:schemaRef ds:uri="http://purl.org/dc/dcmitype/"/>
    <ds:schemaRef ds:uri="5e9b776e-d912-43ff-9491-1013a5e9c2fc"/>
  </ds:schemaRefs>
</ds:datastoreItem>
</file>

<file path=customXml/itemProps3.xml><?xml version="1.0" encoding="utf-8"?>
<ds:datastoreItem xmlns:ds="http://schemas.openxmlformats.org/officeDocument/2006/customXml" ds:itemID="{FD057B2E-F7FB-47B2-B0A3-79F82503A3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T-Mobile Template 2010 v02</Template>
  <TotalTime>7849</TotalTime>
  <Words>356</Words>
  <Application>Microsoft Office PowerPoint</Application>
  <PresentationFormat>Custom</PresentationFormat>
  <Paragraphs>43</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Arial Bold</vt:lpstr>
      <vt:lpstr>Arial Rounded MT Bold</vt:lpstr>
      <vt:lpstr>Tele-GroteskHal</vt:lpstr>
      <vt:lpstr>Tele-GroteskUlt</vt:lpstr>
      <vt:lpstr>Wingdings</vt:lpstr>
      <vt:lpstr>Magenta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Your Company Name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 - Headline</dc:title>
  <dc:subject>&lt;Event Name Here&gt;</dc:subject>
  <dc:creator>Your User Name</dc:creator>
  <dc:description>Template:_x000d_
Formatting:_x000d_
Event Date:_x000d_
Event Location:_x000d_
Audience Type:</dc:description>
  <cp:lastModifiedBy>Johnston, Marissa</cp:lastModifiedBy>
  <cp:revision>1456</cp:revision>
  <cp:lastPrinted>2017-10-11T14:51:16Z</cp:lastPrinted>
  <dcterms:created xsi:type="dcterms:W3CDTF">2011-01-21T18:16:17Z</dcterms:created>
  <dcterms:modified xsi:type="dcterms:W3CDTF">2018-06-15T16:09:24Z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0x01010066ECD744300BD749A224ECB883DBCA9E</vt:lpwstr>
  </property>
  <property fmtid="{D5CDD505-2E9C-101B-9397-08002B2CF9AE}" pid="3" name="ArticulateGUID">
    <vt:lpwstr>D1DA3CB7-AA42-4796-A66A-32C364F8EE1D</vt:lpwstr>
  </property>
  <property fmtid="{D5CDD505-2E9C-101B-9397-08002B2CF9AE}" pid="4" name="ArticulatePath">
    <vt:lpwstr>CreditConversations_PPT</vt:lpwstr>
  </property>
</Properties>
</file>