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05" r:id="rId5"/>
    <p:sldId id="303" r:id="rId6"/>
    <p:sldId id="306" r:id="rId7"/>
    <p:sldId id="311" r:id="rId8"/>
    <p:sldId id="317" r:id="rId9"/>
    <p:sldId id="313" r:id="rId10"/>
    <p:sldId id="322" r:id="rId11"/>
    <p:sldId id="323" r:id="rId12"/>
    <p:sldId id="321" r:id="rId13"/>
    <p:sldId id="324" r:id="rId14"/>
    <p:sldId id="314" r:id="rId15"/>
    <p:sldId id="315" r:id="rId16"/>
  </p:sldIdLst>
  <p:sldSz cx="10058400" cy="7772400"/>
  <p:notesSz cx="6934200" cy="9220200"/>
  <p:custDataLst>
    <p:tags r:id="rId19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63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008C"/>
    <a:srgbClr val="E20074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7" autoAdjust="0"/>
    <p:restoredTop sz="99373" autoAdjust="0"/>
  </p:normalViewPr>
  <p:slideViewPr>
    <p:cSldViewPr>
      <p:cViewPr varScale="1">
        <p:scale>
          <a:sx n="70" d="100"/>
          <a:sy n="70" d="100"/>
        </p:scale>
        <p:origin x="72" y="144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63"/>
        <p:guide pos="5829"/>
        <p:guide pos="528"/>
      </p:guideLst>
    </p:cSldViewPr>
  </p:slideViewPr>
  <p:outlineViewPr>
    <p:cViewPr>
      <p:scale>
        <a:sx n="33" d="100"/>
        <a:sy n="33" d="100"/>
      </p:scale>
      <p:origin x="0" y="5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1848" y="96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2D4A8-C10C-4AC1-A3F1-6078EBD83D9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246D66-DBF4-4619-9A3F-C8CDFC09F941}">
      <dgm:prSet phldrT="[Text]" custT="1"/>
      <dgm:spPr>
        <a:solidFill>
          <a:schemeClr val="tx1"/>
        </a:solidFill>
      </dgm:spPr>
      <dgm:t>
        <a:bodyPr anchor="ctr"/>
        <a:lstStyle/>
        <a:p>
          <a:pPr marL="0" algn="ctr">
            <a:lnSpc>
              <a:spcPct val="100000"/>
            </a:lnSpc>
            <a:spcAft>
              <a:spcPts val="0"/>
            </a:spcAft>
          </a:pPr>
          <a:r>
            <a:rPr lang="en-US" sz="1200" dirty="0"/>
            <a:t>Scenario</a:t>
          </a:r>
          <a:r>
            <a:rPr lang="en-US" sz="800" dirty="0"/>
            <a:t> </a:t>
          </a:r>
        </a:p>
      </dgm:t>
    </dgm:pt>
    <dgm:pt modelId="{429BB891-5B53-46DE-80CB-3F4DD7C56CBB}" type="parTrans" cxnId="{22138F39-316F-44B2-AE76-2D3AFC32E7C3}">
      <dgm:prSet/>
      <dgm:spPr/>
      <dgm:t>
        <a:bodyPr/>
        <a:lstStyle/>
        <a:p>
          <a:endParaRPr lang="en-US"/>
        </a:p>
      </dgm:t>
    </dgm:pt>
    <dgm:pt modelId="{3AF92694-0B84-4822-9F8C-E784A411FA99}" type="sibTrans" cxnId="{22138F39-316F-44B2-AE76-2D3AFC32E7C3}">
      <dgm:prSet/>
      <dgm:spPr/>
      <dgm:t>
        <a:bodyPr/>
        <a:lstStyle/>
        <a:p>
          <a:endParaRPr lang="en-US"/>
        </a:p>
      </dgm:t>
    </dgm:pt>
    <dgm:pt modelId="{936C2B70-7EC9-4C1F-99C1-85D3B275C88C}">
      <dgm:prSet phldrT="[Text]" custT="1"/>
      <dgm:spPr/>
      <dgm:t>
        <a:bodyPr/>
        <a:lstStyle/>
        <a:p>
          <a:pPr marL="0" indent="0">
            <a:buNone/>
          </a:pPr>
          <a:r>
            <a:rPr lang="en-US" sz="1400" i="1" dirty="0"/>
            <a:t>“I have to wait until my break to check my phone.”</a:t>
          </a:r>
        </a:p>
      </dgm:t>
    </dgm:pt>
    <dgm:pt modelId="{209F3E5C-C77A-4E64-8D69-7DC67BDFB410}" type="parTrans" cxnId="{98F44BA8-66AE-4216-826D-CFD50900E45E}">
      <dgm:prSet/>
      <dgm:spPr/>
      <dgm:t>
        <a:bodyPr/>
        <a:lstStyle/>
        <a:p>
          <a:endParaRPr lang="en-US"/>
        </a:p>
      </dgm:t>
    </dgm:pt>
    <dgm:pt modelId="{B7970CA3-8BF1-4D2F-8633-8078AF0189E7}" type="sibTrans" cxnId="{98F44BA8-66AE-4216-826D-CFD50900E45E}">
      <dgm:prSet/>
      <dgm:spPr/>
      <dgm:t>
        <a:bodyPr/>
        <a:lstStyle/>
        <a:p>
          <a:endParaRPr lang="en-US"/>
        </a:p>
      </dgm:t>
    </dgm:pt>
    <dgm:pt modelId="{5084090F-DECC-4841-8A68-5197951632B9}">
      <dgm:prSet phldrT="[Text]" custT="1"/>
      <dgm:spPr>
        <a:solidFill>
          <a:schemeClr val="tx1"/>
        </a:solidFill>
      </dgm:spPr>
      <dgm:t>
        <a:bodyPr anchor="b"/>
        <a:lstStyle/>
        <a:p>
          <a:pPr marL="0" algn="ctr">
            <a:lnSpc>
              <a:spcPct val="100000"/>
            </a:lnSpc>
            <a:spcAft>
              <a:spcPts val="0"/>
            </a:spcAft>
          </a:pPr>
          <a:r>
            <a:rPr lang="en-US" sz="1200" dirty="0"/>
            <a:t>Open-ended Question</a:t>
          </a:r>
        </a:p>
      </dgm:t>
    </dgm:pt>
    <dgm:pt modelId="{993F87A1-9FB7-4D4C-84C5-086DC1CC5EC0}" type="parTrans" cxnId="{2EB5C94A-ED6E-45CC-BABD-B04AF4B08AAA}">
      <dgm:prSet/>
      <dgm:spPr/>
      <dgm:t>
        <a:bodyPr/>
        <a:lstStyle/>
        <a:p>
          <a:endParaRPr lang="en-US"/>
        </a:p>
      </dgm:t>
    </dgm:pt>
    <dgm:pt modelId="{C9663038-01C6-4B1A-81AE-F40D453D0E85}" type="sibTrans" cxnId="{2EB5C94A-ED6E-45CC-BABD-B04AF4B08AAA}">
      <dgm:prSet/>
      <dgm:spPr/>
      <dgm:t>
        <a:bodyPr/>
        <a:lstStyle/>
        <a:p>
          <a:endParaRPr lang="en-US"/>
        </a:p>
      </dgm:t>
    </dgm:pt>
    <dgm:pt modelId="{FB85CF5A-7A3F-468B-BEDB-C23D6B0CB967}">
      <dgm:prSet phldrT="[Text]" custT="1"/>
      <dgm:spPr/>
      <dgm:t>
        <a:bodyPr/>
        <a:lstStyle/>
        <a:p>
          <a:pPr marL="0" indent="0">
            <a:buNone/>
          </a:pPr>
          <a:r>
            <a:rPr lang="en-US" sz="1400" i="1" dirty="0"/>
            <a:t>“What if you could check your messages without your phone?”</a:t>
          </a:r>
        </a:p>
      </dgm:t>
    </dgm:pt>
    <dgm:pt modelId="{AC1B974F-878A-441A-A909-5B4603CFAC0A}" type="parTrans" cxnId="{040007A3-DA8F-470D-943A-A7B457332848}">
      <dgm:prSet/>
      <dgm:spPr/>
      <dgm:t>
        <a:bodyPr/>
        <a:lstStyle/>
        <a:p>
          <a:endParaRPr lang="en-US"/>
        </a:p>
      </dgm:t>
    </dgm:pt>
    <dgm:pt modelId="{9498646E-73FF-4317-9CD6-0BE257EE9288}" type="sibTrans" cxnId="{040007A3-DA8F-470D-943A-A7B457332848}">
      <dgm:prSet/>
      <dgm:spPr/>
      <dgm:t>
        <a:bodyPr/>
        <a:lstStyle/>
        <a:p>
          <a:endParaRPr lang="en-US"/>
        </a:p>
      </dgm:t>
    </dgm:pt>
    <dgm:pt modelId="{3E594AA5-1BBB-4BED-BC86-67BD9DA09CA0}">
      <dgm:prSet phldrT="[Text]" custT="1"/>
      <dgm:spPr>
        <a:solidFill>
          <a:schemeClr val="tx1"/>
        </a:solidFill>
      </dgm:spPr>
      <dgm:t>
        <a:bodyPr anchor="ctr"/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Verbal Cue</a:t>
          </a:r>
        </a:p>
      </dgm:t>
    </dgm:pt>
    <dgm:pt modelId="{F967E890-F3B2-42D8-A283-5A024DBDD573}" type="sibTrans" cxnId="{3E1E31DD-BF49-4F5E-BC1F-8F8BF609B369}">
      <dgm:prSet/>
      <dgm:spPr/>
      <dgm:t>
        <a:bodyPr/>
        <a:lstStyle/>
        <a:p>
          <a:endParaRPr lang="en-US"/>
        </a:p>
      </dgm:t>
    </dgm:pt>
    <dgm:pt modelId="{77F3F586-B60A-4457-BD90-5659697361D6}" type="parTrans" cxnId="{3E1E31DD-BF49-4F5E-BC1F-8F8BF609B369}">
      <dgm:prSet/>
      <dgm:spPr/>
      <dgm:t>
        <a:bodyPr/>
        <a:lstStyle/>
        <a:p>
          <a:endParaRPr lang="en-US"/>
        </a:p>
      </dgm:t>
    </dgm:pt>
    <dgm:pt modelId="{620B8434-B722-462E-A3C1-270D621F711D}">
      <dgm:prSet phldrT="[Text]" custT="1"/>
      <dgm:spPr/>
      <dgm:t>
        <a:bodyPr/>
        <a:lstStyle/>
        <a:p>
          <a:pPr>
            <a:buNone/>
          </a:pPr>
          <a:r>
            <a:rPr lang="en-US" sz="1400" dirty="0"/>
            <a:t>Phone not allowed to be out at work</a:t>
          </a:r>
        </a:p>
      </dgm:t>
    </dgm:pt>
    <dgm:pt modelId="{2376FEDB-ABF0-42B5-A76C-DE25773E7153}" type="sibTrans" cxnId="{9ACB8A07-2ACE-4087-AF9B-13C03010A5B9}">
      <dgm:prSet/>
      <dgm:spPr/>
      <dgm:t>
        <a:bodyPr/>
        <a:lstStyle/>
        <a:p>
          <a:endParaRPr lang="en-US"/>
        </a:p>
      </dgm:t>
    </dgm:pt>
    <dgm:pt modelId="{F603E4E1-C8F1-40BD-AEC8-B58DFD36E07E}" type="parTrans" cxnId="{9ACB8A07-2ACE-4087-AF9B-13C03010A5B9}">
      <dgm:prSet/>
      <dgm:spPr/>
      <dgm:t>
        <a:bodyPr/>
        <a:lstStyle/>
        <a:p>
          <a:endParaRPr lang="en-US"/>
        </a:p>
      </dgm:t>
    </dgm:pt>
    <dgm:pt modelId="{08DBDCB0-122F-4944-9D42-C8F8CAE417B7}" type="pres">
      <dgm:prSet presAssocID="{AA42D4A8-C10C-4AC1-A3F1-6078EBD83D9C}" presName="linearFlow" presStyleCnt="0">
        <dgm:presLayoutVars>
          <dgm:dir/>
          <dgm:animLvl val="lvl"/>
          <dgm:resizeHandles val="exact"/>
        </dgm:presLayoutVars>
      </dgm:prSet>
      <dgm:spPr/>
    </dgm:pt>
    <dgm:pt modelId="{F19FC11E-5525-43BA-B0F4-DC38E2AA7EFE}" type="pres">
      <dgm:prSet presAssocID="{42246D66-DBF4-4619-9A3F-C8CDFC09F941}" presName="composite" presStyleCnt="0"/>
      <dgm:spPr/>
    </dgm:pt>
    <dgm:pt modelId="{62E43A19-B91B-42FE-93B4-FEC0F230FFCC}" type="pres">
      <dgm:prSet presAssocID="{42246D66-DBF4-4619-9A3F-C8CDFC09F94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1BE0F39-0C10-4D04-B01F-EC81921231EF}" type="pres">
      <dgm:prSet presAssocID="{42246D66-DBF4-4619-9A3F-C8CDFC09F941}" presName="descendantText" presStyleLbl="alignAcc1" presStyleIdx="0" presStyleCnt="3">
        <dgm:presLayoutVars>
          <dgm:bulletEnabled val="1"/>
        </dgm:presLayoutVars>
      </dgm:prSet>
      <dgm:spPr>
        <a:prstGeom prst="rect">
          <a:avLst/>
        </a:prstGeom>
      </dgm:spPr>
    </dgm:pt>
    <dgm:pt modelId="{3C9C124D-58C6-4FB3-9589-DE140F027C73}" type="pres">
      <dgm:prSet presAssocID="{3AF92694-0B84-4822-9F8C-E784A411FA99}" presName="sp" presStyleCnt="0"/>
      <dgm:spPr/>
    </dgm:pt>
    <dgm:pt modelId="{CD6404B1-7B3D-45D5-A0FE-AEDDC252DBFB}" type="pres">
      <dgm:prSet presAssocID="{3E594AA5-1BBB-4BED-BC86-67BD9DA09CA0}" presName="composite" presStyleCnt="0"/>
      <dgm:spPr/>
    </dgm:pt>
    <dgm:pt modelId="{E00A75D2-D474-4521-AD35-CFFFC04CF684}" type="pres">
      <dgm:prSet presAssocID="{3E594AA5-1BBB-4BED-BC86-67BD9DA09CA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A348C28-109C-49E4-AD53-4F6976CC9A3E}" type="pres">
      <dgm:prSet presAssocID="{3E594AA5-1BBB-4BED-BC86-67BD9DA09CA0}" presName="descendantText" presStyleLbl="alignAcc1" presStyleIdx="1" presStyleCnt="3">
        <dgm:presLayoutVars>
          <dgm:bulletEnabled val="1"/>
        </dgm:presLayoutVars>
      </dgm:prSet>
      <dgm:spPr>
        <a:prstGeom prst="rect">
          <a:avLst/>
        </a:prstGeom>
      </dgm:spPr>
    </dgm:pt>
    <dgm:pt modelId="{9995854D-FC52-437F-9D8E-E4F9D70F6F61}" type="pres">
      <dgm:prSet presAssocID="{F967E890-F3B2-42D8-A283-5A024DBDD573}" presName="sp" presStyleCnt="0"/>
      <dgm:spPr/>
    </dgm:pt>
    <dgm:pt modelId="{AA6052FC-23ED-45C6-A1A7-AD266CEE296F}" type="pres">
      <dgm:prSet presAssocID="{5084090F-DECC-4841-8A68-5197951632B9}" presName="composite" presStyleCnt="0"/>
      <dgm:spPr/>
    </dgm:pt>
    <dgm:pt modelId="{50165C3E-CD12-45D7-B3E5-8A46C4E02B56}" type="pres">
      <dgm:prSet presAssocID="{5084090F-DECC-4841-8A68-5197951632B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6C045C7-42E8-484D-8CE9-B311A65F4A6F}" type="pres">
      <dgm:prSet presAssocID="{5084090F-DECC-4841-8A68-5197951632B9}" presName="descendantText" presStyleLbl="alignAcc1" presStyleIdx="2" presStyleCnt="3" custLinFactNeighborX="970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9ACB8A07-2ACE-4087-AF9B-13C03010A5B9}" srcId="{42246D66-DBF4-4619-9A3F-C8CDFC09F941}" destId="{620B8434-B722-462E-A3C1-270D621F711D}" srcOrd="0" destOrd="0" parTransId="{F603E4E1-C8F1-40BD-AEC8-B58DFD36E07E}" sibTransId="{2376FEDB-ABF0-42B5-A76C-DE25773E7153}"/>
    <dgm:cxn modelId="{106F7712-E01B-4E62-B34F-43F51F9A3DAC}" type="presOf" srcId="{42246D66-DBF4-4619-9A3F-C8CDFC09F941}" destId="{62E43A19-B91B-42FE-93B4-FEC0F230FFCC}" srcOrd="0" destOrd="0" presId="urn:microsoft.com/office/officeart/2005/8/layout/chevron2"/>
    <dgm:cxn modelId="{1EEC3B35-91BC-42BA-9F6C-BE4A28BE77CB}" type="presOf" srcId="{620B8434-B722-462E-A3C1-270D621F711D}" destId="{61BE0F39-0C10-4D04-B01F-EC81921231EF}" srcOrd="0" destOrd="0" presId="urn:microsoft.com/office/officeart/2005/8/layout/chevron2"/>
    <dgm:cxn modelId="{22138F39-316F-44B2-AE76-2D3AFC32E7C3}" srcId="{AA42D4A8-C10C-4AC1-A3F1-6078EBD83D9C}" destId="{42246D66-DBF4-4619-9A3F-C8CDFC09F941}" srcOrd="0" destOrd="0" parTransId="{429BB891-5B53-46DE-80CB-3F4DD7C56CBB}" sibTransId="{3AF92694-0B84-4822-9F8C-E784A411FA99}"/>
    <dgm:cxn modelId="{77C1C062-54DE-435F-A82D-11CC0478E6DC}" type="presOf" srcId="{AA42D4A8-C10C-4AC1-A3F1-6078EBD83D9C}" destId="{08DBDCB0-122F-4944-9D42-C8F8CAE417B7}" srcOrd="0" destOrd="0" presId="urn:microsoft.com/office/officeart/2005/8/layout/chevron2"/>
    <dgm:cxn modelId="{3713C762-4224-4249-9D64-DA3BFBDD3948}" type="presOf" srcId="{3E594AA5-1BBB-4BED-BC86-67BD9DA09CA0}" destId="{E00A75D2-D474-4521-AD35-CFFFC04CF684}" srcOrd="0" destOrd="0" presId="urn:microsoft.com/office/officeart/2005/8/layout/chevron2"/>
    <dgm:cxn modelId="{2EB5C94A-ED6E-45CC-BABD-B04AF4B08AAA}" srcId="{AA42D4A8-C10C-4AC1-A3F1-6078EBD83D9C}" destId="{5084090F-DECC-4841-8A68-5197951632B9}" srcOrd="2" destOrd="0" parTransId="{993F87A1-9FB7-4D4C-84C5-086DC1CC5EC0}" sibTransId="{C9663038-01C6-4B1A-81AE-F40D453D0E85}"/>
    <dgm:cxn modelId="{2A6F2B58-D170-4F7D-9B91-D956118D1826}" type="presOf" srcId="{FB85CF5A-7A3F-468B-BEDB-C23D6B0CB967}" destId="{96C045C7-42E8-484D-8CE9-B311A65F4A6F}" srcOrd="0" destOrd="0" presId="urn:microsoft.com/office/officeart/2005/8/layout/chevron2"/>
    <dgm:cxn modelId="{F3A3D8A0-984B-4E3E-9EF2-BA278A895AFC}" type="presOf" srcId="{936C2B70-7EC9-4C1F-99C1-85D3B275C88C}" destId="{6A348C28-109C-49E4-AD53-4F6976CC9A3E}" srcOrd="0" destOrd="0" presId="urn:microsoft.com/office/officeart/2005/8/layout/chevron2"/>
    <dgm:cxn modelId="{8BA8F6A2-BC65-42D2-9B40-7383FF3A13C7}" type="presOf" srcId="{5084090F-DECC-4841-8A68-5197951632B9}" destId="{50165C3E-CD12-45D7-B3E5-8A46C4E02B56}" srcOrd="0" destOrd="0" presId="urn:microsoft.com/office/officeart/2005/8/layout/chevron2"/>
    <dgm:cxn modelId="{040007A3-DA8F-470D-943A-A7B457332848}" srcId="{5084090F-DECC-4841-8A68-5197951632B9}" destId="{FB85CF5A-7A3F-468B-BEDB-C23D6B0CB967}" srcOrd="0" destOrd="0" parTransId="{AC1B974F-878A-441A-A909-5B4603CFAC0A}" sibTransId="{9498646E-73FF-4317-9CD6-0BE257EE9288}"/>
    <dgm:cxn modelId="{98F44BA8-66AE-4216-826D-CFD50900E45E}" srcId="{3E594AA5-1BBB-4BED-BC86-67BD9DA09CA0}" destId="{936C2B70-7EC9-4C1F-99C1-85D3B275C88C}" srcOrd="0" destOrd="0" parTransId="{209F3E5C-C77A-4E64-8D69-7DC67BDFB410}" sibTransId="{B7970CA3-8BF1-4D2F-8633-8078AF0189E7}"/>
    <dgm:cxn modelId="{3E1E31DD-BF49-4F5E-BC1F-8F8BF609B369}" srcId="{AA42D4A8-C10C-4AC1-A3F1-6078EBD83D9C}" destId="{3E594AA5-1BBB-4BED-BC86-67BD9DA09CA0}" srcOrd="1" destOrd="0" parTransId="{77F3F586-B60A-4457-BD90-5659697361D6}" sibTransId="{F967E890-F3B2-42D8-A283-5A024DBDD573}"/>
    <dgm:cxn modelId="{3DD1A4E5-5A63-4208-B5A6-584507173F24}" type="presParOf" srcId="{08DBDCB0-122F-4944-9D42-C8F8CAE417B7}" destId="{F19FC11E-5525-43BA-B0F4-DC38E2AA7EFE}" srcOrd="0" destOrd="0" presId="urn:microsoft.com/office/officeart/2005/8/layout/chevron2"/>
    <dgm:cxn modelId="{D3B90022-6BB8-43BD-BD61-639146005BDC}" type="presParOf" srcId="{F19FC11E-5525-43BA-B0F4-DC38E2AA7EFE}" destId="{62E43A19-B91B-42FE-93B4-FEC0F230FFCC}" srcOrd="0" destOrd="0" presId="urn:microsoft.com/office/officeart/2005/8/layout/chevron2"/>
    <dgm:cxn modelId="{3EC1F678-F16D-41D2-A9CF-71916FDEFDD2}" type="presParOf" srcId="{F19FC11E-5525-43BA-B0F4-DC38E2AA7EFE}" destId="{61BE0F39-0C10-4D04-B01F-EC81921231EF}" srcOrd="1" destOrd="0" presId="urn:microsoft.com/office/officeart/2005/8/layout/chevron2"/>
    <dgm:cxn modelId="{DD3DDFA2-C9EA-4B3F-92D1-15C9F5641934}" type="presParOf" srcId="{08DBDCB0-122F-4944-9D42-C8F8CAE417B7}" destId="{3C9C124D-58C6-4FB3-9589-DE140F027C73}" srcOrd="1" destOrd="0" presId="urn:microsoft.com/office/officeart/2005/8/layout/chevron2"/>
    <dgm:cxn modelId="{DD572768-0E84-4822-B623-9172032ADF39}" type="presParOf" srcId="{08DBDCB0-122F-4944-9D42-C8F8CAE417B7}" destId="{CD6404B1-7B3D-45D5-A0FE-AEDDC252DBFB}" srcOrd="2" destOrd="0" presId="urn:microsoft.com/office/officeart/2005/8/layout/chevron2"/>
    <dgm:cxn modelId="{BFAAE681-C7A8-44FB-9CA6-B65610FD81F3}" type="presParOf" srcId="{CD6404B1-7B3D-45D5-A0FE-AEDDC252DBFB}" destId="{E00A75D2-D474-4521-AD35-CFFFC04CF684}" srcOrd="0" destOrd="0" presId="urn:microsoft.com/office/officeart/2005/8/layout/chevron2"/>
    <dgm:cxn modelId="{80C14995-8653-46FF-BE33-EDB8CFDDA52A}" type="presParOf" srcId="{CD6404B1-7B3D-45D5-A0FE-AEDDC252DBFB}" destId="{6A348C28-109C-49E4-AD53-4F6976CC9A3E}" srcOrd="1" destOrd="0" presId="urn:microsoft.com/office/officeart/2005/8/layout/chevron2"/>
    <dgm:cxn modelId="{F464B48E-C187-4EA7-BF90-8580EF7FBC25}" type="presParOf" srcId="{08DBDCB0-122F-4944-9D42-C8F8CAE417B7}" destId="{9995854D-FC52-437F-9D8E-E4F9D70F6F61}" srcOrd="3" destOrd="0" presId="urn:microsoft.com/office/officeart/2005/8/layout/chevron2"/>
    <dgm:cxn modelId="{FBCE219A-A5B2-4CA2-8DF5-6DB187E9A187}" type="presParOf" srcId="{08DBDCB0-122F-4944-9D42-C8F8CAE417B7}" destId="{AA6052FC-23ED-45C6-A1A7-AD266CEE296F}" srcOrd="4" destOrd="0" presId="urn:microsoft.com/office/officeart/2005/8/layout/chevron2"/>
    <dgm:cxn modelId="{26E3EA4C-8835-4264-8296-51573BF7D308}" type="presParOf" srcId="{AA6052FC-23ED-45C6-A1A7-AD266CEE296F}" destId="{50165C3E-CD12-45D7-B3E5-8A46C4E02B56}" srcOrd="0" destOrd="0" presId="urn:microsoft.com/office/officeart/2005/8/layout/chevron2"/>
    <dgm:cxn modelId="{3F819DBE-1DE9-471A-86F1-5A7BC454820B}" type="presParOf" srcId="{AA6052FC-23ED-45C6-A1A7-AD266CEE296F}" destId="{96C045C7-42E8-484D-8CE9-B311A65F4A6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42D4A8-C10C-4AC1-A3F1-6078EBD83D9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246D66-DBF4-4619-9A3F-C8CDFC09F941}">
      <dgm:prSet phldrT="[Text]" custT="1"/>
      <dgm:spPr>
        <a:solidFill>
          <a:schemeClr val="tx1"/>
        </a:solidFill>
      </dgm:spPr>
      <dgm:t>
        <a:bodyPr anchor="ctr"/>
        <a:lstStyle/>
        <a:p>
          <a:pPr marL="0" algn="ctr">
            <a:lnSpc>
              <a:spcPct val="100000"/>
            </a:lnSpc>
            <a:spcAft>
              <a:spcPts val="0"/>
            </a:spcAft>
          </a:pPr>
          <a:r>
            <a:rPr lang="en-US" sz="1200" dirty="0"/>
            <a:t>Scenario</a:t>
          </a:r>
          <a:r>
            <a:rPr lang="en-US" sz="800" dirty="0"/>
            <a:t> </a:t>
          </a:r>
        </a:p>
      </dgm:t>
    </dgm:pt>
    <dgm:pt modelId="{429BB891-5B53-46DE-80CB-3F4DD7C56CBB}" type="parTrans" cxnId="{22138F39-316F-44B2-AE76-2D3AFC32E7C3}">
      <dgm:prSet/>
      <dgm:spPr/>
      <dgm:t>
        <a:bodyPr/>
        <a:lstStyle/>
        <a:p>
          <a:endParaRPr lang="en-US"/>
        </a:p>
      </dgm:t>
    </dgm:pt>
    <dgm:pt modelId="{3AF92694-0B84-4822-9F8C-E784A411FA99}" type="sibTrans" cxnId="{22138F39-316F-44B2-AE76-2D3AFC32E7C3}">
      <dgm:prSet/>
      <dgm:spPr/>
      <dgm:t>
        <a:bodyPr/>
        <a:lstStyle/>
        <a:p>
          <a:endParaRPr lang="en-US"/>
        </a:p>
      </dgm:t>
    </dgm:pt>
    <dgm:pt modelId="{936C2B70-7EC9-4C1F-99C1-85D3B275C88C}">
      <dgm:prSet phldrT="[Text]" custT="1"/>
      <dgm:spPr/>
      <dgm:t>
        <a:bodyPr/>
        <a:lstStyle/>
        <a:p>
          <a:pPr marL="0" indent="0">
            <a:buNone/>
          </a:pPr>
          <a:r>
            <a:rPr lang="en-US" sz="1400" i="1" dirty="0"/>
            <a:t>“I have to wait until my break to check my phone.”</a:t>
          </a:r>
        </a:p>
      </dgm:t>
    </dgm:pt>
    <dgm:pt modelId="{209F3E5C-C77A-4E64-8D69-7DC67BDFB410}" type="parTrans" cxnId="{98F44BA8-66AE-4216-826D-CFD50900E45E}">
      <dgm:prSet/>
      <dgm:spPr/>
      <dgm:t>
        <a:bodyPr/>
        <a:lstStyle/>
        <a:p>
          <a:endParaRPr lang="en-US"/>
        </a:p>
      </dgm:t>
    </dgm:pt>
    <dgm:pt modelId="{B7970CA3-8BF1-4D2F-8633-8078AF0189E7}" type="sibTrans" cxnId="{98F44BA8-66AE-4216-826D-CFD50900E45E}">
      <dgm:prSet/>
      <dgm:spPr/>
      <dgm:t>
        <a:bodyPr/>
        <a:lstStyle/>
        <a:p>
          <a:endParaRPr lang="en-US"/>
        </a:p>
      </dgm:t>
    </dgm:pt>
    <dgm:pt modelId="{5084090F-DECC-4841-8A68-5197951632B9}">
      <dgm:prSet phldrT="[Text]" custT="1"/>
      <dgm:spPr>
        <a:solidFill>
          <a:schemeClr val="tx1"/>
        </a:solidFill>
      </dgm:spPr>
      <dgm:t>
        <a:bodyPr anchor="b"/>
        <a:lstStyle/>
        <a:p>
          <a:pPr marL="0" algn="ctr">
            <a:lnSpc>
              <a:spcPct val="100000"/>
            </a:lnSpc>
            <a:spcAft>
              <a:spcPts val="0"/>
            </a:spcAft>
          </a:pPr>
          <a:r>
            <a:rPr lang="en-US" sz="1200" dirty="0"/>
            <a:t>Open-ended Question</a:t>
          </a:r>
        </a:p>
      </dgm:t>
    </dgm:pt>
    <dgm:pt modelId="{993F87A1-9FB7-4D4C-84C5-086DC1CC5EC0}" type="parTrans" cxnId="{2EB5C94A-ED6E-45CC-BABD-B04AF4B08AAA}">
      <dgm:prSet/>
      <dgm:spPr/>
      <dgm:t>
        <a:bodyPr/>
        <a:lstStyle/>
        <a:p>
          <a:endParaRPr lang="en-US"/>
        </a:p>
      </dgm:t>
    </dgm:pt>
    <dgm:pt modelId="{C9663038-01C6-4B1A-81AE-F40D453D0E85}" type="sibTrans" cxnId="{2EB5C94A-ED6E-45CC-BABD-B04AF4B08AAA}">
      <dgm:prSet/>
      <dgm:spPr/>
      <dgm:t>
        <a:bodyPr/>
        <a:lstStyle/>
        <a:p>
          <a:endParaRPr lang="en-US"/>
        </a:p>
      </dgm:t>
    </dgm:pt>
    <dgm:pt modelId="{FB85CF5A-7A3F-468B-BEDB-C23D6B0CB967}">
      <dgm:prSet phldrT="[Text]" custT="1"/>
      <dgm:spPr/>
      <dgm:t>
        <a:bodyPr/>
        <a:lstStyle/>
        <a:p>
          <a:pPr marL="0" indent="0">
            <a:buNone/>
          </a:pPr>
          <a:r>
            <a:rPr lang="en-US" sz="1400" i="1" dirty="0"/>
            <a:t>“What if you could check your messages without your phone?”</a:t>
          </a:r>
        </a:p>
      </dgm:t>
    </dgm:pt>
    <dgm:pt modelId="{AC1B974F-878A-441A-A909-5B4603CFAC0A}" type="parTrans" cxnId="{040007A3-DA8F-470D-943A-A7B457332848}">
      <dgm:prSet/>
      <dgm:spPr/>
      <dgm:t>
        <a:bodyPr/>
        <a:lstStyle/>
        <a:p>
          <a:endParaRPr lang="en-US"/>
        </a:p>
      </dgm:t>
    </dgm:pt>
    <dgm:pt modelId="{9498646E-73FF-4317-9CD6-0BE257EE9288}" type="sibTrans" cxnId="{040007A3-DA8F-470D-943A-A7B457332848}">
      <dgm:prSet/>
      <dgm:spPr/>
      <dgm:t>
        <a:bodyPr/>
        <a:lstStyle/>
        <a:p>
          <a:endParaRPr lang="en-US"/>
        </a:p>
      </dgm:t>
    </dgm:pt>
    <dgm:pt modelId="{3E594AA5-1BBB-4BED-BC86-67BD9DA09CA0}">
      <dgm:prSet phldrT="[Text]" custT="1"/>
      <dgm:spPr>
        <a:solidFill>
          <a:schemeClr val="tx1"/>
        </a:solidFill>
      </dgm:spPr>
      <dgm:t>
        <a:bodyPr anchor="ctr"/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Verbal Cue</a:t>
          </a:r>
        </a:p>
      </dgm:t>
    </dgm:pt>
    <dgm:pt modelId="{F967E890-F3B2-42D8-A283-5A024DBDD573}" type="sibTrans" cxnId="{3E1E31DD-BF49-4F5E-BC1F-8F8BF609B369}">
      <dgm:prSet/>
      <dgm:spPr/>
      <dgm:t>
        <a:bodyPr/>
        <a:lstStyle/>
        <a:p>
          <a:endParaRPr lang="en-US"/>
        </a:p>
      </dgm:t>
    </dgm:pt>
    <dgm:pt modelId="{77F3F586-B60A-4457-BD90-5659697361D6}" type="parTrans" cxnId="{3E1E31DD-BF49-4F5E-BC1F-8F8BF609B369}">
      <dgm:prSet/>
      <dgm:spPr/>
      <dgm:t>
        <a:bodyPr/>
        <a:lstStyle/>
        <a:p>
          <a:endParaRPr lang="en-US"/>
        </a:p>
      </dgm:t>
    </dgm:pt>
    <dgm:pt modelId="{620B8434-B722-462E-A3C1-270D621F711D}">
      <dgm:prSet phldrT="[Text]" custT="1"/>
      <dgm:spPr/>
      <dgm:t>
        <a:bodyPr/>
        <a:lstStyle/>
        <a:p>
          <a:pPr>
            <a:buNone/>
          </a:pPr>
          <a:r>
            <a:rPr lang="en-US" sz="1400" dirty="0"/>
            <a:t>Phone not allowed on the job</a:t>
          </a:r>
        </a:p>
      </dgm:t>
    </dgm:pt>
    <dgm:pt modelId="{2376FEDB-ABF0-42B5-A76C-DE25773E7153}" type="sibTrans" cxnId="{9ACB8A07-2ACE-4087-AF9B-13C03010A5B9}">
      <dgm:prSet/>
      <dgm:spPr/>
      <dgm:t>
        <a:bodyPr/>
        <a:lstStyle/>
        <a:p>
          <a:endParaRPr lang="en-US"/>
        </a:p>
      </dgm:t>
    </dgm:pt>
    <dgm:pt modelId="{F603E4E1-C8F1-40BD-AEC8-B58DFD36E07E}" type="parTrans" cxnId="{9ACB8A07-2ACE-4087-AF9B-13C03010A5B9}">
      <dgm:prSet/>
      <dgm:spPr/>
      <dgm:t>
        <a:bodyPr/>
        <a:lstStyle/>
        <a:p>
          <a:endParaRPr lang="en-US"/>
        </a:p>
      </dgm:t>
    </dgm:pt>
    <dgm:pt modelId="{08DBDCB0-122F-4944-9D42-C8F8CAE417B7}" type="pres">
      <dgm:prSet presAssocID="{AA42D4A8-C10C-4AC1-A3F1-6078EBD83D9C}" presName="linearFlow" presStyleCnt="0">
        <dgm:presLayoutVars>
          <dgm:dir/>
          <dgm:animLvl val="lvl"/>
          <dgm:resizeHandles val="exact"/>
        </dgm:presLayoutVars>
      </dgm:prSet>
      <dgm:spPr/>
    </dgm:pt>
    <dgm:pt modelId="{F19FC11E-5525-43BA-B0F4-DC38E2AA7EFE}" type="pres">
      <dgm:prSet presAssocID="{42246D66-DBF4-4619-9A3F-C8CDFC09F941}" presName="composite" presStyleCnt="0"/>
      <dgm:spPr/>
    </dgm:pt>
    <dgm:pt modelId="{62E43A19-B91B-42FE-93B4-FEC0F230FFCC}" type="pres">
      <dgm:prSet presAssocID="{42246D66-DBF4-4619-9A3F-C8CDFC09F94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1BE0F39-0C10-4D04-B01F-EC81921231EF}" type="pres">
      <dgm:prSet presAssocID="{42246D66-DBF4-4619-9A3F-C8CDFC09F941}" presName="descendantText" presStyleLbl="alignAcc1" presStyleIdx="0" presStyleCnt="3">
        <dgm:presLayoutVars>
          <dgm:bulletEnabled val="1"/>
        </dgm:presLayoutVars>
      </dgm:prSet>
      <dgm:spPr>
        <a:prstGeom prst="rect">
          <a:avLst/>
        </a:prstGeom>
      </dgm:spPr>
    </dgm:pt>
    <dgm:pt modelId="{3C9C124D-58C6-4FB3-9589-DE140F027C73}" type="pres">
      <dgm:prSet presAssocID="{3AF92694-0B84-4822-9F8C-E784A411FA99}" presName="sp" presStyleCnt="0"/>
      <dgm:spPr/>
    </dgm:pt>
    <dgm:pt modelId="{CD6404B1-7B3D-45D5-A0FE-AEDDC252DBFB}" type="pres">
      <dgm:prSet presAssocID="{3E594AA5-1BBB-4BED-BC86-67BD9DA09CA0}" presName="composite" presStyleCnt="0"/>
      <dgm:spPr/>
    </dgm:pt>
    <dgm:pt modelId="{E00A75D2-D474-4521-AD35-CFFFC04CF684}" type="pres">
      <dgm:prSet presAssocID="{3E594AA5-1BBB-4BED-BC86-67BD9DA09CA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A348C28-109C-49E4-AD53-4F6976CC9A3E}" type="pres">
      <dgm:prSet presAssocID="{3E594AA5-1BBB-4BED-BC86-67BD9DA09CA0}" presName="descendantText" presStyleLbl="alignAcc1" presStyleIdx="1" presStyleCnt="3">
        <dgm:presLayoutVars>
          <dgm:bulletEnabled val="1"/>
        </dgm:presLayoutVars>
      </dgm:prSet>
      <dgm:spPr>
        <a:prstGeom prst="rect">
          <a:avLst/>
        </a:prstGeom>
      </dgm:spPr>
    </dgm:pt>
    <dgm:pt modelId="{9995854D-FC52-437F-9D8E-E4F9D70F6F61}" type="pres">
      <dgm:prSet presAssocID="{F967E890-F3B2-42D8-A283-5A024DBDD573}" presName="sp" presStyleCnt="0"/>
      <dgm:spPr/>
    </dgm:pt>
    <dgm:pt modelId="{AA6052FC-23ED-45C6-A1A7-AD266CEE296F}" type="pres">
      <dgm:prSet presAssocID="{5084090F-DECC-4841-8A68-5197951632B9}" presName="composite" presStyleCnt="0"/>
      <dgm:spPr/>
    </dgm:pt>
    <dgm:pt modelId="{50165C3E-CD12-45D7-B3E5-8A46C4E02B56}" type="pres">
      <dgm:prSet presAssocID="{5084090F-DECC-4841-8A68-5197951632B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6C045C7-42E8-484D-8CE9-B311A65F4A6F}" type="pres">
      <dgm:prSet presAssocID="{5084090F-DECC-4841-8A68-5197951632B9}" presName="descendantText" presStyleLbl="alignAcc1" presStyleIdx="2" presStyleCnt="3" custLinFactNeighborX="970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9ACB8A07-2ACE-4087-AF9B-13C03010A5B9}" srcId="{42246D66-DBF4-4619-9A3F-C8CDFC09F941}" destId="{620B8434-B722-462E-A3C1-270D621F711D}" srcOrd="0" destOrd="0" parTransId="{F603E4E1-C8F1-40BD-AEC8-B58DFD36E07E}" sibTransId="{2376FEDB-ABF0-42B5-A76C-DE25773E7153}"/>
    <dgm:cxn modelId="{106F7712-E01B-4E62-B34F-43F51F9A3DAC}" type="presOf" srcId="{42246D66-DBF4-4619-9A3F-C8CDFC09F941}" destId="{62E43A19-B91B-42FE-93B4-FEC0F230FFCC}" srcOrd="0" destOrd="0" presId="urn:microsoft.com/office/officeart/2005/8/layout/chevron2"/>
    <dgm:cxn modelId="{1EEC3B35-91BC-42BA-9F6C-BE4A28BE77CB}" type="presOf" srcId="{620B8434-B722-462E-A3C1-270D621F711D}" destId="{61BE0F39-0C10-4D04-B01F-EC81921231EF}" srcOrd="0" destOrd="0" presId="urn:microsoft.com/office/officeart/2005/8/layout/chevron2"/>
    <dgm:cxn modelId="{22138F39-316F-44B2-AE76-2D3AFC32E7C3}" srcId="{AA42D4A8-C10C-4AC1-A3F1-6078EBD83D9C}" destId="{42246D66-DBF4-4619-9A3F-C8CDFC09F941}" srcOrd="0" destOrd="0" parTransId="{429BB891-5B53-46DE-80CB-3F4DD7C56CBB}" sibTransId="{3AF92694-0B84-4822-9F8C-E784A411FA99}"/>
    <dgm:cxn modelId="{77C1C062-54DE-435F-A82D-11CC0478E6DC}" type="presOf" srcId="{AA42D4A8-C10C-4AC1-A3F1-6078EBD83D9C}" destId="{08DBDCB0-122F-4944-9D42-C8F8CAE417B7}" srcOrd="0" destOrd="0" presId="urn:microsoft.com/office/officeart/2005/8/layout/chevron2"/>
    <dgm:cxn modelId="{3713C762-4224-4249-9D64-DA3BFBDD3948}" type="presOf" srcId="{3E594AA5-1BBB-4BED-BC86-67BD9DA09CA0}" destId="{E00A75D2-D474-4521-AD35-CFFFC04CF684}" srcOrd="0" destOrd="0" presId="urn:microsoft.com/office/officeart/2005/8/layout/chevron2"/>
    <dgm:cxn modelId="{2EB5C94A-ED6E-45CC-BABD-B04AF4B08AAA}" srcId="{AA42D4A8-C10C-4AC1-A3F1-6078EBD83D9C}" destId="{5084090F-DECC-4841-8A68-5197951632B9}" srcOrd="2" destOrd="0" parTransId="{993F87A1-9FB7-4D4C-84C5-086DC1CC5EC0}" sibTransId="{C9663038-01C6-4B1A-81AE-F40D453D0E85}"/>
    <dgm:cxn modelId="{2A6F2B58-D170-4F7D-9B91-D956118D1826}" type="presOf" srcId="{FB85CF5A-7A3F-468B-BEDB-C23D6B0CB967}" destId="{96C045C7-42E8-484D-8CE9-B311A65F4A6F}" srcOrd="0" destOrd="0" presId="urn:microsoft.com/office/officeart/2005/8/layout/chevron2"/>
    <dgm:cxn modelId="{F3A3D8A0-984B-4E3E-9EF2-BA278A895AFC}" type="presOf" srcId="{936C2B70-7EC9-4C1F-99C1-85D3B275C88C}" destId="{6A348C28-109C-49E4-AD53-4F6976CC9A3E}" srcOrd="0" destOrd="0" presId="urn:microsoft.com/office/officeart/2005/8/layout/chevron2"/>
    <dgm:cxn modelId="{8BA8F6A2-BC65-42D2-9B40-7383FF3A13C7}" type="presOf" srcId="{5084090F-DECC-4841-8A68-5197951632B9}" destId="{50165C3E-CD12-45D7-B3E5-8A46C4E02B56}" srcOrd="0" destOrd="0" presId="urn:microsoft.com/office/officeart/2005/8/layout/chevron2"/>
    <dgm:cxn modelId="{040007A3-DA8F-470D-943A-A7B457332848}" srcId="{5084090F-DECC-4841-8A68-5197951632B9}" destId="{FB85CF5A-7A3F-468B-BEDB-C23D6B0CB967}" srcOrd="0" destOrd="0" parTransId="{AC1B974F-878A-441A-A909-5B4603CFAC0A}" sibTransId="{9498646E-73FF-4317-9CD6-0BE257EE9288}"/>
    <dgm:cxn modelId="{98F44BA8-66AE-4216-826D-CFD50900E45E}" srcId="{3E594AA5-1BBB-4BED-BC86-67BD9DA09CA0}" destId="{936C2B70-7EC9-4C1F-99C1-85D3B275C88C}" srcOrd="0" destOrd="0" parTransId="{209F3E5C-C77A-4E64-8D69-7DC67BDFB410}" sibTransId="{B7970CA3-8BF1-4D2F-8633-8078AF0189E7}"/>
    <dgm:cxn modelId="{3E1E31DD-BF49-4F5E-BC1F-8F8BF609B369}" srcId="{AA42D4A8-C10C-4AC1-A3F1-6078EBD83D9C}" destId="{3E594AA5-1BBB-4BED-BC86-67BD9DA09CA0}" srcOrd="1" destOrd="0" parTransId="{77F3F586-B60A-4457-BD90-5659697361D6}" sibTransId="{F967E890-F3B2-42D8-A283-5A024DBDD573}"/>
    <dgm:cxn modelId="{3DD1A4E5-5A63-4208-B5A6-584507173F24}" type="presParOf" srcId="{08DBDCB0-122F-4944-9D42-C8F8CAE417B7}" destId="{F19FC11E-5525-43BA-B0F4-DC38E2AA7EFE}" srcOrd="0" destOrd="0" presId="urn:microsoft.com/office/officeart/2005/8/layout/chevron2"/>
    <dgm:cxn modelId="{D3B90022-6BB8-43BD-BD61-639146005BDC}" type="presParOf" srcId="{F19FC11E-5525-43BA-B0F4-DC38E2AA7EFE}" destId="{62E43A19-B91B-42FE-93B4-FEC0F230FFCC}" srcOrd="0" destOrd="0" presId="urn:microsoft.com/office/officeart/2005/8/layout/chevron2"/>
    <dgm:cxn modelId="{3EC1F678-F16D-41D2-A9CF-71916FDEFDD2}" type="presParOf" srcId="{F19FC11E-5525-43BA-B0F4-DC38E2AA7EFE}" destId="{61BE0F39-0C10-4D04-B01F-EC81921231EF}" srcOrd="1" destOrd="0" presId="urn:microsoft.com/office/officeart/2005/8/layout/chevron2"/>
    <dgm:cxn modelId="{DD3DDFA2-C9EA-4B3F-92D1-15C9F5641934}" type="presParOf" srcId="{08DBDCB0-122F-4944-9D42-C8F8CAE417B7}" destId="{3C9C124D-58C6-4FB3-9589-DE140F027C73}" srcOrd="1" destOrd="0" presId="urn:microsoft.com/office/officeart/2005/8/layout/chevron2"/>
    <dgm:cxn modelId="{DD572768-0E84-4822-B623-9172032ADF39}" type="presParOf" srcId="{08DBDCB0-122F-4944-9D42-C8F8CAE417B7}" destId="{CD6404B1-7B3D-45D5-A0FE-AEDDC252DBFB}" srcOrd="2" destOrd="0" presId="urn:microsoft.com/office/officeart/2005/8/layout/chevron2"/>
    <dgm:cxn modelId="{BFAAE681-C7A8-44FB-9CA6-B65610FD81F3}" type="presParOf" srcId="{CD6404B1-7B3D-45D5-A0FE-AEDDC252DBFB}" destId="{E00A75D2-D474-4521-AD35-CFFFC04CF684}" srcOrd="0" destOrd="0" presId="urn:microsoft.com/office/officeart/2005/8/layout/chevron2"/>
    <dgm:cxn modelId="{80C14995-8653-46FF-BE33-EDB8CFDDA52A}" type="presParOf" srcId="{CD6404B1-7B3D-45D5-A0FE-AEDDC252DBFB}" destId="{6A348C28-109C-49E4-AD53-4F6976CC9A3E}" srcOrd="1" destOrd="0" presId="urn:microsoft.com/office/officeart/2005/8/layout/chevron2"/>
    <dgm:cxn modelId="{F464B48E-C187-4EA7-BF90-8580EF7FBC25}" type="presParOf" srcId="{08DBDCB0-122F-4944-9D42-C8F8CAE417B7}" destId="{9995854D-FC52-437F-9D8E-E4F9D70F6F61}" srcOrd="3" destOrd="0" presId="urn:microsoft.com/office/officeart/2005/8/layout/chevron2"/>
    <dgm:cxn modelId="{FBCE219A-A5B2-4CA2-8DF5-6DB187E9A187}" type="presParOf" srcId="{08DBDCB0-122F-4944-9D42-C8F8CAE417B7}" destId="{AA6052FC-23ED-45C6-A1A7-AD266CEE296F}" srcOrd="4" destOrd="0" presId="urn:microsoft.com/office/officeart/2005/8/layout/chevron2"/>
    <dgm:cxn modelId="{26E3EA4C-8835-4264-8296-51573BF7D308}" type="presParOf" srcId="{AA6052FC-23ED-45C6-A1A7-AD266CEE296F}" destId="{50165C3E-CD12-45D7-B3E5-8A46C4E02B56}" srcOrd="0" destOrd="0" presId="urn:microsoft.com/office/officeart/2005/8/layout/chevron2"/>
    <dgm:cxn modelId="{3F819DBE-1DE9-471A-86F1-5A7BC454820B}" type="presParOf" srcId="{AA6052FC-23ED-45C6-A1A7-AD266CEE296F}" destId="{96C045C7-42E8-484D-8CE9-B311A65F4A6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43A19-B91B-42FE-93B4-FEC0F230FFCC}">
      <dsp:nvSpPr>
        <dsp:cNvPr id="0" name=""/>
        <dsp:cNvSpPr/>
      </dsp:nvSpPr>
      <dsp:spPr>
        <a:xfrm rot="5400000">
          <a:off x="-233183" y="235555"/>
          <a:ext cx="1554555" cy="1088188"/>
        </a:xfrm>
        <a:prstGeom prst="chevron">
          <a:avLst/>
        </a:prstGeom>
        <a:solidFill>
          <a:schemeClr val="tx1"/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/>
            <a:t>Scenario</a:t>
          </a:r>
          <a:r>
            <a:rPr lang="en-US" sz="800" kern="1200" dirty="0"/>
            <a:t> </a:t>
          </a:r>
        </a:p>
      </dsp:txBody>
      <dsp:txXfrm rot="-5400000">
        <a:off x="1" y="546465"/>
        <a:ext cx="1088188" cy="466367"/>
      </dsp:txXfrm>
    </dsp:sp>
    <dsp:sp modelId="{61BE0F39-0C10-4D04-B01F-EC81921231EF}">
      <dsp:nvSpPr>
        <dsp:cNvPr id="0" name=""/>
        <dsp:cNvSpPr/>
      </dsp:nvSpPr>
      <dsp:spPr>
        <a:xfrm rot="5400000">
          <a:off x="3171484" y="-2080923"/>
          <a:ext cx="1010460" cy="51770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Phone not allowed to be out at work</a:t>
          </a:r>
        </a:p>
      </dsp:txBody>
      <dsp:txXfrm rot="-5400000">
        <a:off x="1088188" y="2373"/>
        <a:ext cx="5177053" cy="1010460"/>
      </dsp:txXfrm>
    </dsp:sp>
    <dsp:sp modelId="{E00A75D2-D474-4521-AD35-CFFFC04CF684}">
      <dsp:nvSpPr>
        <dsp:cNvPr id="0" name=""/>
        <dsp:cNvSpPr/>
      </dsp:nvSpPr>
      <dsp:spPr>
        <a:xfrm rot="5400000">
          <a:off x="-233183" y="1595508"/>
          <a:ext cx="1554555" cy="1088188"/>
        </a:xfrm>
        <a:prstGeom prst="chevron">
          <a:avLst/>
        </a:prstGeom>
        <a:solidFill>
          <a:schemeClr val="tx1"/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Verbal Cue</a:t>
          </a:r>
        </a:p>
      </dsp:txBody>
      <dsp:txXfrm rot="-5400000">
        <a:off x="1" y="1906418"/>
        <a:ext cx="1088188" cy="466367"/>
      </dsp:txXfrm>
    </dsp:sp>
    <dsp:sp modelId="{6A348C28-109C-49E4-AD53-4F6976CC9A3E}">
      <dsp:nvSpPr>
        <dsp:cNvPr id="0" name=""/>
        <dsp:cNvSpPr/>
      </dsp:nvSpPr>
      <dsp:spPr>
        <a:xfrm rot="5400000">
          <a:off x="3171484" y="-720970"/>
          <a:ext cx="1010460" cy="51770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i="1" kern="1200" dirty="0"/>
            <a:t>“I have to wait until my break to check my phone.”</a:t>
          </a:r>
        </a:p>
      </dsp:txBody>
      <dsp:txXfrm rot="-5400000">
        <a:off x="1088188" y="1362326"/>
        <a:ext cx="5177053" cy="1010460"/>
      </dsp:txXfrm>
    </dsp:sp>
    <dsp:sp modelId="{50165C3E-CD12-45D7-B3E5-8A46C4E02B56}">
      <dsp:nvSpPr>
        <dsp:cNvPr id="0" name=""/>
        <dsp:cNvSpPr/>
      </dsp:nvSpPr>
      <dsp:spPr>
        <a:xfrm rot="5400000">
          <a:off x="-233183" y="2955461"/>
          <a:ext cx="1554555" cy="1088188"/>
        </a:xfrm>
        <a:prstGeom prst="chevron">
          <a:avLst/>
        </a:prstGeom>
        <a:solidFill>
          <a:schemeClr val="tx1"/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b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/>
            <a:t>Open-ended Question</a:t>
          </a:r>
        </a:p>
      </dsp:txBody>
      <dsp:txXfrm rot="-5400000">
        <a:off x="1" y="3266371"/>
        <a:ext cx="1088188" cy="466367"/>
      </dsp:txXfrm>
    </dsp:sp>
    <dsp:sp modelId="{96C045C7-42E8-484D-8CE9-B311A65F4A6F}">
      <dsp:nvSpPr>
        <dsp:cNvPr id="0" name=""/>
        <dsp:cNvSpPr/>
      </dsp:nvSpPr>
      <dsp:spPr>
        <a:xfrm rot="5400000">
          <a:off x="3171484" y="638981"/>
          <a:ext cx="1010460" cy="51770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i="1" kern="1200" dirty="0"/>
            <a:t>“What if you could check your messages without your phone?”</a:t>
          </a:r>
        </a:p>
      </dsp:txBody>
      <dsp:txXfrm rot="-5400000">
        <a:off x="1088188" y="2722277"/>
        <a:ext cx="5177053" cy="1010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43A19-B91B-42FE-93B4-FEC0F230FFCC}">
      <dsp:nvSpPr>
        <dsp:cNvPr id="0" name=""/>
        <dsp:cNvSpPr/>
      </dsp:nvSpPr>
      <dsp:spPr>
        <a:xfrm rot="5400000">
          <a:off x="-233183" y="235555"/>
          <a:ext cx="1554555" cy="1088188"/>
        </a:xfrm>
        <a:prstGeom prst="chevron">
          <a:avLst/>
        </a:prstGeom>
        <a:solidFill>
          <a:schemeClr val="tx1"/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/>
            <a:t>Scenario</a:t>
          </a:r>
          <a:r>
            <a:rPr lang="en-US" sz="800" kern="1200" dirty="0"/>
            <a:t> </a:t>
          </a:r>
        </a:p>
      </dsp:txBody>
      <dsp:txXfrm rot="-5400000">
        <a:off x="1" y="546465"/>
        <a:ext cx="1088188" cy="466367"/>
      </dsp:txXfrm>
    </dsp:sp>
    <dsp:sp modelId="{61BE0F39-0C10-4D04-B01F-EC81921231EF}">
      <dsp:nvSpPr>
        <dsp:cNvPr id="0" name=""/>
        <dsp:cNvSpPr/>
      </dsp:nvSpPr>
      <dsp:spPr>
        <a:xfrm rot="5400000">
          <a:off x="1891899" y="-801338"/>
          <a:ext cx="1010460" cy="26178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Phone not allowed on the job</a:t>
          </a:r>
        </a:p>
      </dsp:txBody>
      <dsp:txXfrm rot="-5400000">
        <a:off x="1088188" y="2373"/>
        <a:ext cx="2617882" cy="1010460"/>
      </dsp:txXfrm>
    </dsp:sp>
    <dsp:sp modelId="{E00A75D2-D474-4521-AD35-CFFFC04CF684}">
      <dsp:nvSpPr>
        <dsp:cNvPr id="0" name=""/>
        <dsp:cNvSpPr/>
      </dsp:nvSpPr>
      <dsp:spPr>
        <a:xfrm rot="5400000">
          <a:off x="-233183" y="1595508"/>
          <a:ext cx="1554555" cy="1088188"/>
        </a:xfrm>
        <a:prstGeom prst="chevron">
          <a:avLst/>
        </a:prstGeom>
        <a:solidFill>
          <a:schemeClr val="tx1"/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Verbal Cue</a:t>
          </a:r>
        </a:p>
      </dsp:txBody>
      <dsp:txXfrm rot="-5400000">
        <a:off x="1" y="1906418"/>
        <a:ext cx="1088188" cy="466367"/>
      </dsp:txXfrm>
    </dsp:sp>
    <dsp:sp modelId="{6A348C28-109C-49E4-AD53-4F6976CC9A3E}">
      <dsp:nvSpPr>
        <dsp:cNvPr id="0" name=""/>
        <dsp:cNvSpPr/>
      </dsp:nvSpPr>
      <dsp:spPr>
        <a:xfrm rot="5400000">
          <a:off x="1891899" y="558614"/>
          <a:ext cx="1010460" cy="26178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i="1" kern="1200" dirty="0"/>
            <a:t>“I have to wait until my break to check my phone.”</a:t>
          </a:r>
        </a:p>
      </dsp:txBody>
      <dsp:txXfrm rot="-5400000">
        <a:off x="1088188" y="1362325"/>
        <a:ext cx="2617882" cy="1010460"/>
      </dsp:txXfrm>
    </dsp:sp>
    <dsp:sp modelId="{50165C3E-CD12-45D7-B3E5-8A46C4E02B56}">
      <dsp:nvSpPr>
        <dsp:cNvPr id="0" name=""/>
        <dsp:cNvSpPr/>
      </dsp:nvSpPr>
      <dsp:spPr>
        <a:xfrm rot="5400000">
          <a:off x="-233183" y="2955461"/>
          <a:ext cx="1554555" cy="1088188"/>
        </a:xfrm>
        <a:prstGeom prst="chevron">
          <a:avLst/>
        </a:prstGeom>
        <a:solidFill>
          <a:schemeClr val="tx1"/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b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/>
            <a:t>Open-ended Question</a:t>
          </a:r>
        </a:p>
      </dsp:txBody>
      <dsp:txXfrm rot="-5400000">
        <a:off x="1" y="3266371"/>
        <a:ext cx="1088188" cy="466367"/>
      </dsp:txXfrm>
    </dsp:sp>
    <dsp:sp modelId="{96C045C7-42E8-484D-8CE9-B311A65F4A6F}">
      <dsp:nvSpPr>
        <dsp:cNvPr id="0" name=""/>
        <dsp:cNvSpPr/>
      </dsp:nvSpPr>
      <dsp:spPr>
        <a:xfrm rot="5400000">
          <a:off x="1891899" y="1918567"/>
          <a:ext cx="1010460" cy="26178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i="1" kern="1200" dirty="0"/>
            <a:t>“What if you could check your messages without your phone?”</a:t>
          </a:r>
        </a:p>
      </dsp:txBody>
      <dsp:txXfrm rot="-5400000">
        <a:off x="1088188" y="2722278"/>
        <a:ext cx="2617882" cy="1010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 dirty="0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8/6/2018</a:t>
            </a:fld>
            <a:endParaRPr lang="en-US" b="1" dirty="0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 dirty="0">
              <a:latin typeface="Arial Bold" charset="0"/>
            </a:endParaRPr>
          </a:p>
        </p:txBody>
      </p:sp>
      <p:pic>
        <p:nvPicPr>
          <p:cNvPr id="44037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094" y="8818417"/>
            <a:ext cx="1507226" cy="32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 dirty="0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8/6/2018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5FE94-24B2-454C-B421-0697DA66389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10372-05D9-4E3A-A30E-57AA35038F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7D3926DC-3EDF-4EE4-AEF9-E8862156677E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3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7323A-F122-44AD-9BF2-EAB71BF9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14338"/>
            <a:ext cx="8674100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20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pn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7142" r="9586"/>
          <a:stretch/>
        </p:blipFill>
        <p:spPr>
          <a:xfrm flipH="1">
            <a:off x="-1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70" y="3048000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35759"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10</a:t>
                </a:fld>
                <a:r>
                  <a:rPr lang="en-US" sz="1400" dirty="0"/>
                  <a:t> </a:t>
                </a:r>
                <a:r>
                  <a:rPr lang="en-US" sz="1400"/>
                  <a:t>– Mobile Internet Plans &amp; Devices</a:t>
                </a:r>
                <a:endParaRPr lang="en-US" sz="1400" dirty="0"/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t="21334" b="50000"/>
          <a:stretch/>
        </p:blipFill>
        <p:spPr>
          <a:xfrm>
            <a:off x="-1241" y="0"/>
            <a:ext cx="10058400" cy="1621990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84480"/>
            <a:ext cx="9227092" cy="661250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rgbClr val="E20074"/>
                </a:solidFill>
                <a:latin typeface="+mj-lt"/>
              </a:rPr>
              <a:t>Mobile Internet Devices &amp; Plans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8EB34-E1D3-4AC5-8405-47EFA9F64C7D}"/>
              </a:ext>
            </a:extLst>
          </p:cNvPr>
          <p:cNvSpPr txBox="1"/>
          <p:nvPr/>
        </p:nvSpPr>
        <p:spPr>
          <a:xfrm>
            <a:off x="651146" y="1991335"/>
            <a:ext cx="8382000" cy="541686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Clr>
                <a:schemeClr val="accent1"/>
              </a:buCl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Ask a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Mobile Expert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!</a:t>
            </a:r>
          </a:p>
          <a:p>
            <a:pPr marL="457200" indent="-4572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are some verbal cues they use to bring Mobile Internet devices into the conversation?</a:t>
            </a:r>
          </a:p>
          <a:p>
            <a:pPr marL="457200" indent="-4572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are your favorite open-ended questions to ask your customers about Mobile Internet devices?</a:t>
            </a:r>
          </a:p>
          <a:p>
            <a:pPr defTabSz="897450" fontAlgn="base">
              <a:spcBef>
                <a:spcPct val="0"/>
              </a:spcBef>
              <a:spcAft>
                <a:spcPts val="2647"/>
              </a:spcAft>
              <a:buClr>
                <a:srgbClr val="E20074"/>
              </a:buClr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See it!</a:t>
            </a:r>
          </a:p>
          <a:p>
            <a:pPr marL="342900" indent="-342900" defTabSz="897450" fontAlgn="base">
              <a:spcBef>
                <a:spcPct val="0"/>
              </a:spcBef>
              <a:spcAft>
                <a:spcPts val="2647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Check out the Mobile Internet demos on the sales floor!</a:t>
            </a:r>
          </a:p>
          <a:p>
            <a:pPr marL="342900" indent="-342900" defTabSz="897450" fontAlgn="base">
              <a:spcBef>
                <a:spcPct val="0"/>
              </a:spcBef>
              <a:spcAft>
                <a:spcPts val="2647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With one of the demo devices, find a feature on it you’ve never tried.  Try it out and show a peer.</a:t>
            </a:r>
          </a:p>
          <a:p>
            <a:pPr>
              <a:spcAft>
                <a:spcPts val="1800"/>
              </a:spcAft>
              <a:buClr>
                <a:schemeClr val="accent1"/>
              </a:buClr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5300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35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12704" y="492417"/>
            <a:ext cx="8744285" cy="2022875"/>
            <a:chOff x="609600" y="762000"/>
            <a:chExt cx="8744285" cy="2022875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63984" y="1032275"/>
              <a:ext cx="5562600" cy="1752600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endParaRPr lang="en-US" sz="8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– Mobile Internet Plans &amp; Devices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1" name="Text Placeholder 5"/>
          <p:cNvSpPr txBox="1">
            <a:spLocks/>
          </p:cNvSpPr>
          <p:nvPr/>
        </p:nvSpPr>
        <p:spPr>
          <a:xfrm>
            <a:off x="1419488" y="762000"/>
            <a:ext cx="5562600" cy="1752600"/>
          </a:xfrm>
          <a:prstGeom prst="rect">
            <a:avLst/>
          </a:prstGeom>
        </p:spPr>
        <p:txBody>
          <a:bodyPr/>
          <a:lstStyle>
            <a:lvl1pPr marL="0" indent="0" algn="l" defTabSz="1017056" rtl="0" fontAlgn="base">
              <a:lnSpc>
                <a:spcPct val="90000"/>
              </a:lnSpc>
              <a:spcBef>
                <a:spcPts val="1176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sz="4000" kern="1200">
                <a:solidFill>
                  <a:schemeClr val="accent1"/>
                </a:solidFill>
                <a:latin typeface="+mj-lt"/>
                <a:ea typeface="Arial" charset="0"/>
                <a:cs typeface="Arial" charset="0"/>
              </a:defRPr>
            </a:lvl1pPr>
            <a:lvl2pPr marL="573089" indent="-318383" algn="l" defTabSz="1017056" rtl="0" fontAlgn="base">
              <a:lnSpc>
                <a:spcPct val="90000"/>
              </a:lnSpc>
              <a:spcBef>
                <a:spcPts val="1176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700442" indent="-183954" algn="l" defTabSz="1017056" rtl="0" fontAlgn="base">
              <a:lnSpc>
                <a:spcPct val="90000"/>
              </a:lnSpc>
              <a:spcBef>
                <a:spcPts val="1176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082501" indent="-194567" algn="l" defTabSz="1017056" rtl="0" fontAlgn="base">
              <a:lnSpc>
                <a:spcPct val="90000"/>
              </a:lnSpc>
              <a:spcBef>
                <a:spcPts val="1176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464560" indent="-185724" algn="l" defTabSz="1017056" rtl="0" fontAlgn="base">
              <a:lnSpc>
                <a:spcPct val="90000"/>
              </a:lnSpc>
              <a:spcBef>
                <a:spcPts val="1176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+mn-lt"/>
              </a:rPr>
              <a:t>Mobile Internet Plans</a:t>
            </a:r>
          </a:p>
          <a:p>
            <a:pPr>
              <a:spcBef>
                <a:spcPts val="0"/>
              </a:spcBef>
            </a:pPr>
            <a:r>
              <a:rPr lang="en-US" sz="6600" dirty="0"/>
              <a:t>&amp; Devices</a:t>
            </a:r>
            <a:endParaRPr lang="en-US" sz="8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8DF2913-FDF9-439E-8F34-A5D53691F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2431449"/>
            <a:ext cx="4918665" cy="51830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464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800" y="1647885"/>
            <a:ext cx="8388892" cy="353943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Helping customers </a:t>
            </a:r>
            <a:r>
              <a:rPr lang="en-US" sz="2400" dirty="0">
                <a:solidFill>
                  <a:srgbClr val="EC008C"/>
                </a:solidFill>
                <a:latin typeface="Arial" charset="0"/>
                <a:ea typeface="Arial" charset="0"/>
                <a:cs typeface="Arial" charset="0"/>
              </a:rPr>
              <a:t>connect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, when and where they want – </a:t>
            </a:r>
            <a:r>
              <a:rPr lang="en-US" sz="2400" dirty="0">
                <a:solidFill>
                  <a:srgbClr val="EC008C"/>
                </a:solidFill>
                <a:latin typeface="Arial" charset="0"/>
                <a:ea typeface="Arial" charset="0"/>
                <a:cs typeface="Arial" charset="0"/>
              </a:rPr>
              <a:t>beyond phones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850265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Tablets</a:t>
            </a:r>
          </a:p>
          <a:p>
            <a:pPr marL="850265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Wearables</a:t>
            </a:r>
          </a:p>
          <a:p>
            <a:pPr marL="850265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Mobile HotSpots</a:t>
            </a:r>
          </a:p>
          <a:p>
            <a:pPr marL="850265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sz="24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rate plans for these devices (including DIGITS)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612CE7-45B4-4710-A759-7089FC7F217D}"/>
              </a:ext>
            </a:extLst>
          </p:cNvPr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0CFCB20-DDD9-415D-BAF7-B3903D86C6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A50EFF9-7917-4A5D-8972-5EC3EB6CB91E}"/>
                </a:ext>
              </a:extLst>
            </p:cNvPr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006FF4C-2707-4D36-BFD6-6F0E5C2F841A}"/>
                  </a:ext>
                </a:extLst>
              </p:cNvPr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6ECF24C-019F-4BA2-BE19-440BC2AA01EE}"/>
                  </a:ext>
                </a:extLst>
              </p:cNvPr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08B7E41-7B75-4712-9BD0-E86CC645C2C8}"/>
                  </a:ext>
                </a:extLst>
              </p:cNvPr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3</a:t>
                </a:fld>
                <a:r>
                  <a:rPr lang="en-US" sz="1400" dirty="0"/>
                  <a:t> – Mobile Internet Plans &amp; Devices</a:t>
                </a:r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CFE51F2-1241-4923-88C4-43AB2DDF9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6C5203-53DE-46A6-90DA-8F57DFABD0F1}"/>
                </a:ext>
              </a:extLst>
            </p:cNvPr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F8C9D52-CAD5-464D-AF51-CF86245B1570}"/>
                </a:ext>
              </a:extLst>
            </p:cNvPr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526135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85352" y="379505"/>
            <a:ext cx="4191000" cy="838200"/>
            <a:chOff x="185185" y="210818"/>
            <a:chExt cx="4950276" cy="917175"/>
          </a:xfrm>
        </p:grpSpPr>
        <p:sp>
          <p:nvSpPr>
            <p:cNvPr id="13" name="Rectangle 12"/>
            <p:cNvSpPr/>
            <p:nvPr/>
          </p:nvSpPr>
          <p:spPr>
            <a:xfrm>
              <a:off x="185185" y="429522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3563" y="210818"/>
              <a:ext cx="2590801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71722" y="666144"/>
              <a:ext cx="963739" cy="38913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67583" y="433313"/>
              <a:ext cx="2561617" cy="694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9559" y="273325"/>
              <a:ext cx="4699642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DO IT YOURSELF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24459" y="615159"/>
            <a:ext cx="1417321" cy="621984"/>
            <a:chOff x="103381" y="198949"/>
            <a:chExt cx="5071309" cy="929044"/>
          </a:xfrm>
        </p:grpSpPr>
        <p:sp>
          <p:nvSpPr>
            <p:cNvPr id="30" name="Rectangle 29"/>
            <p:cNvSpPr/>
            <p:nvPr/>
          </p:nvSpPr>
          <p:spPr>
            <a:xfrm>
              <a:off x="103381" y="198949"/>
              <a:ext cx="2590802" cy="720586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13071" y="433313"/>
              <a:ext cx="2561619" cy="69468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558" y="273326"/>
              <a:ext cx="4699641" cy="786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 1 HR 15 MIN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96000" y="1916366"/>
            <a:ext cx="2590800" cy="1588834"/>
            <a:chOff x="990600" y="1752600"/>
            <a:chExt cx="2590800" cy="1588834"/>
          </a:xfrm>
        </p:grpSpPr>
        <p:sp>
          <p:nvSpPr>
            <p:cNvPr id="26" name="Rectangle 25"/>
            <p:cNvSpPr/>
            <p:nvPr/>
          </p:nvSpPr>
          <p:spPr>
            <a:xfrm>
              <a:off x="990600" y="2939635"/>
              <a:ext cx="2546193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1041126" y="2109479"/>
              <a:ext cx="2540274" cy="117268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117475" indent="-117475" defTabSz="914099" fontAlgn="base"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C2 &gt; Devices &gt; Filter:</a:t>
              </a:r>
            </a:p>
            <a:p>
              <a:pPr marL="850544" lvl="1" indent="-342900" defTabSz="914099">
                <a:spcAft>
                  <a:spcPts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bg1"/>
                  </a:solidFill>
                </a:rPr>
                <a:t>Tablet</a:t>
              </a:r>
            </a:p>
            <a:p>
              <a:pPr marL="850544" lvl="1" indent="-342900" defTabSz="914099">
                <a:spcAft>
                  <a:spcPts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bg1"/>
                  </a:solidFill>
                </a:rPr>
                <a:t>Wearables</a:t>
              </a:r>
            </a:p>
            <a:p>
              <a:pPr marL="850544" lvl="1" indent="-342900" defTabSz="914099">
                <a:spcAft>
                  <a:spcPts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bg1"/>
                  </a:solidFill>
                </a:rPr>
                <a:t>HotSpot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990600" y="1752600"/>
              <a:ext cx="2546193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GET FAMILIAR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44560" y="1389890"/>
            <a:ext cx="4660840" cy="2877310"/>
            <a:chOff x="886248" y="2150562"/>
            <a:chExt cx="3282300" cy="1412285"/>
          </a:xfrm>
        </p:grpSpPr>
        <p:sp>
          <p:nvSpPr>
            <p:cNvPr id="32" name="Rectangle 31"/>
            <p:cNvSpPr/>
            <p:nvPr/>
          </p:nvSpPr>
          <p:spPr>
            <a:xfrm>
              <a:off x="888076" y="3365366"/>
              <a:ext cx="3238667" cy="19748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937409" y="2328611"/>
              <a:ext cx="3231139" cy="11763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117475" indent="-117475" defTabSz="914099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bg1"/>
                </a:solidFill>
              </a:endParaRPr>
            </a:p>
            <a:p>
              <a:pPr marL="117475" indent="-117475" defTabSz="914099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T-Mobile ONE Tablet (425002)</a:t>
              </a:r>
            </a:p>
            <a:p>
              <a:pPr marL="117475" indent="-117475" defTabSz="914099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T-Mobile ONE Wearable (425004)</a:t>
              </a:r>
            </a:p>
            <a:p>
              <a:pPr marL="117475" indent="-117475" defTabSz="914099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T-Mobile ONE Tablet No Credit Check (428569)</a:t>
              </a:r>
            </a:p>
            <a:p>
              <a:pPr marL="117475" indent="-117475" defTabSz="914099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T-Mobile Essentials Tablet (442968)</a:t>
              </a:r>
            </a:p>
            <a:p>
              <a:pPr marL="117475" indent="-117475" defTabSz="914099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T-Mobile Essentials Tablet: No Credit Check (442967)</a:t>
              </a:r>
            </a:p>
            <a:p>
              <a:pPr marL="117475" indent="-117475" defTabSz="914099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DIGITS Rate Plans (431515)</a:t>
              </a:r>
            </a:p>
            <a:p>
              <a:pPr marL="117475" indent="-117475" defTabSz="914099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Mobile Internet for </a:t>
              </a:r>
              <a:r>
                <a:rPr lang="en-US" sz="1200" dirty="0" err="1">
                  <a:solidFill>
                    <a:schemeClr val="bg1"/>
                  </a:solidFill>
                </a:rPr>
                <a:t>HotSpots</a:t>
              </a:r>
              <a:r>
                <a:rPr lang="en-US" sz="1200" dirty="0">
                  <a:solidFill>
                    <a:schemeClr val="bg1"/>
                  </a:solidFill>
                </a:rPr>
                <a:t> (429651)</a:t>
              </a:r>
            </a:p>
            <a:p>
              <a:pPr marL="117475" indent="-117475" defTabSz="914099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Selling Wearables (435986)</a:t>
              </a:r>
            </a:p>
            <a:p>
              <a:pPr marL="117475" indent="-117475" defTabSz="914099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86248" y="2150562"/>
              <a:ext cx="3238667" cy="215433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RESEARCH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5352" y="4343400"/>
            <a:ext cx="4638886" cy="2362200"/>
            <a:chOff x="-160414" y="4419600"/>
            <a:chExt cx="4199014" cy="2362200"/>
          </a:xfrm>
        </p:grpSpPr>
        <p:sp>
          <p:nvSpPr>
            <p:cNvPr id="38" name="Rectangle 37"/>
            <p:cNvSpPr/>
            <p:nvPr/>
          </p:nvSpPr>
          <p:spPr>
            <a:xfrm>
              <a:off x="-160414" y="6380001"/>
              <a:ext cx="4126718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-78525" y="4833218"/>
              <a:ext cx="4117125" cy="1851083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228600" indent="-228600" defTabSz="914099">
                <a:spcAft>
                  <a:spcPts val="60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bg1"/>
                  </a:solidFill>
                </a:rPr>
                <a:t>Pick 3 video customers:</a:t>
              </a:r>
            </a:p>
            <a:p>
              <a:pPr marL="457200" lvl="1" indent="-228600" defTabSz="914099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One you would sell a tablet</a:t>
              </a:r>
            </a:p>
            <a:p>
              <a:pPr marL="457200" lvl="1" indent="-228600" defTabSz="914099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One you would sell a wearable</a:t>
              </a:r>
            </a:p>
            <a:p>
              <a:pPr marL="457200" lvl="1" indent="-228600" defTabSz="914099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One you would sell a mobile hotspot</a:t>
              </a:r>
            </a:p>
            <a:p>
              <a:pPr marL="228600" lvl="1" indent="-228600" defTabSz="914099">
                <a:spcAft>
                  <a:spcPts val="600"/>
                </a:spcAft>
                <a:buFont typeface="+mj-lt"/>
                <a:buAutoNum type="arabicPeriod" startAt="2"/>
              </a:pPr>
              <a:r>
                <a:rPr lang="en-US" sz="1200" dirty="0">
                  <a:solidFill>
                    <a:schemeClr val="bg1"/>
                  </a:solidFill>
                </a:rPr>
                <a:t>For each customer, choose a device/rate plan combo (DIGITS plan, where applicable).</a:t>
              </a:r>
            </a:p>
            <a:p>
              <a:pPr marL="228600" lvl="1" indent="-228600" defTabSz="914099">
                <a:spcAft>
                  <a:spcPts val="600"/>
                </a:spcAft>
                <a:buFont typeface="+mj-lt"/>
                <a:buAutoNum type="arabicPeriod" startAt="2"/>
              </a:pPr>
              <a:r>
                <a:rPr lang="en-US" sz="1200" dirty="0">
                  <a:solidFill>
                    <a:schemeClr val="bg1"/>
                  </a:solidFill>
                </a:rPr>
                <a:t>How would you explain the benefits to each customer?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-160414" y="4419600"/>
              <a:ext cx="4126718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DEVICE MATCH UP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77987" y="4345293"/>
            <a:ext cx="4219367" cy="2234648"/>
            <a:chOff x="5229648" y="4357786"/>
            <a:chExt cx="5288127" cy="2234648"/>
          </a:xfrm>
        </p:grpSpPr>
        <p:sp>
          <p:nvSpPr>
            <p:cNvPr id="42" name="Rectangle 41"/>
            <p:cNvSpPr/>
            <p:nvPr/>
          </p:nvSpPr>
          <p:spPr>
            <a:xfrm>
              <a:off x="5229648" y="6190635"/>
              <a:ext cx="5194941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332735" y="4714664"/>
              <a:ext cx="5185040" cy="1780771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117475" indent="-117475" defTabSz="914099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What is the full price of the device for each customer?</a:t>
              </a:r>
            </a:p>
            <a:p>
              <a:pPr marL="117475" indent="-117475" defTabSz="914099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Assuming the customer is well-qualified, how much is their down payment today for the new device?</a:t>
              </a:r>
            </a:p>
            <a:p>
              <a:pPr marL="117475" indent="-117475" defTabSz="914099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How much will their EIP be each month, for 24 months?</a:t>
              </a:r>
            </a:p>
            <a:p>
              <a:pPr marL="117475" indent="-117475" defTabSz="914099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How much will the monthly charge be for the rate plan?</a:t>
              </a:r>
            </a:p>
            <a:p>
              <a:pPr marL="117475" indent="-117475" defTabSz="914099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What, if any, discounts apply on the rate plan?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5229648" y="4357786"/>
              <a:ext cx="5194941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HOW MUCH?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9749D26-C92A-4D0C-A3C5-92A26D77A66E}"/>
              </a:ext>
            </a:extLst>
          </p:cNvPr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4891DB2-4B80-48EE-88E3-D79C9A541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3F9AFE8-A56A-4005-8B3F-49408F13A54B}"/>
                </a:ext>
              </a:extLst>
            </p:cNvPr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7809A99-E2FD-4498-A493-9EC29671ACD1}"/>
                  </a:ext>
                </a:extLst>
              </p:cNvPr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25D212E-9138-483E-90A4-6C41DF6C6520}"/>
                  </a:ext>
                </a:extLst>
              </p:cNvPr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6657D11-D538-4629-85AD-AABA870B7214}"/>
                  </a:ext>
                </a:extLst>
              </p:cNvPr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4</a:t>
                </a:fld>
                <a:r>
                  <a:rPr lang="en-US" sz="1400" dirty="0"/>
                  <a:t> – Mobile Internet Plans &amp; Devices</a:t>
                </a:r>
              </a:p>
            </p:txBody>
          </p: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DF574F8-0317-4A8E-B89F-F7E507121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2A1CA2-0C6B-44C6-AF8E-8E187FFBC058}"/>
                </a:ext>
              </a:extLst>
            </p:cNvPr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2EC07D9-9CBF-4B62-8CD4-0B2BFA7074DE}"/>
                </a:ext>
              </a:extLst>
            </p:cNvPr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204486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38900" b="-1"/>
          <a:stretch/>
        </p:blipFill>
        <p:spPr>
          <a:xfrm>
            <a:off x="0" y="0"/>
            <a:ext cx="10058400" cy="3456158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663072"/>
            <a:ext cx="9495367" cy="24006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How much is T-Mobile ONE for tablets – stand alone and existing voice line?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How much is T-Mobile ONE for wearables – stand alone and existing voice line?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For the newest Apple Watch, which plan is required and how much is it?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What did you learn about selling wearables?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Who’s ready to share their customer and device/rate plan recommendation?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C8A139-C0D2-4CE0-8F75-1447BE420FCB}"/>
              </a:ext>
            </a:extLst>
          </p:cNvPr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03FEAC8-F9E5-4D71-9006-76908F1BDE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666344B-8A69-44DC-9786-1860607BD791}"/>
                </a:ext>
              </a:extLst>
            </p:cNvPr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87077AA-DF23-4A99-8E71-A4209522587F}"/>
                  </a:ext>
                </a:extLst>
              </p:cNvPr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6ADCB77-ED0E-4195-BB7C-57A018532015}"/>
                  </a:ext>
                </a:extLst>
              </p:cNvPr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04F9E5-7EBF-4449-AA93-7F5A942DB993}"/>
                  </a:ext>
                </a:extLst>
              </p:cNvPr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5</a:t>
                </a:fld>
                <a:r>
                  <a:rPr lang="en-US" sz="1400" dirty="0"/>
                  <a:t> – Mobile Internet Plans &amp; Devices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7725746-14BC-49DE-8734-6A1A6ECD9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89EB9C-1729-49A1-9F5C-985CF7700E59}"/>
                </a:ext>
              </a:extLst>
            </p:cNvPr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C4BFFB-4553-4BA9-A277-EB8A34164FEC}"/>
                </a:ext>
              </a:extLst>
            </p:cNvPr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18768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7200" y="316838"/>
            <a:ext cx="4886326" cy="826513"/>
            <a:chOff x="211403" y="204837"/>
            <a:chExt cx="4886911" cy="923156"/>
          </a:xfrm>
        </p:grpSpPr>
        <p:sp>
          <p:nvSpPr>
            <p:cNvPr id="28" name="Rectangle 27"/>
            <p:cNvSpPr/>
            <p:nvPr/>
          </p:nvSpPr>
          <p:spPr>
            <a:xfrm>
              <a:off x="263563" y="204837"/>
              <a:ext cx="2590801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81886" y="206270"/>
              <a:ext cx="916428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67583" y="433312"/>
              <a:ext cx="2483211" cy="694681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BRING IT TOGETHER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67600" y="509435"/>
            <a:ext cx="1520936" cy="644451"/>
            <a:chOff x="131417" y="192833"/>
            <a:chExt cx="5047148" cy="931264"/>
          </a:xfrm>
        </p:grpSpPr>
        <p:sp>
          <p:nvSpPr>
            <p:cNvPr id="37" name="Rectangle 36"/>
            <p:cNvSpPr/>
            <p:nvPr/>
          </p:nvSpPr>
          <p:spPr>
            <a:xfrm>
              <a:off x="2722213" y="658070"/>
              <a:ext cx="2456352" cy="46602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1417" y="192833"/>
              <a:ext cx="2590799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25 MIN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44500" y="1991448"/>
            <a:ext cx="8874503" cy="38164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640080" lvl="1" indent="-27432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Each group will be assigned a product type:</a:t>
            </a:r>
          </a:p>
          <a:p>
            <a:pPr marL="1474256" lvl="2" indent="-274320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Tablets</a:t>
            </a:r>
          </a:p>
          <a:p>
            <a:pPr marL="1474256" lvl="2" indent="-274320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Wearables</a:t>
            </a:r>
          </a:p>
          <a:p>
            <a:pPr marL="1474256" lvl="2" indent="-274320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Mobile hotspots</a:t>
            </a:r>
          </a:p>
          <a:p>
            <a:pPr marL="1199936" lvl="2" indent="0">
              <a:spcAft>
                <a:spcPts val="0"/>
              </a:spcAft>
              <a:buClr>
                <a:schemeClr val="accent1"/>
              </a:buClr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marL="640080" lvl="1" indent="-27432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List as many </a:t>
            </a:r>
            <a:r>
              <a:rPr lang="en-US" sz="16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scenarios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you can think of, where your assigned </a:t>
            </a:r>
            <a:r>
              <a:rPr lang="en-US" sz="16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product is useful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600" dirty="0">
                <a:latin typeface="Arial" charset="0"/>
                <a:cs typeface="Arial" charset="0"/>
              </a:rPr>
              <a:t>(6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min)</a:t>
            </a:r>
          </a:p>
          <a:p>
            <a:pPr marL="640080" lvl="1" indent="-27432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Narrow your list down to the </a:t>
            </a:r>
            <a:r>
              <a:rPr lang="en-US" sz="16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top 2 scenarios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. (5 min)</a:t>
            </a:r>
          </a:p>
          <a:p>
            <a:pPr marL="640080" lvl="1" indent="-27432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Come up with </a:t>
            </a:r>
            <a:r>
              <a:rPr lang="en-US" sz="16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a verbal cue for each scenario,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you may hear from a customer, that could open the door for a conversation about your product. (7 min)</a:t>
            </a:r>
          </a:p>
          <a:p>
            <a:pPr marL="640080" lvl="1" indent="-27432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What </a:t>
            </a:r>
            <a:r>
              <a:rPr lang="en-US" sz="16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open-ended question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could you ask the customer, as a </a:t>
            </a:r>
            <a:r>
              <a:rPr lang="en-US" sz="16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follow-up to the verbal cue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, to learn more? (6 min)</a:t>
            </a:r>
          </a:p>
          <a:p>
            <a:pPr marL="640080" lvl="1" indent="-27432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Choose a team representative to share with the class. (1 min)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D54F82-2E96-4D89-BF65-C33E99FE7D92}"/>
              </a:ext>
            </a:extLst>
          </p:cNvPr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1F00A3E-CD55-4B2C-B477-4CC30DF68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B21F966-196E-4921-8FF3-3F4842F5D7EC}"/>
                </a:ext>
              </a:extLst>
            </p:cNvPr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DB5BF8A-F961-4EC8-BA76-E95256232AAE}"/>
                  </a:ext>
                </a:extLst>
              </p:cNvPr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2ECC8B3-3E2D-47E6-AA50-426DB7D1066C}"/>
                  </a:ext>
                </a:extLst>
              </p:cNvPr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A2E7C56-EA50-4C5A-89FA-4FDD17049597}"/>
                  </a:ext>
                </a:extLst>
              </p:cNvPr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6</a:t>
                </a:fld>
                <a:r>
                  <a:rPr lang="en-US" sz="1400" dirty="0"/>
                  <a:t> – Mobile Internet Plans &amp; Devices</a:t>
                </a:r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20C4E1E-3AEB-4330-B360-45FBC4D7E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651D9F-E411-4352-9AFD-3DA4083228E1}"/>
                </a:ext>
              </a:extLst>
            </p:cNvPr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63D90F-2F27-42EA-B314-D66C7EF0798E}"/>
                </a:ext>
              </a:extLst>
            </p:cNvPr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846098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8571CA7-827B-4320-89B4-7CB0AC006E5D}"/>
              </a:ext>
            </a:extLst>
          </p:cNvPr>
          <p:cNvSpPr/>
          <p:nvPr/>
        </p:nvSpPr>
        <p:spPr>
          <a:xfrm>
            <a:off x="2005856" y="1682750"/>
            <a:ext cx="6111874" cy="446195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57200" y="316838"/>
            <a:ext cx="4886326" cy="826513"/>
            <a:chOff x="211403" y="204837"/>
            <a:chExt cx="4886911" cy="923156"/>
          </a:xfrm>
        </p:grpSpPr>
        <p:sp>
          <p:nvSpPr>
            <p:cNvPr id="28" name="Rectangle 27"/>
            <p:cNvSpPr/>
            <p:nvPr/>
          </p:nvSpPr>
          <p:spPr>
            <a:xfrm>
              <a:off x="263563" y="204837"/>
              <a:ext cx="2590801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81886" y="206270"/>
              <a:ext cx="916428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67583" y="433312"/>
              <a:ext cx="2483211" cy="694681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BRING IT TOGETHER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D54F82-2E96-4D89-BF65-C33E99FE7D92}"/>
              </a:ext>
            </a:extLst>
          </p:cNvPr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1F00A3E-CD55-4B2C-B477-4CC30DF68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B21F966-196E-4921-8FF3-3F4842F5D7EC}"/>
                </a:ext>
              </a:extLst>
            </p:cNvPr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DB5BF8A-F961-4EC8-BA76-E95256232AAE}"/>
                  </a:ext>
                </a:extLst>
              </p:cNvPr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2ECC8B3-3E2D-47E6-AA50-426DB7D1066C}"/>
                  </a:ext>
                </a:extLst>
              </p:cNvPr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A2E7C56-EA50-4C5A-89FA-4FDD17049597}"/>
                  </a:ext>
                </a:extLst>
              </p:cNvPr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7</a:t>
                </a:fld>
                <a:r>
                  <a:rPr lang="en-US" sz="1400" dirty="0"/>
                  <a:t> – Mobile Internet Plans &amp; Devices</a:t>
                </a:r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20C4E1E-3AEB-4330-B360-45FBC4D7E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651D9F-E411-4352-9AFD-3DA4083228E1}"/>
                </a:ext>
              </a:extLst>
            </p:cNvPr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63D90F-2F27-42EA-B314-D66C7EF0798E}"/>
                </a:ext>
              </a:extLst>
            </p:cNvPr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4A96555-DF59-466A-9C26-4F312E1BE46B}"/>
              </a:ext>
            </a:extLst>
          </p:cNvPr>
          <p:cNvSpPr/>
          <p:nvPr/>
        </p:nvSpPr>
        <p:spPr bwMode="auto">
          <a:xfrm>
            <a:off x="1930400" y="1642012"/>
            <a:ext cx="6135315" cy="43529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Wearables Example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D1A1134-E6AB-443C-8616-D2BD60E402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965022"/>
              </p:ext>
            </p:extLst>
          </p:nvPr>
        </p:nvGraphicFramePr>
        <p:xfrm>
          <a:off x="1983084" y="2263083"/>
          <a:ext cx="6265242" cy="4279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1463892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8571CA7-827B-4320-89B4-7CB0AC006E5D}"/>
              </a:ext>
            </a:extLst>
          </p:cNvPr>
          <p:cNvSpPr/>
          <p:nvPr/>
        </p:nvSpPr>
        <p:spPr>
          <a:xfrm>
            <a:off x="6066579" y="1448883"/>
            <a:ext cx="3733800" cy="446195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57200" y="316838"/>
            <a:ext cx="4886326" cy="826513"/>
            <a:chOff x="211403" y="204837"/>
            <a:chExt cx="4886911" cy="923156"/>
          </a:xfrm>
        </p:grpSpPr>
        <p:sp>
          <p:nvSpPr>
            <p:cNvPr id="28" name="Rectangle 27"/>
            <p:cNvSpPr/>
            <p:nvPr/>
          </p:nvSpPr>
          <p:spPr>
            <a:xfrm>
              <a:off x="263563" y="204837"/>
              <a:ext cx="2590801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81886" y="206270"/>
              <a:ext cx="916428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67583" y="433312"/>
              <a:ext cx="2483211" cy="694681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BRING IT TOGETHER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67600" y="509435"/>
            <a:ext cx="1520936" cy="644451"/>
            <a:chOff x="131417" y="192833"/>
            <a:chExt cx="5047148" cy="931264"/>
          </a:xfrm>
        </p:grpSpPr>
        <p:sp>
          <p:nvSpPr>
            <p:cNvPr id="37" name="Rectangle 36"/>
            <p:cNvSpPr/>
            <p:nvPr/>
          </p:nvSpPr>
          <p:spPr>
            <a:xfrm>
              <a:off x="2722213" y="658070"/>
              <a:ext cx="2456352" cy="46602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1417" y="192833"/>
              <a:ext cx="2590799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25 MIN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-81468" y="1504131"/>
            <a:ext cx="5872668" cy="455509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640080" lvl="1" indent="-27432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Each group will be assigned a product type:</a:t>
            </a:r>
          </a:p>
          <a:p>
            <a:pPr marL="1474256" lvl="2" indent="-274320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Tablets</a:t>
            </a:r>
          </a:p>
          <a:p>
            <a:pPr marL="1474256" lvl="2" indent="-274320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Wearables</a:t>
            </a:r>
          </a:p>
          <a:p>
            <a:pPr marL="1474256" lvl="2" indent="-274320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Mobile hotspots</a:t>
            </a:r>
          </a:p>
          <a:p>
            <a:pPr marL="1199936" lvl="2" indent="0">
              <a:spcAft>
                <a:spcPts val="0"/>
              </a:spcAft>
              <a:buClr>
                <a:schemeClr val="accent1"/>
              </a:buClr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marL="640080" lvl="1" indent="-27432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List as many </a:t>
            </a:r>
            <a:r>
              <a:rPr lang="en-US" sz="16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scenarios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you can think of, where your assigned </a:t>
            </a:r>
            <a:r>
              <a:rPr lang="en-US" sz="16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product is useful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600" dirty="0">
                <a:latin typeface="Arial" charset="0"/>
                <a:cs typeface="Arial" charset="0"/>
              </a:rPr>
              <a:t>(6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min)</a:t>
            </a:r>
          </a:p>
          <a:p>
            <a:pPr marL="640080" lvl="1" indent="-27432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Narrow your list down to the </a:t>
            </a:r>
            <a:r>
              <a:rPr lang="en-US" sz="16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top 3 scenarios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. (5 min)</a:t>
            </a:r>
          </a:p>
          <a:p>
            <a:pPr marL="640080" lvl="1" indent="-27432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Come up with </a:t>
            </a:r>
            <a:r>
              <a:rPr lang="en-US" sz="16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a verbal cue for each scenario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, that you may hear from a customer that would open the door for a conversation about your product. (7 min)</a:t>
            </a:r>
          </a:p>
          <a:p>
            <a:pPr marL="640080" lvl="1" indent="-27432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What </a:t>
            </a:r>
            <a:r>
              <a:rPr lang="en-US" sz="16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open-ended question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could you ask the customer, as a </a:t>
            </a:r>
            <a:r>
              <a:rPr lang="en-US" sz="16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follow-up to the verbal cue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, to learn more? (6 min)</a:t>
            </a:r>
          </a:p>
          <a:p>
            <a:pPr marL="640080" lvl="1" indent="-27432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Choose a team representative to share with the class. (1 min)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D54F82-2E96-4D89-BF65-C33E99FE7D92}"/>
              </a:ext>
            </a:extLst>
          </p:cNvPr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1F00A3E-CD55-4B2C-B477-4CC30DF68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B21F966-196E-4921-8FF3-3F4842F5D7EC}"/>
                </a:ext>
              </a:extLst>
            </p:cNvPr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DB5BF8A-F961-4EC8-BA76-E95256232AAE}"/>
                  </a:ext>
                </a:extLst>
              </p:cNvPr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2ECC8B3-3E2D-47E6-AA50-426DB7D1066C}"/>
                  </a:ext>
                </a:extLst>
              </p:cNvPr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A2E7C56-EA50-4C5A-89FA-4FDD17049597}"/>
                  </a:ext>
                </a:extLst>
              </p:cNvPr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8</a:t>
                </a:fld>
                <a:r>
                  <a:rPr lang="en-US" sz="1400" dirty="0"/>
                  <a:t> – Mobile Internet Plans &amp; Devices</a:t>
                </a:r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20C4E1E-3AEB-4330-B360-45FBC4D7E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651D9F-E411-4352-9AFD-3DA4083228E1}"/>
                </a:ext>
              </a:extLst>
            </p:cNvPr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63D90F-2F27-42EA-B314-D66C7EF0798E}"/>
                </a:ext>
              </a:extLst>
            </p:cNvPr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4A96555-DF59-466A-9C26-4F312E1BE46B}"/>
              </a:ext>
            </a:extLst>
          </p:cNvPr>
          <p:cNvSpPr/>
          <p:nvPr/>
        </p:nvSpPr>
        <p:spPr bwMode="auto">
          <a:xfrm>
            <a:off x="6019800" y="1394738"/>
            <a:ext cx="3733800" cy="43529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Wearables Example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D1A1134-E6AB-443C-8616-D2BD60E402BE}"/>
              </a:ext>
            </a:extLst>
          </p:cNvPr>
          <p:cNvGraphicFramePr/>
          <p:nvPr/>
        </p:nvGraphicFramePr>
        <p:xfrm>
          <a:off x="6034829" y="1969194"/>
          <a:ext cx="3706071" cy="4279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305637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38900" b="-1"/>
          <a:stretch/>
        </p:blipFill>
        <p:spPr>
          <a:xfrm>
            <a:off x="0" y="0"/>
            <a:ext cx="10058400" cy="3456158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663072"/>
            <a:ext cx="9525000" cy="201593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Clr>
                <a:schemeClr val="accent1"/>
              </a:buClr>
            </a:pPr>
            <a:endParaRPr lang="en-US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What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is the most important thing you learned in this module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What was most challenging about this module?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Tell something you learned that will help you sell more.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F82324-A184-4278-80F9-15A841D8E58C}"/>
              </a:ext>
            </a:extLst>
          </p:cNvPr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9C44F96-1641-4B68-B15C-8C5814067E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3E38199-6D5F-4458-83FF-B398826EC9B7}"/>
                </a:ext>
              </a:extLst>
            </p:cNvPr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750CE14-EF16-4047-9EEA-3AC832B65A7F}"/>
                  </a:ext>
                </a:extLst>
              </p:cNvPr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FE256CE-29BA-427F-B33F-DE800A6B9963}"/>
                  </a:ext>
                </a:extLst>
              </p:cNvPr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FC75029-CC76-4246-A14C-ED6ED447C516}"/>
                  </a:ext>
                </a:extLst>
              </p:cNvPr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9</a:t>
                </a:fld>
                <a:r>
                  <a:rPr lang="en-US" sz="1400" dirty="0"/>
                  <a:t> – Mobile Internet Plans &amp; Devices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D7B8C4D-257E-45D8-BDE8-C19CB14C8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9B7F33-7E81-4371-989E-6616D38956B1}"/>
                </a:ext>
              </a:extLst>
            </p:cNvPr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CBFD05-2E41-43C8-A440-9FC8AF611E92}"/>
                </a:ext>
              </a:extLst>
            </p:cNvPr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13795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71880&quot;&gt;&lt;property id=&quot;20148&quot; value=&quot;5&quot;/&gt;&lt;property id=&quot;20300&quot; value=&quot;Slide 2&quot;/&gt;&lt;property id=&quot;20307&quot; value=&quot;303&quot;/&gt;&lt;/object&gt;&lt;object type=&quot;3&quot; unique_id=&quot;1071882&quot;&gt;&lt;property id=&quot;20148&quot; value=&quot;5&quot;/&gt;&lt;property id=&quot;20300&quot; value=&quot;Slide 1&quot;/&gt;&lt;property id=&quot;20307&quot; value=&quot;305&quot;/&gt;&lt;/object&gt;&lt;object type=&quot;3&quot; unique_id=&quot;1071883&quot;&gt;&lt;property id=&quot;20148&quot; value=&quot;5&quot;/&gt;&lt;property id=&quot;20300&quot; value=&quot;Slide 3&quot;/&gt;&lt;property id=&quot;20307&quot; value=&quot;306&quot;/&gt;&lt;/object&gt;&lt;object type=&quot;3&quot; unique_id=&quot;1071884&quot;&gt;&lt;property id=&quot;20148&quot; value=&quot;5&quot;/&gt;&lt;property id=&quot;20300&quot; value=&quot;Slide 4&quot;/&gt;&lt;property id=&quot;20307&quot; value=&quot;311&quot;/&gt;&lt;/object&gt;&lt;object type=&quot;3&quot; unique_id=&quot;1071885&quot;&gt;&lt;property id=&quot;20148&quot; value=&quot;5&quot;/&gt;&lt;property id=&quot;20300&quot; value=&quot;Slide 5&quot;/&gt;&lt;property id=&quot;20307&quot; value=&quot;317&quot;/&gt;&lt;/object&gt;&lt;object type=&quot;3&quot; unique_id=&quot;1071886&quot;&gt;&lt;property id=&quot;20148&quot; value=&quot;5&quot;/&gt;&lt;property id=&quot;20300&quot; value=&quot;Slide 6&quot;/&gt;&lt;property id=&quot;20307&quot; value=&quot;313&quot;/&gt;&lt;/object&gt;&lt;object type=&quot;3&quot; unique_id=&quot;1071887&quot;&gt;&lt;property id=&quot;20148&quot; value=&quot;5&quot;/&gt;&lt;property id=&quot;20300&quot; value=&quot;Slide 7&quot;/&gt;&lt;property id=&quot;20307&quot; value=&quot;321&quot;/&gt;&lt;/object&gt;&lt;object type=&quot;3&quot; unique_id=&quot;1071888&quot;&gt;&lt;property id=&quot;20148&quot; value=&quot;5&quot;/&gt;&lt;property id=&quot;20300&quot; value=&quot;Slide 8&quot;/&gt;&lt;property id=&quot;20307&quot; value=&quot;314&quot;/&gt;&lt;/object&gt;&lt;object type=&quot;3&quot; unique_id=&quot;1071889&quot;&gt;&lt;property id=&quot;20148&quot; value=&quot;5&quot;/&gt;&lt;property id=&quot;20300&quot; value=&quot;Slide 9&quot;/&gt;&lt;property id=&quot;20307&quot; value=&quot;315&quot;/&gt;&lt;/object&gt;&lt;/object&gt;&lt;/object&gt;&lt;/database&gt;"/>
  <p:tag name="SECTOMILLISECCONVERTED" val="1"/>
  <p:tag name="ARTICULATE_SLIDE_COUNT" val="1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2" ma:contentTypeDescription="Create a new document." ma:contentTypeScope="" ma:versionID="f7aaf17e372033f96dab176f28b54463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94d4f23d6afce78ae9d6b08833d73459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2289C8-FDB1-4CAE-9C73-F6BE85124999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0bf914e1-08b8-4965-b6e1-099f4b495665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5e9b776e-d912-43ff-9491-1013a5e9c2fc"/>
  </ds:schemaRefs>
</ds:datastoreItem>
</file>

<file path=customXml/itemProps2.xml><?xml version="1.0" encoding="utf-8"?>
<ds:datastoreItem xmlns:ds="http://schemas.openxmlformats.org/officeDocument/2006/customXml" ds:itemID="{523F81B2-B81E-4DCA-9D4E-77FDBCD88B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b776e-d912-43ff-9491-1013a5e9c2fc"/>
    <ds:schemaRef ds:uri="0bf914e1-08b8-4965-b6e1-099f4b495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T-Mobile Template 2010 v02</Template>
  <TotalTime>10777</TotalTime>
  <Words>909</Words>
  <Application>Microsoft Office PowerPoint</Application>
  <PresentationFormat>Custom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Arial Bold</vt:lpstr>
      <vt:lpstr>Arial Rounded MT Bold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&lt;Content Manager Name Here&gt;</Manager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- Headline</dc:title>
  <dc:subject>&lt;Event Name Here&gt;</dc:subject>
  <dc:creator>Your User Name</dc:creator>
  <dc:description>Template:_x000d_
Formatting:_x000d_
Event Date:_x000d_
Event Location:_x000d_
Audience Type:</dc:description>
  <cp:lastModifiedBy>Johnston, Marissa</cp:lastModifiedBy>
  <cp:revision>1475</cp:revision>
  <cp:lastPrinted>2016-04-17T20:23:05Z</cp:lastPrinted>
  <dcterms:created xsi:type="dcterms:W3CDTF">2011-01-21T18:16:17Z</dcterms:created>
  <dcterms:modified xsi:type="dcterms:W3CDTF">2018-08-06T15:06:34Z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  <property fmtid="{D5CDD505-2E9C-101B-9397-08002B2CF9AE}" pid="3" name="ArticulateGUID">
    <vt:lpwstr>64812191-BDF4-45AF-9923-89EF7FA5C5BC</vt:lpwstr>
  </property>
  <property fmtid="{D5CDD505-2E9C-101B-9397-08002B2CF9AE}" pid="4" name="ArticulatePath">
    <vt:lpwstr>https://tmobileusa.sharepoint.com/teams/FCAT/EVERGREEN/2017325/Development Documents/03 - Development/Day 08 Mobile Internet Plans Devices_IoT/Mobile Internet Plans_Devices_PPT</vt:lpwstr>
  </property>
</Properties>
</file>