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3" r:id="rId6"/>
    <p:sldId id="306" r:id="rId7"/>
    <p:sldId id="323" r:id="rId8"/>
    <p:sldId id="322" r:id="rId9"/>
    <p:sldId id="311" r:id="rId10"/>
    <p:sldId id="317" r:id="rId11"/>
    <p:sldId id="314" r:id="rId12"/>
    <p:sldId id="315" r:id="rId13"/>
  </p:sldIdLst>
  <p:sldSz cx="10058400" cy="7772400"/>
  <p:notesSz cx="6934200" cy="9220200"/>
  <p:custDataLst>
    <p:tags r:id="rId16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  <p15:guide id="15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77" d="100"/>
          <a:sy n="77" d="100"/>
        </p:scale>
        <p:origin x="1666" y="43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  <p:guide pos="240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8" y="2356812"/>
            <a:ext cx="3886200" cy="460086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7951398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Customer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Onboarding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825155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sale is just the beginning!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sure customers leave the store ready to use their device.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Give them the info they need to stay connected – On their terms.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them what to expect on their first bill.</a:t>
            </a:r>
          </a:p>
        </p:txBody>
      </p: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7520" y="1509513"/>
            <a:ext cx="2926080" cy="53788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7825155" cy="29854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Stay Connected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Put the device in their hand, </a:t>
            </a: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ready to go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Set the right </a:t>
            </a: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expectations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Review the </a:t>
            </a: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self serve </a:t>
            </a:r>
            <a:r>
              <a:rPr lang="en-US" sz="2400" dirty="0">
                <a:cs typeface="Arial" panose="020B0604020202020204" pitchFamily="34" charset="0"/>
              </a:rPr>
              <a:t>options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Connect</a:t>
            </a:r>
            <a:r>
              <a:rPr lang="en-US" sz="2400" dirty="0">
                <a:solidFill>
                  <a:srgbClr val="404040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on their terms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Offer to help </a:t>
            </a: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friends &amp; family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Ask for </a:t>
            </a:r>
            <a:r>
              <a:rPr lang="en-US" sz="2400" dirty="0">
                <a:solidFill>
                  <a:srgbClr val="E20074"/>
                </a:solidFill>
                <a:cs typeface="Arial" panose="020B0604020202020204" pitchFamily="34" charset="0"/>
              </a:rPr>
              <a:t>feedback</a:t>
            </a:r>
            <a:endParaRPr lang="en-US" sz="2400" dirty="0">
              <a:solidFill>
                <a:srgbClr val="404040"/>
              </a:solidFill>
              <a:cs typeface="Arial" panose="020B0604020202020204" pitchFamily="34" charset="0"/>
            </a:endParaRPr>
          </a:p>
        </p:txBody>
      </p:sp>
      <p:sp>
        <p:nvSpPr>
          <p:cNvPr id="18" name="5-Point Star 17"/>
          <p:cNvSpPr/>
          <p:nvPr/>
        </p:nvSpPr>
        <p:spPr bwMode="auto">
          <a:xfrm>
            <a:off x="1097280" y="2990850"/>
            <a:ext cx="274320" cy="274320"/>
          </a:xfrm>
          <a:prstGeom prst="star5">
            <a:avLst/>
          </a:prstGeom>
          <a:solidFill>
            <a:srgbClr val="E20074"/>
          </a:solidFill>
          <a:ln>
            <a:solidFill>
              <a:srgbClr val="E20074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01705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7644" indent="1769" algn="l" defTabSz="101705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056" indent="1769" algn="l" defTabSz="101705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468" indent="1769" algn="l" defTabSz="101705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881" indent="1769" algn="l" defTabSz="1017056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0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15015"/>
            <a:ext cx="3657600" cy="410965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1" y="1867779"/>
            <a:ext cx="5105399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Stay Connected – On their terms!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 customer cues and give options.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Simple or full onboarding – the choice is theirs.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Never assume.</a:t>
            </a:r>
          </a:p>
        </p:txBody>
      </p:sp>
    </p:spTree>
    <p:extLst>
      <p:ext uri="{BB962C8B-B14F-4D97-AF65-F5344CB8AC3E}">
        <p14:creationId xmlns:p14="http://schemas.microsoft.com/office/powerpoint/2010/main" val="37318887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45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752600"/>
            <a:ext cx="3685752" cy="2047672"/>
            <a:chOff x="886248" y="1981200"/>
            <a:chExt cx="3295406" cy="2047672"/>
          </a:xfrm>
        </p:grpSpPr>
        <p:sp>
          <p:nvSpPr>
            <p:cNvPr id="26" name="Rectangle 25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Ready! </a:t>
              </a:r>
              <a:r>
                <a:rPr lang="en-US" sz="1600">
                  <a:solidFill>
                    <a:schemeClr val="bg1"/>
                  </a:solidFill>
                </a:rPr>
                <a:t>Customer Onboarding video (435747)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29648" y="1752600"/>
            <a:ext cx="3685752" cy="2047672"/>
            <a:chOff x="886248" y="1981200"/>
            <a:chExt cx="3295406" cy="2047672"/>
          </a:xfrm>
        </p:grpSpPr>
        <p:sp>
          <p:nvSpPr>
            <p:cNvPr id="32" name="Rectangle 31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Complete the following web-based training in </a:t>
              </a:r>
              <a:r>
                <a:rPr lang="en-US" sz="1600">
                  <a:solidFill>
                    <a:schemeClr val="bg1"/>
                  </a:solidFill>
                </a:rPr>
                <a:t>Un-carrier Academy: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#GetOutoftheRed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COMPLETE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0600" y="4357786"/>
            <a:ext cx="7924800" cy="2047672"/>
            <a:chOff x="886248" y="1981200"/>
            <a:chExt cx="3295406" cy="2047672"/>
          </a:xfrm>
        </p:grpSpPr>
        <p:sp>
          <p:nvSpPr>
            <p:cNvPr id="38" name="Rectangle 37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is the best way to make sure a customer leaves happy?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Have you ever forgotten to tell a customer something important? What happened?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Why do customers usually return or exchange something? 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has worked for you when you’ve asked for referrals?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PEER INTERVIEW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did you learn from your research?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did you learn from your interview?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Customer Onboarding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terms/"/>
    <ds:schemaRef ds:uri="http://schemas.openxmlformats.org/package/2006/metadata/core-properties"/>
    <ds:schemaRef ds:uri="0bf914e1-08b8-4965-b6e1-099f4b495665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e9b776e-d912-43ff-9491-1013a5e9c2f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7C38E5-0381-40AD-80EC-A9A7FBB5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5571</TotalTime>
  <Words>293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Johnston, Marissa</cp:lastModifiedBy>
  <cp:revision>1413</cp:revision>
  <cp:lastPrinted>2016-04-17T20:23:05Z</cp:lastPrinted>
  <dcterms:created xsi:type="dcterms:W3CDTF">2011-01-21T18:16:17Z</dcterms:created>
  <dcterms:modified xsi:type="dcterms:W3CDTF">2018-07-02T23:39:30Z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5176377A-3A45-4BD3-8208-A289CCA01617</vt:lpwstr>
  </property>
  <property fmtid="{D5CDD505-2E9C-101B-9397-08002B2CF9AE}" pid="4" name="ArticulatePath">
    <vt:lpwstr>https://tmobileusa.sharepoint.com/teams/FCAT/EVERGREEN/2017325/Development Documents/03 - Development/Day 09 Be the Expert/Customer_Onboarding_PPT</vt:lpwstr>
  </property>
</Properties>
</file>