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05" r:id="rId5"/>
    <p:sldId id="303" r:id="rId6"/>
    <p:sldId id="306" r:id="rId7"/>
    <p:sldId id="330" r:id="rId8"/>
    <p:sldId id="317" r:id="rId9"/>
    <p:sldId id="322" r:id="rId10"/>
    <p:sldId id="325" r:id="rId11"/>
    <p:sldId id="321" r:id="rId12"/>
    <p:sldId id="314" r:id="rId13"/>
    <p:sldId id="315" r:id="rId14"/>
  </p:sldIdLst>
  <p:sldSz cx="10058400" cy="7772400"/>
  <p:notesSz cx="6934200" cy="9220200"/>
  <p:custDataLst>
    <p:tags r:id="rId17"/>
  </p:custDataLst>
  <p:defaultTextStyle>
    <a:defPPr>
      <a:defRPr lang="en-US"/>
    </a:defPPr>
    <a:lvl1pPr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7644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7056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6468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5881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7061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3056473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565886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4075298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">
          <p15:clr>
            <a:srgbClr val="A4A3A4"/>
          </p15:clr>
        </p15:guide>
        <p15:guide id="2" orient="horz" pos="1360">
          <p15:clr>
            <a:srgbClr val="A4A3A4"/>
          </p15:clr>
        </p15:guide>
        <p15:guide id="3" orient="horz" pos="3101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orient="horz" pos="2666">
          <p15:clr>
            <a:srgbClr val="A4A3A4"/>
          </p15:clr>
        </p15:guide>
        <p15:guide id="6" orient="horz" pos="1034">
          <p15:clr>
            <a:srgbClr val="A4A3A4"/>
          </p15:clr>
        </p15:guide>
        <p15:guide id="7" orient="horz" pos="544">
          <p15:clr>
            <a:srgbClr val="A4A3A4"/>
          </p15:clr>
        </p15:guide>
        <p15:guide id="8" orient="horz" pos="3536">
          <p15:clr>
            <a:srgbClr val="A4A3A4"/>
          </p15:clr>
        </p15:guide>
        <p15:guide id="9" pos="3168">
          <p15:clr>
            <a:srgbClr val="A4A3A4"/>
          </p15:clr>
        </p15:guide>
        <p15:guide id="10" pos="264">
          <p15:clr>
            <a:srgbClr val="A4A3A4"/>
          </p15:clr>
        </p15:guide>
        <p15:guide id="11" pos="952">
          <p15:clr>
            <a:srgbClr val="A4A3A4"/>
          </p15:clr>
        </p15:guide>
        <p15:guide id="12" pos="6163">
          <p15:clr>
            <a:srgbClr val="A4A3A4"/>
          </p15:clr>
        </p15:guide>
        <p15:guide id="13" pos="5829">
          <p15:clr>
            <a:srgbClr val="A4A3A4"/>
          </p15:clr>
        </p15:guide>
        <p15:guide id="14" pos="528">
          <p15:clr>
            <a:srgbClr val="A4A3A4"/>
          </p15:clr>
        </p15:guide>
        <p15:guide id="15" orient="horz" pos="13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 userDrawn="1">
          <p15:clr>
            <a:srgbClr val="A4A3A4"/>
          </p15:clr>
        </p15:guide>
        <p15:guide id="2" pos="218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bie Lester" initials="RL" lastIdx="11" clrIdx="0"/>
  <p:cmAuthor id="1" name="Jim McCall" initials="" lastIdx="0" clrIdx="1"/>
  <p:cmAuthor id="2" name="Johnston, Marissa" initials="JM" lastIdx="17" clrIdx="2">
    <p:extLst>
      <p:ext uri="{19B8F6BF-5375-455C-9EA6-DF929625EA0E}">
        <p15:presenceInfo xmlns:p15="http://schemas.microsoft.com/office/powerpoint/2012/main" userId="S-1-5-21-1292428093-179605362-682003330-635292" providerId="AD"/>
      </p:ext>
    </p:extLst>
  </p:cmAuthor>
  <p:cmAuthor id="3" name="O'Brien, Kevin" initials="OK" lastIdx="2" clrIdx="3">
    <p:extLst>
      <p:ext uri="{19B8F6BF-5375-455C-9EA6-DF929625EA0E}">
        <p15:presenceInfo xmlns:p15="http://schemas.microsoft.com/office/powerpoint/2012/main" userId="S-1-5-21-1292428093-179605362-682003330-4584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74"/>
    <a:srgbClr val="EC008C"/>
    <a:srgbClr val="B9AD13"/>
    <a:srgbClr val="6DB33F"/>
    <a:srgbClr val="777877"/>
    <a:srgbClr val="008DA8"/>
    <a:srgbClr val="00738E"/>
    <a:srgbClr val="272727"/>
    <a:srgbClr val="A5A6A5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5AF1D8-5861-4B8F-8D7A-B9EB72D16133}" v="100" dt="2018-08-20T18:18:02.1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31" autoAdjust="0"/>
    <p:restoredTop sz="99373" autoAdjust="0"/>
  </p:normalViewPr>
  <p:slideViewPr>
    <p:cSldViewPr>
      <p:cViewPr varScale="1">
        <p:scale>
          <a:sx n="74" d="100"/>
          <a:sy n="74" d="100"/>
        </p:scale>
        <p:origin x="802" y="62"/>
      </p:cViewPr>
      <p:guideLst>
        <p:guide orient="horz" pos="163"/>
        <p:guide orient="horz" pos="1360"/>
        <p:guide orient="horz" pos="3101"/>
        <p:guide orient="horz" pos="4570"/>
        <p:guide orient="horz" pos="2666"/>
        <p:guide orient="horz" pos="1034"/>
        <p:guide orient="horz" pos="544"/>
        <p:guide orient="horz" pos="3536"/>
        <p:guide pos="3168"/>
        <p:guide pos="264"/>
        <p:guide pos="952"/>
        <p:guide pos="6163"/>
        <p:guide pos="5829"/>
        <p:guide pos="528"/>
        <p:guide orient="horz" pos="1344"/>
      </p:guideLst>
    </p:cSldViewPr>
  </p:slideViewPr>
  <p:outlineViewPr>
    <p:cViewPr>
      <p:scale>
        <a:sx n="33" d="100"/>
        <a:sy n="33" d="100"/>
      </p:scale>
      <p:origin x="0" y="55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3180" y="114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ston, Marissa" userId="43510ab9-e419-4504-a1f4-046914a3a1bf" providerId="ADAL" clId="{3F5AF1D8-5861-4B8F-8D7A-B9EB72D16133}"/>
    <pc:docChg chg="undo custSel addSld modSld">
      <pc:chgData name="Johnston, Marissa" userId="43510ab9-e419-4504-a1f4-046914a3a1bf" providerId="ADAL" clId="{3F5AF1D8-5861-4B8F-8D7A-B9EB72D16133}" dt="2018-08-21T16:25:05.148" v="1022" actId="20577"/>
      <pc:docMkLst>
        <pc:docMk/>
      </pc:docMkLst>
      <pc:sldChg chg="addSp delSp modSp addCm delCm modCm">
        <pc:chgData name="Johnston, Marissa" userId="43510ab9-e419-4504-a1f4-046914a3a1bf" providerId="ADAL" clId="{3F5AF1D8-5861-4B8F-8D7A-B9EB72D16133}" dt="2018-08-21T16:25:05.148" v="1022" actId="20577"/>
        <pc:sldMkLst>
          <pc:docMk/>
          <pc:sldMk cId="625543465" sldId="330"/>
        </pc:sldMkLst>
        <pc:spChg chg="mod">
          <ac:chgData name="Johnston, Marissa" userId="43510ab9-e419-4504-a1f4-046914a3a1bf" providerId="ADAL" clId="{3F5AF1D8-5861-4B8F-8D7A-B9EB72D16133}" dt="2018-08-21T16:21:05.830" v="856" actId="255"/>
          <ac:spMkLst>
            <pc:docMk/>
            <pc:sldMk cId="625543465" sldId="330"/>
            <ac:spMk id="27" creationId="{00000000-0000-0000-0000-000000000000}"/>
          </ac:spMkLst>
        </pc:spChg>
        <pc:spChg chg="mod">
          <ac:chgData name="Johnston, Marissa" userId="43510ab9-e419-4504-a1f4-046914a3a1bf" providerId="ADAL" clId="{3F5AF1D8-5861-4B8F-8D7A-B9EB72D16133}" dt="2018-08-20T18:30:49.677" v="603" actId="1035"/>
          <ac:spMkLst>
            <pc:docMk/>
            <pc:sldMk cId="625543465" sldId="330"/>
            <ac:spMk id="38" creationId="{6827AB00-34B6-4A37-99A8-45AA16A3C1F7}"/>
          </ac:spMkLst>
        </pc:spChg>
        <pc:spChg chg="mod">
          <ac:chgData name="Johnston, Marissa" userId="43510ab9-e419-4504-a1f4-046914a3a1bf" providerId="ADAL" clId="{3F5AF1D8-5861-4B8F-8D7A-B9EB72D16133}" dt="2018-08-20T18:30:46.827" v="601" actId="1035"/>
          <ac:spMkLst>
            <pc:docMk/>
            <pc:sldMk cId="625543465" sldId="330"/>
            <ac:spMk id="39" creationId="{19AD9C1F-0506-49A8-A5FB-A4E3737676AA}"/>
          </ac:spMkLst>
        </pc:spChg>
        <pc:spChg chg="mod">
          <ac:chgData name="Johnston, Marissa" userId="43510ab9-e419-4504-a1f4-046914a3a1bf" providerId="ADAL" clId="{3F5AF1D8-5861-4B8F-8D7A-B9EB72D16133}" dt="2018-08-21T15:17:12.737" v="751" actId="1076"/>
          <ac:spMkLst>
            <pc:docMk/>
            <pc:sldMk cId="625543465" sldId="330"/>
            <ac:spMk id="40" creationId="{8D06D90E-BA05-4478-A2C9-092F04E69607}"/>
          </ac:spMkLst>
        </pc:spChg>
        <pc:spChg chg="mod">
          <ac:chgData name="Johnston, Marissa" userId="43510ab9-e419-4504-a1f4-046914a3a1bf" providerId="ADAL" clId="{3F5AF1D8-5861-4B8F-8D7A-B9EB72D16133}" dt="2018-08-21T16:19:06.319" v="849" actId="20577"/>
          <ac:spMkLst>
            <pc:docMk/>
            <pc:sldMk cId="625543465" sldId="330"/>
            <ac:spMk id="43" creationId="{03E39257-B937-44CB-B69D-818D81C558D3}"/>
          </ac:spMkLst>
        </pc:spChg>
        <pc:spChg chg="mod">
          <ac:chgData name="Johnston, Marissa" userId="43510ab9-e419-4504-a1f4-046914a3a1bf" providerId="ADAL" clId="{3F5AF1D8-5861-4B8F-8D7A-B9EB72D16133}" dt="2018-08-20T18:30:10.175" v="592" actId="14100"/>
          <ac:spMkLst>
            <pc:docMk/>
            <pc:sldMk cId="625543465" sldId="330"/>
            <ac:spMk id="44" creationId="{92364560-BCF0-4826-8050-42F66B67D37B}"/>
          </ac:spMkLst>
        </pc:spChg>
        <pc:spChg chg="mod">
          <ac:chgData name="Johnston, Marissa" userId="43510ab9-e419-4504-a1f4-046914a3a1bf" providerId="ADAL" clId="{3F5AF1D8-5861-4B8F-8D7A-B9EB72D16133}" dt="2018-08-20T18:29:33.069" v="588" actId="1036"/>
          <ac:spMkLst>
            <pc:docMk/>
            <pc:sldMk cId="625543465" sldId="330"/>
            <ac:spMk id="46" creationId="{8B411F62-DD25-47F2-B696-A7416D179DA3}"/>
          </ac:spMkLst>
        </pc:spChg>
        <pc:spChg chg="mod">
          <ac:chgData name="Johnston, Marissa" userId="43510ab9-e419-4504-a1f4-046914a3a1bf" providerId="ADAL" clId="{3F5AF1D8-5861-4B8F-8D7A-B9EB72D16133}" dt="2018-08-21T15:20:13.929" v="783" actId="1038"/>
          <ac:spMkLst>
            <pc:docMk/>
            <pc:sldMk cId="625543465" sldId="330"/>
            <ac:spMk id="47" creationId="{97DE4B4F-32CA-4157-A2D6-938948AF265A}"/>
          </ac:spMkLst>
        </pc:spChg>
        <pc:spChg chg="mod">
          <ac:chgData name="Johnston, Marissa" userId="43510ab9-e419-4504-a1f4-046914a3a1bf" providerId="ADAL" clId="{3F5AF1D8-5861-4B8F-8D7A-B9EB72D16133}" dt="2018-08-21T15:19:56.931" v="780" actId="1076"/>
          <ac:spMkLst>
            <pc:docMk/>
            <pc:sldMk cId="625543465" sldId="330"/>
            <ac:spMk id="48" creationId="{D6272223-2F97-4AE7-9ECB-E13CC48F8258}"/>
          </ac:spMkLst>
        </pc:spChg>
        <pc:spChg chg="mod">
          <ac:chgData name="Johnston, Marissa" userId="43510ab9-e419-4504-a1f4-046914a3a1bf" providerId="ADAL" clId="{3F5AF1D8-5861-4B8F-8D7A-B9EB72D16133}" dt="2018-08-21T15:21:33.148" v="838" actId="403"/>
          <ac:spMkLst>
            <pc:docMk/>
            <pc:sldMk cId="625543465" sldId="330"/>
            <ac:spMk id="51" creationId="{F64A60C3-D8F5-42DD-AAD4-31C9FEB84932}"/>
          </ac:spMkLst>
        </pc:spChg>
        <pc:spChg chg="mod">
          <ac:chgData name="Johnston, Marissa" userId="43510ab9-e419-4504-a1f4-046914a3a1bf" providerId="ADAL" clId="{3F5AF1D8-5861-4B8F-8D7A-B9EB72D16133}" dt="2018-08-20T18:21:07.768" v="575" actId="1036"/>
          <ac:spMkLst>
            <pc:docMk/>
            <pc:sldMk cId="625543465" sldId="330"/>
            <ac:spMk id="52" creationId="{D9907427-000B-4D29-AF70-B405EA832812}"/>
          </ac:spMkLst>
        </pc:spChg>
        <pc:spChg chg="add del mod">
          <ac:chgData name="Johnston, Marissa" userId="43510ab9-e419-4504-a1f4-046914a3a1bf" providerId="ADAL" clId="{3F5AF1D8-5861-4B8F-8D7A-B9EB72D16133}" dt="2018-08-20T15:25:26.051" v="120" actId="478"/>
          <ac:spMkLst>
            <pc:docMk/>
            <pc:sldMk cId="625543465" sldId="330"/>
            <ac:spMk id="53" creationId="{999D6521-E32B-4003-8F48-2198C95DA1E4}"/>
          </ac:spMkLst>
        </pc:spChg>
        <pc:spChg chg="mod">
          <ac:chgData name="Johnston, Marissa" userId="43510ab9-e419-4504-a1f4-046914a3a1bf" providerId="ADAL" clId="{3F5AF1D8-5861-4B8F-8D7A-B9EB72D16133}" dt="2018-08-20T18:30:31.280" v="598" actId="1035"/>
          <ac:spMkLst>
            <pc:docMk/>
            <pc:sldMk cId="625543465" sldId="330"/>
            <ac:spMk id="64" creationId="{4B9FA031-7987-4697-B058-54022AC7271C}"/>
          </ac:spMkLst>
        </pc:spChg>
        <pc:spChg chg="mod">
          <ac:chgData name="Johnston, Marissa" userId="43510ab9-e419-4504-a1f4-046914a3a1bf" providerId="ADAL" clId="{3F5AF1D8-5861-4B8F-8D7A-B9EB72D16133}" dt="2018-08-21T16:25:05.148" v="1022" actId="20577"/>
          <ac:spMkLst>
            <pc:docMk/>
            <pc:sldMk cId="625543465" sldId="330"/>
            <ac:spMk id="65" creationId="{EA7056FD-F946-4F2D-9962-EE10302F94BE}"/>
          </ac:spMkLst>
        </pc:spChg>
        <pc:spChg chg="mod">
          <ac:chgData name="Johnston, Marissa" userId="43510ab9-e419-4504-a1f4-046914a3a1bf" providerId="ADAL" clId="{3F5AF1D8-5861-4B8F-8D7A-B9EB72D16133}" dt="2018-08-21T16:25:02.356" v="1021" actId="14100"/>
          <ac:spMkLst>
            <pc:docMk/>
            <pc:sldMk cId="625543465" sldId="330"/>
            <ac:spMk id="66" creationId="{A5A8732B-EE5C-410D-B8EB-CDDF7F2C8F45}"/>
          </ac:spMkLst>
        </pc:spChg>
        <pc:spChg chg="mod">
          <ac:chgData name="Johnston, Marissa" userId="43510ab9-e419-4504-a1f4-046914a3a1bf" providerId="ADAL" clId="{3F5AF1D8-5861-4B8F-8D7A-B9EB72D16133}" dt="2018-08-21T15:20:46.575" v="801" actId="20577"/>
          <ac:spMkLst>
            <pc:docMk/>
            <pc:sldMk cId="625543465" sldId="330"/>
            <ac:spMk id="68" creationId="{3CC9A58B-0B01-4B44-B8A0-7E0A6A67AA3E}"/>
          </ac:spMkLst>
        </pc:spChg>
        <pc:spChg chg="mod">
          <ac:chgData name="Johnston, Marissa" userId="43510ab9-e419-4504-a1f4-046914a3a1bf" providerId="ADAL" clId="{3F5AF1D8-5861-4B8F-8D7A-B9EB72D16133}" dt="2018-08-21T16:22:37.246" v="859" actId="14100"/>
          <ac:spMkLst>
            <pc:docMk/>
            <pc:sldMk cId="625543465" sldId="330"/>
            <ac:spMk id="69" creationId="{9200115B-257F-4E8D-80EB-54424C8C34F5}"/>
          </ac:spMkLst>
        </pc:spChg>
        <pc:grpChg chg="mod">
          <ac:chgData name="Johnston, Marissa" userId="43510ab9-e419-4504-a1f4-046914a3a1bf" providerId="ADAL" clId="{3F5AF1D8-5861-4B8F-8D7A-B9EB72D16133}" dt="2018-08-21T15:18:08.298" v="765" actId="14100"/>
          <ac:grpSpMkLst>
            <pc:docMk/>
            <pc:sldMk cId="625543465" sldId="330"/>
            <ac:grpSpMk id="23" creationId="{00000000-0000-0000-0000-000000000000}"/>
          </ac:grpSpMkLst>
        </pc:grpChg>
        <pc:grpChg chg="mod">
          <ac:chgData name="Johnston, Marissa" userId="43510ab9-e419-4504-a1f4-046914a3a1bf" providerId="ADAL" clId="{3F5AF1D8-5861-4B8F-8D7A-B9EB72D16133}" dt="2018-08-21T16:24:50.726" v="1018" actId="1076"/>
          <ac:grpSpMkLst>
            <pc:docMk/>
            <pc:sldMk cId="625543465" sldId="330"/>
            <ac:grpSpMk id="37" creationId="{2A3F7D5B-E45F-4EF0-BD37-B8325E56FBED}"/>
          </ac:grpSpMkLst>
        </pc:grpChg>
        <pc:grpChg chg="mod">
          <ac:chgData name="Johnston, Marissa" userId="43510ab9-e419-4504-a1f4-046914a3a1bf" providerId="ADAL" clId="{3F5AF1D8-5861-4B8F-8D7A-B9EB72D16133}" dt="2018-08-21T15:18:50.577" v="773" actId="1076"/>
          <ac:grpSpMkLst>
            <pc:docMk/>
            <pc:sldMk cId="625543465" sldId="330"/>
            <ac:grpSpMk id="41" creationId="{F4ADBEE0-261D-4A15-91D4-37B438615534}"/>
          </ac:grpSpMkLst>
        </pc:grpChg>
        <pc:grpChg chg="del mod">
          <ac:chgData name="Johnston, Marissa" userId="43510ab9-e419-4504-a1f4-046914a3a1bf" providerId="ADAL" clId="{3F5AF1D8-5861-4B8F-8D7A-B9EB72D16133}" dt="2018-08-21T15:20:50.380" v="802" actId="478"/>
          <ac:grpSpMkLst>
            <pc:docMk/>
            <pc:sldMk cId="625543465" sldId="330"/>
            <ac:grpSpMk id="45" creationId="{65715AE6-B520-4951-837D-11C14AF1BFC2}"/>
          </ac:grpSpMkLst>
        </pc:grpChg>
        <pc:grpChg chg="mod">
          <ac:chgData name="Johnston, Marissa" userId="43510ab9-e419-4504-a1f4-046914a3a1bf" providerId="ADAL" clId="{3F5AF1D8-5861-4B8F-8D7A-B9EB72D16133}" dt="2018-08-21T16:24:47.983" v="1017" actId="1076"/>
          <ac:grpSpMkLst>
            <pc:docMk/>
            <pc:sldMk cId="625543465" sldId="330"/>
            <ac:grpSpMk id="49" creationId="{897EC0D1-3C5D-4FE3-98E1-037EB74D56D9}"/>
          </ac:grpSpMkLst>
        </pc:grpChg>
        <pc:grpChg chg="add mod">
          <ac:chgData name="Johnston, Marissa" userId="43510ab9-e419-4504-a1f4-046914a3a1bf" providerId="ADAL" clId="{3F5AF1D8-5861-4B8F-8D7A-B9EB72D16133}" dt="2018-08-21T16:24:53.175" v="1019" actId="1076"/>
          <ac:grpSpMkLst>
            <pc:docMk/>
            <pc:sldMk cId="625543465" sldId="330"/>
            <ac:grpSpMk id="53" creationId="{47C616B0-EA42-4E35-B460-F2FA4D31C21F}"/>
          </ac:grpSpMkLst>
        </pc:grpChg>
        <pc:grpChg chg="add mod">
          <ac:chgData name="Johnston, Marissa" userId="43510ab9-e419-4504-a1f4-046914a3a1bf" providerId="ADAL" clId="{3F5AF1D8-5861-4B8F-8D7A-B9EB72D16133}" dt="2018-08-21T16:24:57.396" v="1020" actId="14100"/>
          <ac:grpSpMkLst>
            <pc:docMk/>
            <pc:sldMk cId="625543465" sldId="330"/>
            <ac:grpSpMk id="63" creationId="{279026E1-58F7-4D15-82DF-02906D033B51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dirty="0" smtClean="0">
                <a:latin typeface="Segoe UI" pitchFamily="34" charset="0"/>
              </a:defRPr>
            </a:lvl1pPr>
          </a:lstStyle>
          <a:p>
            <a:pPr>
              <a:defRPr/>
            </a:pPr>
            <a:r>
              <a:rPr lang="en-US" b="1" dirty="0">
                <a:latin typeface="Arial Bold" charset="0"/>
              </a:rPr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5759BE79-DE85-4CB4-8F82-32C310FB14AE}" type="datetimeFigureOut">
              <a:rPr lang="en-US" b="1">
                <a:latin typeface="Arial Bold" charset="0"/>
              </a:rPr>
              <a:pPr>
                <a:defRPr/>
              </a:pPr>
              <a:t>10/10/2018</a:t>
            </a:fld>
            <a:endParaRPr lang="en-US" b="1" dirty="0">
              <a:latin typeface="Arial Bol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17827" y="8757590"/>
            <a:ext cx="614769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A21C7F6B-DBFF-403A-9605-FA0EFE2C5B40}" type="slidenum">
              <a:rPr lang="en-US" b="1">
                <a:latin typeface="Arial Bold" charset="0"/>
              </a:rPr>
              <a:pPr>
                <a:defRPr/>
              </a:pPr>
              <a:t>‹#›</a:t>
            </a:fld>
            <a:endParaRPr lang="en-US" b="1" dirty="0">
              <a:latin typeface="Arial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4640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b="1" i="0" dirty="0" smtClean="0">
                <a:latin typeface="Arial Bold" charset="0"/>
              </a:defRPr>
            </a:lvl1pPr>
          </a:lstStyle>
          <a:p>
            <a:pPr>
              <a:defRPr/>
            </a:pPr>
            <a:r>
              <a:rPr lang="en-US" dirty="0"/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61845FFA-21E1-4976-8B9C-1C0D733F709C}" type="datetimeFigureOut">
              <a:rPr lang="en-US" smtClean="0"/>
              <a:pPr>
                <a:defRPr/>
              </a:pPr>
              <a:t>10/10/2018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0313" y="692150"/>
            <a:ext cx="4473575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240781" y="8757590"/>
            <a:ext cx="691815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26A8F29D-D632-4B70-93FE-764D6D98BC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90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17056" rtl="0" fontAlgn="base">
      <a:lnSpc>
        <a:spcPct val="90000"/>
      </a:lnSpc>
      <a:spcBef>
        <a:spcPct val="30000"/>
      </a:spcBef>
      <a:spcAft>
        <a:spcPts val="377"/>
      </a:spcAft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1pPr>
    <a:lvl2pPr marL="237018" indent="-116740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2pPr>
    <a:lvl3pPr marL="364371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3pPr>
    <a:lvl4pPr marL="537713" indent="-162729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4pPr>
    <a:lvl5pPr marL="684523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5pPr>
    <a:lvl6pPr marL="2546960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351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743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135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13611" r="13611"/>
          <a:stretch/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0" y="2209800"/>
            <a:ext cx="10058400" cy="3391410"/>
            <a:chOff x="0" y="2590800"/>
            <a:chExt cx="10058400" cy="3391410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0" y="2590800"/>
              <a:ext cx="10058400" cy="339141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343403" rtl="0" eaLnBrk="1" latinLnBrk="0" hangingPunct="1">
                <a:spcBef>
                  <a:spcPct val="0"/>
                </a:spcBef>
                <a:buNone/>
                <a:defRPr sz="4000" b="0" i="0" kern="1200">
                  <a:solidFill>
                    <a:srgbClr val="E20074"/>
                  </a:solidFill>
                  <a:latin typeface="Tele-GroteskUlt" pitchFamily="2" charset="0"/>
                  <a:ea typeface="+mj-ea"/>
                  <a:cs typeface="Tele-GroteskUlt" pitchFamily="2" charset="0"/>
                </a:defRPr>
              </a:lvl1pPr>
            </a:lstStyle>
            <a:p>
              <a:pPr algn="ctr"/>
              <a:r>
                <a:rPr lang="en-US" sz="18260" spc="-330" dirty="0">
                  <a:solidFill>
                    <a:srgbClr val="E20074"/>
                  </a:solidFill>
                  <a:latin typeface="+mn-lt"/>
                </a:rPr>
                <a:t>Q  </a:t>
              </a:r>
              <a:r>
                <a:rPr lang="en-US" sz="18260" dirty="0">
                  <a:solidFill>
                    <a:srgbClr val="E20074"/>
                  </a:solidFill>
                  <a:latin typeface="+mn-lt"/>
                </a:rPr>
                <a:t>A</a:t>
              </a:r>
            </a:p>
          </p:txBody>
        </p:sp>
        <p:sp>
          <p:nvSpPr>
            <p:cNvPr id="2" name="TextBox 1"/>
            <p:cNvSpPr txBox="1"/>
            <p:nvPr userDrawn="1"/>
          </p:nvSpPr>
          <p:spPr>
            <a:xfrm>
              <a:off x="4657825" y="3599628"/>
              <a:ext cx="990600" cy="158197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spcAft>
                  <a:spcPts val="2400"/>
                </a:spcAft>
                <a:buNone/>
              </a:pPr>
              <a:r>
                <a:rPr lang="en-US" sz="9600" kern="1200" spc="330" dirty="0">
                  <a:solidFill>
                    <a:schemeClr val="bg1"/>
                  </a:solidFill>
                  <a:latin typeface="Arial" pitchFamily="34" charset="0"/>
                  <a:ea typeface="+mn-ea"/>
                  <a:cs typeface="+mn-cs"/>
                </a:rPr>
                <a:t>&amp;</a:t>
              </a:r>
              <a:endPara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91485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inal Magen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81940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0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B1FB0-BE0A-4684-BF54-FEC552AEB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414338"/>
            <a:ext cx="8674100" cy="150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19" r:id="rId2"/>
    <p:sldLayoutId id="2147483720" r:id="rId3"/>
  </p:sldLayoutIdLst>
  <p:transition>
    <p:fade/>
  </p:transition>
  <p:hf hdr="0" dt="0"/>
  <p:txStyles>
    <p:titleStyle>
      <a:lvl1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lang="en-US" sz="4200" b="1" i="0" u="none" kern="1200" spc="-111" dirty="0">
          <a:ln w="3175">
            <a:noFill/>
          </a:ln>
          <a:solidFill>
            <a:srgbClr val="EC008C"/>
          </a:solidFill>
          <a:latin typeface="+mj-lt"/>
          <a:ea typeface="Arial" charset="0"/>
          <a:cs typeface="Arial" charset="0"/>
        </a:defRPr>
      </a:lvl1pPr>
      <a:lvl2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2pPr>
      <a:lvl3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3pPr>
      <a:lvl4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4pPr>
      <a:lvl5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5pPr>
      <a:lvl6pPr marL="509412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6pPr>
      <a:lvl7pPr marL="1018824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7pPr>
      <a:lvl8pPr marL="1528237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8pPr>
      <a:lvl9pPr marL="2037649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9pPr>
    </p:titleStyle>
    <p:bodyStyle>
      <a:lvl1pPr marL="254706" indent="-254706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3100" kern="1200">
          <a:solidFill>
            <a:schemeClr val="tx2"/>
          </a:solidFill>
          <a:latin typeface="+mn-lt"/>
          <a:ea typeface="+mn-ea"/>
          <a:cs typeface="+mn-cs"/>
        </a:defRPr>
      </a:lvl1pPr>
      <a:lvl2pPr marL="573089" indent="-318383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ü"/>
        <a:defRPr sz="2700" kern="1200">
          <a:solidFill>
            <a:schemeClr val="tx2"/>
          </a:solidFill>
          <a:latin typeface="+mn-lt"/>
          <a:ea typeface="+mn-ea"/>
          <a:cs typeface="+mn-cs"/>
        </a:defRPr>
      </a:lvl2pPr>
      <a:lvl3pPr marL="700442" indent="-18395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082501" indent="-194567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4560" indent="-18572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801655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047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439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831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92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8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17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568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96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351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74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13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7142" r="9586"/>
          <a:stretch/>
        </p:blipFill>
        <p:spPr>
          <a:xfrm flipH="1">
            <a:off x="-1" y="0"/>
            <a:ext cx="10058401" cy="77724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917870" y="4636911"/>
            <a:ext cx="3962399" cy="563674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5167" y="2868334"/>
            <a:ext cx="1122634" cy="583478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17670" y="3048000"/>
            <a:ext cx="708660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114" y="7391400"/>
            <a:ext cx="954169" cy="15505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679870" y="5050783"/>
            <a:ext cx="2882729" cy="149801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8600" y="2952815"/>
            <a:ext cx="2590801" cy="72058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670" y="3048000"/>
            <a:ext cx="2412663" cy="200278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149938" y="3048000"/>
            <a:ext cx="2882732" cy="61728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/>
          <a:srcRect l="35759"/>
          <a:stretch/>
        </p:blipFill>
        <p:spPr>
          <a:xfrm flipH="1">
            <a:off x="3139602" y="228600"/>
            <a:ext cx="6461598" cy="7543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9793" y="7541373"/>
            <a:ext cx="954170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TR# 2017325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589263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32990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519" y="2673573"/>
            <a:ext cx="2468880" cy="4538378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712704" y="492417"/>
            <a:ext cx="8744285" cy="2022875"/>
            <a:chOff x="609600" y="762000"/>
            <a:chExt cx="8744285" cy="2022875"/>
          </a:xfrm>
        </p:grpSpPr>
        <p:sp>
          <p:nvSpPr>
            <p:cNvPr id="27" name="Rectangle 26"/>
            <p:cNvSpPr/>
            <p:nvPr/>
          </p:nvSpPr>
          <p:spPr>
            <a:xfrm>
              <a:off x="609600" y="1101247"/>
              <a:ext cx="5715645" cy="14439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4689" y="875082"/>
              <a:ext cx="318873" cy="1183014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 flipV="1">
              <a:off x="984125" y="2449534"/>
              <a:ext cx="3906192" cy="21746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47006" y="762000"/>
              <a:ext cx="2471264" cy="59150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213509" y="1557924"/>
              <a:ext cx="1140376" cy="110037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84125" y="875082"/>
              <a:ext cx="8131257" cy="16701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 Placeholder 5"/>
            <p:cNvSpPr txBox="1">
              <a:spLocks/>
            </p:cNvSpPr>
            <p:nvPr/>
          </p:nvSpPr>
          <p:spPr>
            <a:xfrm>
              <a:off x="1163984" y="1032275"/>
              <a:ext cx="7951398" cy="1752600"/>
            </a:xfrm>
            <a:prstGeom prst="rect">
              <a:avLst/>
            </a:prstGeom>
          </p:spPr>
          <p:txBody>
            <a:bodyPr/>
            <a:lstStyle>
              <a:lvl1pPr marL="0" indent="0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  <a:defRPr sz="4000" kern="1200">
                  <a:solidFill>
                    <a:schemeClr val="accent1"/>
                  </a:solidFill>
                  <a:latin typeface="+mj-lt"/>
                  <a:ea typeface="Arial" charset="0"/>
                  <a:cs typeface="Arial" charset="0"/>
                </a:defRPr>
              </a:lvl1pPr>
              <a:lvl2pPr marL="573089" indent="-318383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ü"/>
                <a:defRPr sz="20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700442" indent="-18395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082501" indent="-194567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1464560" indent="-18572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801655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11047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20439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29831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dirty="0">
                  <a:solidFill>
                    <a:schemeClr val="bg1"/>
                  </a:solidFill>
                  <a:latin typeface="+mn-lt"/>
                </a:rPr>
                <a:t>Value Added</a:t>
              </a:r>
            </a:p>
            <a:p>
              <a:pPr>
                <a:spcBef>
                  <a:spcPts val="0"/>
                </a:spcBef>
              </a:pPr>
              <a:r>
                <a:rPr lang="en-US" sz="6600" dirty="0"/>
                <a:t>Services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" name="Group 24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5" name="Rectangle 34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7" name="Rectangle 36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2</a:t>
                </a:fld>
                <a:r>
                  <a:rPr lang="en-US" sz="1400" dirty="0"/>
                  <a:t> – Value Added Services</a:t>
                </a:r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846498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3</a:t>
                </a:fld>
                <a:r>
                  <a:rPr lang="en-US" sz="1400" dirty="0"/>
                  <a:t> – Value Added Services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" y="381000"/>
            <a:ext cx="1906844" cy="838200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369" y="1750470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INTRO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66800" y="1867779"/>
            <a:ext cx="7825155" cy="390876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  <a:buClr>
                <a:schemeClr val="accent1"/>
              </a:buCl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We offer much more than a service plan!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Ask questions to determine what Value Added Services will benefit each customer.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Explore and discover with your customer, so you can make customized recommendations.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Combine pricing to help Guide the Purchase!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261357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85352" y="379505"/>
            <a:ext cx="4191000" cy="838200"/>
            <a:chOff x="185185" y="210818"/>
            <a:chExt cx="4950276" cy="917175"/>
          </a:xfrm>
        </p:grpSpPr>
        <p:sp>
          <p:nvSpPr>
            <p:cNvPr id="13" name="Rectangle 12"/>
            <p:cNvSpPr/>
            <p:nvPr/>
          </p:nvSpPr>
          <p:spPr>
            <a:xfrm>
              <a:off x="185185" y="429522"/>
              <a:ext cx="381000" cy="583478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3563" y="210818"/>
              <a:ext cx="2590801" cy="72058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71722" y="666144"/>
              <a:ext cx="963739" cy="389131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67583" y="433313"/>
              <a:ext cx="2561617" cy="694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9559" y="273325"/>
              <a:ext cx="4699642" cy="7861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DO IT YOURSELF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424459" y="615159"/>
            <a:ext cx="1795741" cy="621984"/>
            <a:chOff x="103381" y="198949"/>
            <a:chExt cx="5071309" cy="929044"/>
          </a:xfrm>
        </p:grpSpPr>
        <p:sp>
          <p:nvSpPr>
            <p:cNvPr id="30" name="Rectangle 29"/>
            <p:cNvSpPr/>
            <p:nvPr/>
          </p:nvSpPr>
          <p:spPr>
            <a:xfrm>
              <a:off x="103381" y="198949"/>
              <a:ext cx="2590802" cy="720586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13071" y="433313"/>
              <a:ext cx="2561619" cy="69468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9558" y="273326"/>
              <a:ext cx="4699641" cy="786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1 HR 45 MIN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31195" y="1407761"/>
            <a:ext cx="3374853" cy="5116251"/>
            <a:chOff x="886248" y="1981200"/>
            <a:chExt cx="3295407" cy="4648200"/>
          </a:xfrm>
        </p:grpSpPr>
        <p:sp>
          <p:nvSpPr>
            <p:cNvPr id="26" name="Rectangle 25"/>
            <p:cNvSpPr/>
            <p:nvPr/>
          </p:nvSpPr>
          <p:spPr>
            <a:xfrm>
              <a:off x="886248" y="6227601"/>
              <a:ext cx="3238666" cy="401799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950515" y="2338079"/>
              <a:ext cx="3231140" cy="4224850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182880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defTabSz="914099"/>
              <a:r>
                <a:rPr lang="en-US" sz="1600" dirty="0">
                  <a:solidFill>
                    <a:schemeClr val="bg1"/>
                  </a:solidFill>
                </a:rPr>
                <a:t>Identify the benefits of these services:</a:t>
              </a:r>
            </a:p>
            <a:p>
              <a:pPr defTabSz="914099"/>
              <a:endParaRPr lang="en-US" sz="1600" dirty="0">
                <a:solidFill>
                  <a:schemeClr val="bg1"/>
                </a:solidFill>
              </a:endParaRPr>
            </a:p>
            <a:p>
              <a:pPr marL="173038" indent="-173038" defTabSz="914099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Protection &lt;360&gt; (442549) </a:t>
              </a:r>
            </a:p>
            <a:p>
              <a:pPr marL="173038" indent="-173038" defTabSz="914099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Tech PHD (431810) </a:t>
              </a:r>
            </a:p>
            <a:p>
              <a:pPr marL="173038" indent="-173038" defTabSz="914099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McAfee Security (431851) </a:t>
              </a:r>
            </a:p>
            <a:p>
              <a:pPr marL="173038" indent="-173038" defTabSz="914099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JUMP! (417571)</a:t>
              </a:r>
            </a:p>
            <a:p>
              <a:pPr marL="173038" indent="-173038" defTabSz="914099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JUMP! On Demand (417546)</a:t>
              </a:r>
            </a:p>
            <a:p>
              <a:pPr marL="173038" indent="-173038" defTabSz="914099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Stateside International (415406)</a:t>
              </a:r>
            </a:p>
            <a:p>
              <a:pPr marL="173038" indent="-173038" defTabSz="914099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Voicemail to Text &amp; Name ID (415385)</a:t>
              </a:r>
            </a:p>
            <a:p>
              <a:pPr marL="173038" indent="-173038" defTabSz="914099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Scam ID &amp; Scam Block (415386)</a:t>
              </a:r>
            </a:p>
            <a:p>
              <a:pPr marL="173038" indent="-173038" defTabSz="914099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bg1"/>
                </a:solidFill>
              </a:endParaRPr>
            </a:p>
            <a:p>
              <a:pPr defTabSz="914099"/>
              <a:r>
                <a:rPr lang="en-US" sz="1600" dirty="0">
                  <a:solidFill>
                    <a:schemeClr val="bg1"/>
                  </a:solidFill>
                </a:rPr>
                <a:t>Choose the value added service(s) you would select for yourself.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886248" y="1981200"/>
              <a:ext cx="3238667" cy="357222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IDENTIFY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6" name="Group 5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60" name="Rectangle 5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1" name="Rectangle 6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2" name="Rectangle 6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4</a:t>
                </a:fld>
                <a:r>
                  <a:rPr lang="en-US" sz="1400" dirty="0"/>
                  <a:t> – Value Added Services</a:t>
                </a:r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97EC0D1-3C5D-4FE3-98E1-037EB74D56D9}"/>
              </a:ext>
            </a:extLst>
          </p:cNvPr>
          <p:cNvGrpSpPr/>
          <p:nvPr/>
        </p:nvGrpSpPr>
        <p:grpSpPr>
          <a:xfrm>
            <a:off x="3692611" y="3998535"/>
            <a:ext cx="2862541" cy="2737417"/>
            <a:chOff x="886248" y="2127947"/>
            <a:chExt cx="3295406" cy="216005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2C7C273-B68D-4991-9F2D-93FF5D496B5F}"/>
                </a:ext>
              </a:extLst>
            </p:cNvPr>
            <p:cNvSpPr/>
            <p:nvPr/>
          </p:nvSpPr>
          <p:spPr>
            <a:xfrm>
              <a:off x="886248" y="3886200"/>
              <a:ext cx="3238666" cy="401799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64A60C3-D8F5-42DD-AAD4-31C9FEB84932}"/>
                </a:ext>
              </a:extLst>
            </p:cNvPr>
            <p:cNvSpPr/>
            <p:nvPr/>
          </p:nvSpPr>
          <p:spPr bwMode="auto">
            <a:xfrm>
              <a:off x="950515" y="2338078"/>
              <a:ext cx="3231139" cy="1877463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182880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173038" indent="-173038" defTabSz="914099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Watch the customer profile videos assigned to you.</a:t>
              </a:r>
            </a:p>
            <a:p>
              <a:pPr marL="173038" indent="-173038" defTabSz="914099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Listen for cues about the customers lifestyle.</a:t>
              </a:r>
            </a:p>
            <a:p>
              <a:pPr marL="173038" indent="-173038" defTabSz="914099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Identify VAS that would benefit them.</a:t>
              </a:r>
            </a:p>
            <a:p>
              <a:pPr marL="173038" indent="-173038" defTabSz="914099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Be ready to explain the benefit to the customer.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907427-000B-4D29-AF70-B405EA832812}"/>
                </a:ext>
              </a:extLst>
            </p:cNvPr>
            <p:cNvSpPr/>
            <p:nvPr/>
          </p:nvSpPr>
          <p:spPr bwMode="auto">
            <a:xfrm>
              <a:off x="886248" y="2127947"/>
              <a:ext cx="3238667" cy="310261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MATCH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3F7D5B-E45F-4EF0-BD37-B8325E56FBED}"/>
              </a:ext>
            </a:extLst>
          </p:cNvPr>
          <p:cNvGrpSpPr/>
          <p:nvPr/>
        </p:nvGrpSpPr>
        <p:grpSpPr>
          <a:xfrm>
            <a:off x="6700498" y="4606461"/>
            <a:ext cx="3126707" cy="2131727"/>
            <a:chOff x="886248" y="1981200"/>
            <a:chExt cx="3295406" cy="200598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827AB00-34B6-4A37-99A8-45AA16A3C1F7}"/>
                </a:ext>
              </a:extLst>
            </p:cNvPr>
            <p:cNvSpPr/>
            <p:nvPr/>
          </p:nvSpPr>
          <p:spPr>
            <a:xfrm>
              <a:off x="886248" y="3585385"/>
              <a:ext cx="3238666" cy="401799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9AD9C1F-0506-49A8-A5FB-A4E3737676AA}"/>
                </a:ext>
              </a:extLst>
            </p:cNvPr>
            <p:cNvSpPr/>
            <p:nvPr/>
          </p:nvSpPr>
          <p:spPr bwMode="auto">
            <a:xfrm>
              <a:off x="950515" y="2222986"/>
              <a:ext cx="3231139" cy="1693697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182880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defTabSz="914099"/>
              <a:r>
                <a:rPr lang="en-US" sz="1500" dirty="0">
                  <a:solidFill>
                    <a:schemeClr val="bg1"/>
                  </a:solidFill>
                </a:rPr>
                <a:t>System Simulations (433580)</a:t>
              </a:r>
            </a:p>
            <a:p>
              <a:pPr marL="285750" indent="-285750" defTabSz="914099"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bg1"/>
                </a:solidFill>
              </a:endParaRPr>
            </a:p>
            <a:p>
              <a:pPr marL="285750" indent="-285750" defTabSz="914099"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JUMP! Upgrade</a:t>
              </a:r>
            </a:p>
            <a:p>
              <a:pPr marL="285750" indent="-285750" defTabSz="914099"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JUMP! On Demand Activations</a:t>
              </a:r>
            </a:p>
            <a:p>
              <a:pPr marL="285750" indent="-285750" defTabSz="914099"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JUMP! On Demand Upgrades</a:t>
              </a:r>
            </a:p>
            <a:p>
              <a:pPr marL="285750" indent="-285750" defTabSz="914099"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JUMP! On Demand Returns</a:t>
              </a:r>
            </a:p>
            <a:p>
              <a:pPr defTabSz="914099"/>
              <a:endPara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D06D90E-BA05-4478-A2C9-092F04E69607}"/>
                </a:ext>
              </a:extLst>
            </p:cNvPr>
            <p:cNvSpPr/>
            <p:nvPr/>
          </p:nvSpPr>
          <p:spPr bwMode="auto">
            <a:xfrm>
              <a:off x="886248" y="1981200"/>
              <a:ext cx="3238667" cy="36999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WATCH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ADBEE0-261D-4A15-91D4-37B438615534}"/>
              </a:ext>
            </a:extLst>
          </p:cNvPr>
          <p:cNvGrpSpPr/>
          <p:nvPr/>
        </p:nvGrpSpPr>
        <p:grpSpPr>
          <a:xfrm>
            <a:off x="6641447" y="1403305"/>
            <a:ext cx="3196586" cy="1677902"/>
            <a:chOff x="886248" y="1981199"/>
            <a:chExt cx="3295406" cy="214508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62ED9C5-7DD3-4A80-BF4A-4828DA40244C}"/>
                </a:ext>
              </a:extLst>
            </p:cNvPr>
            <p:cNvSpPr/>
            <p:nvPr/>
          </p:nvSpPr>
          <p:spPr>
            <a:xfrm>
              <a:off x="886248" y="3724489"/>
              <a:ext cx="3238667" cy="401799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3E39257-B937-44CB-B69D-818D81C558D3}"/>
                </a:ext>
              </a:extLst>
            </p:cNvPr>
            <p:cNvSpPr/>
            <p:nvPr/>
          </p:nvSpPr>
          <p:spPr bwMode="auto">
            <a:xfrm>
              <a:off x="950515" y="2435495"/>
              <a:ext cx="3231139" cy="162432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defTabSz="914099"/>
              <a:r>
                <a:rPr lang="en-US" sz="1500" dirty="0">
                  <a:solidFill>
                    <a:schemeClr val="bg1"/>
                  </a:solidFill>
                </a:rPr>
                <a:t>Complete the following web-based training in Un-carrier Academy:</a:t>
              </a:r>
              <a:br>
                <a:rPr lang="en-US" sz="1500" dirty="0">
                  <a:solidFill>
                    <a:schemeClr val="bg1"/>
                  </a:solidFill>
                </a:rPr>
              </a:br>
              <a:br>
                <a:rPr lang="en-US" sz="1500" dirty="0">
                  <a:solidFill>
                    <a:schemeClr val="bg1"/>
                  </a:solidFill>
                </a:rPr>
              </a:br>
              <a:r>
                <a:rPr lang="en-US" sz="1500" dirty="0">
                  <a:solidFill>
                    <a:schemeClr val="bg1"/>
                  </a:solidFill>
                </a:rPr>
                <a:t>Protection360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2364560-BCF0-4826-8050-42F66B67D37B}"/>
                </a:ext>
              </a:extLst>
            </p:cNvPr>
            <p:cNvSpPr/>
            <p:nvPr/>
          </p:nvSpPr>
          <p:spPr bwMode="auto">
            <a:xfrm>
              <a:off x="886248" y="1981199"/>
              <a:ext cx="3238667" cy="50267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COMPLETE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79026E1-58F7-4D15-82DF-02906D033B51}"/>
              </a:ext>
            </a:extLst>
          </p:cNvPr>
          <p:cNvGrpSpPr/>
          <p:nvPr/>
        </p:nvGrpSpPr>
        <p:grpSpPr>
          <a:xfrm>
            <a:off x="3691849" y="1415487"/>
            <a:ext cx="2864739" cy="2452962"/>
            <a:chOff x="886248" y="1861445"/>
            <a:chExt cx="3295406" cy="224067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B9FA031-7987-4697-B058-54022AC7271C}"/>
                </a:ext>
              </a:extLst>
            </p:cNvPr>
            <p:cNvSpPr/>
            <p:nvPr/>
          </p:nvSpPr>
          <p:spPr>
            <a:xfrm>
              <a:off x="886248" y="3700324"/>
              <a:ext cx="3238667" cy="401800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A7056FD-F946-4F2D-9962-EE10302F94BE}"/>
                </a:ext>
              </a:extLst>
            </p:cNvPr>
            <p:cNvSpPr/>
            <p:nvPr/>
          </p:nvSpPr>
          <p:spPr bwMode="auto">
            <a:xfrm>
              <a:off x="950515" y="2132018"/>
              <a:ext cx="3231139" cy="1915986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defTabSz="914099"/>
              <a:r>
                <a:rPr lang="en-US" sz="1600" dirty="0">
                  <a:solidFill>
                    <a:schemeClr val="bg1"/>
                  </a:solidFill>
                </a:rPr>
                <a:t>Complete the following web-based training in Un-carrier Academy:</a:t>
              </a:r>
            </a:p>
            <a:p>
              <a:pPr defTabSz="914099"/>
              <a:endParaRPr lang="en-US" sz="1600" dirty="0">
                <a:solidFill>
                  <a:schemeClr val="bg1"/>
                </a:solidFill>
              </a:endParaRPr>
            </a:p>
            <a:p>
              <a:pPr marL="285750" indent="-285750" defTabSz="914099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Protection360</a:t>
              </a:r>
            </a:p>
            <a:p>
              <a:pPr marL="285750" indent="-285750" defTabSz="914099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Protection360 in New York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5A8732B-EE5C-410D-B8EB-CDDF7F2C8F45}"/>
                </a:ext>
              </a:extLst>
            </p:cNvPr>
            <p:cNvSpPr/>
            <p:nvPr/>
          </p:nvSpPr>
          <p:spPr bwMode="auto">
            <a:xfrm>
              <a:off x="886248" y="1861445"/>
              <a:ext cx="3238667" cy="3591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NY ONLY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7C616B0-EA42-4E35-B460-F2FA4D31C21F}"/>
              </a:ext>
            </a:extLst>
          </p:cNvPr>
          <p:cNvGrpSpPr/>
          <p:nvPr/>
        </p:nvGrpSpPr>
        <p:grpSpPr>
          <a:xfrm>
            <a:off x="6638641" y="3336237"/>
            <a:ext cx="3196586" cy="1140090"/>
            <a:chOff x="886248" y="1981197"/>
            <a:chExt cx="3295406" cy="214509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C624642-C168-4C3B-8147-4623B66689D7}"/>
                </a:ext>
              </a:extLst>
            </p:cNvPr>
            <p:cNvSpPr/>
            <p:nvPr/>
          </p:nvSpPr>
          <p:spPr>
            <a:xfrm>
              <a:off x="886248" y="3724489"/>
              <a:ext cx="3238667" cy="401799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CC9A58B-0B01-4B44-B8A0-7E0A6A67AA3E}"/>
                </a:ext>
              </a:extLst>
            </p:cNvPr>
            <p:cNvSpPr/>
            <p:nvPr/>
          </p:nvSpPr>
          <p:spPr bwMode="auto">
            <a:xfrm>
              <a:off x="950515" y="2435495"/>
              <a:ext cx="3231139" cy="162432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defTabSz="914099"/>
              <a:r>
                <a:rPr lang="en-US" sz="1500" dirty="0">
                  <a:solidFill>
                    <a:schemeClr val="bg1"/>
                  </a:solidFill>
                </a:rPr>
                <a:t>JUMP! &amp; JOD Product Comparison (435029)</a:t>
              </a:r>
              <a:endParaRPr lang="en-US" sz="1500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200115B-257F-4E8D-80EB-54424C8C34F5}"/>
                </a:ext>
              </a:extLst>
            </p:cNvPr>
            <p:cNvSpPr/>
            <p:nvPr/>
          </p:nvSpPr>
          <p:spPr bwMode="auto">
            <a:xfrm>
              <a:off x="886248" y="1981197"/>
              <a:ext cx="3238667" cy="73979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REVIEW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2554346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38900" b="-1"/>
          <a:stretch/>
        </p:blipFill>
        <p:spPr>
          <a:xfrm>
            <a:off x="0" y="0"/>
            <a:ext cx="10058400" cy="3456158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28600" y="2725649"/>
            <a:ext cx="7239000" cy="664888"/>
          </a:xfrm>
          <a:prstGeom prst="rect">
            <a:avLst/>
          </a:prstGeom>
        </p:spPr>
        <p:txBody>
          <a:bodyPr/>
          <a:lstStyle>
            <a:lvl1pPr marL="254706" indent="-254706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3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3089" indent="-318383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00442" indent="-18395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2501" indent="-194567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4560" indent="-18572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01655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047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439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831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The Download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700" y="3663072"/>
            <a:ext cx="9525000" cy="226215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What questions do you have?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Which Value Added Services did you choose?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What are the benefits?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What Value Added Services match with your video customer?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Group 29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4" name="Rectangle 33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5" name="Rectangle 34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5</a:t>
                </a:fld>
                <a:r>
                  <a:rPr lang="en-US" sz="1400" dirty="0"/>
                  <a:t> – Value Added Services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18768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403" y="3272762"/>
            <a:ext cx="4023360" cy="356737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457200" y="316838"/>
            <a:ext cx="4886326" cy="826513"/>
            <a:chOff x="211403" y="204837"/>
            <a:chExt cx="4886911" cy="923156"/>
          </a:xfrm>
        </p:grpSpPr>
        <p:sp>
          <p:nvSpPr>
            <p:cNvPr id="28" name="Rectangle 27"/>
            <p:cNvSpPr/>
            <p:nvPr/>
          </p:nvSpPr>
          <p:spPr>
            <a:xfrm>
              <a:off x="263563" y="204837"/>
              <a:ext cx="2590801" cy="7265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11403" y="419954"/>
              <a:ext cx="381000" cy="583478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181886" y="206270"/>
              <a:ext cx="916428" cy="594111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67583" y="433312"/>
              <a:ext cx="2483211" cy="694681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9559" y="273325"/>
              <a:ext cx="4699641" cy="7861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DO THE MATH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roup 42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47" name="Rectangle 46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8" name="Rectangle 47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9" name="Rectangle 48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6</a:t>
                </a:fld>
                <a:r>
                  <a:rPr lang="en-US" sz="1400" dirty="0"/>
                  <a:t> – Value Added Services</a:t>
                </a:r>
              </a:p>
            </p:txBody>
          </p:sp>
        </p:grp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72790" y="1937091"/>
            <a:ext cx="4787614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Practice your combined pricing!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72788" y="2819400"/>
            <a:ext cx="5582363" cy="343170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Example:</a:t>
            </a:r>
          </a:p>
          <a:p>
            <a:pPr marL="285750" indent="-285750">
              <a:spcAft>
                <a:spcPts val="4200"/>
              </a:spcAft>
              <a:buClr>
                <a:srgbClr val="E20074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Individual T-Mobile ONE(No auto-pay) </a:t>
            </a:r>
            <a:r>
              <a:rPr lang="en-US" b="1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+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r>
              <a:rPr lang="en-US" dirty="0">
                <a:latin typeface="Arial" charset="0"/>
                <a:ea typeface="Arial" charset="0"/>
                <a:cs typeface="Arial" charset="0"/>
              </a:rPr>
              <a:t>Stateside International: 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r>
              <a:rPr lang="en-US" dirty="0">
                <a:latin typeface="Arial" charset="0"/>
                <a:ea typeface="Arial" charset="0"/>
                <a:cs typeface="Arial" charset="0"/>
              </a:rPr>
              <a:t>$__ + $__ = $____</a:t>
            </a:r>
          </a:p>
          <a:p>
            <a:pPr marL="285750" indent="-285750">
              <a:spcAft>
                <a:spcPts val="4200"/>
              </a:spcAft>
              <a:buClr>
                <a:srgbClr val="E20074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T-Mobile ONE Family Plan (2 lines w/auto-pay) </a:t>
            </a:r>
            <a:r>
              <a:rPr lang="en-US" b="1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+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Name ID: 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r>
              <a:rPr lang="en-US" dirty="0">
                <a:latin typeface="Arial" charset="0"/>
                <a:ea typeface="Arial" charset="0"/>
                <a:cs typeface="Arial" charset="0"/>
              </a:rPr>
              <a:t>$__ + $__ = $____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683716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57200" y="316838"/>
            <a:ext cx="4886326" cy="826513"/>
            <a:chOff x="211403" y="204837"/>
            <a:chExt cx="4886911" cy="923156"/>
          </a:xfrm>
        </p:grpSpPr>
        <p:sp>
          <p:nvSpPr>
            <p:cNvPr id="28" name="Rectangle 27"/>
            <p:cNvSpPr/>
            <p:nvPr/>
          </p:nvSpPr>
          <p:spPr>
            <a:xfrm>
              <a:off x="263563" y="204837"/>
              <a:ext cx="2590801" cy="7265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11403" y="419954"/>
              <a:ext cx="381000" cy="583478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181886" y="206270"/>
              <a:ext cx="916428" cy="594111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67583" y="433312"/>
              <a:ext cx="2483211" cy="694681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9559" y="273325"/>
              <a:ext cx="4699641" cy="7861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BRING IT TOGETHER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467600" y="509435"/>
            <a:ext cx="1520936" cy="644451"/>
            <a:chOff x="131417" y="192833"/>
            <a:chExt cx="5047148" cy="931264"/>
          </a:xfrm>
        </p:grpSpPr>
        <p:sp>
          <p:nvSpPr>
            <p:cNvPr id="37" name="Rectangle 36"/>
            <p:cNvSpPr/>
            <p:nvPr/>
          </p:nvSpPr>
          <p:spPr>
            <a:xfrm>
              <a:off x="2722213" y="658070"/>
              <a:ext cx="2456352" cy="46602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1417" y="192833"/>
              <a:ext cx="2590799" cy="72058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559" y="273325"/>
              <a:ext cx="4699641" cy="7861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25 MIN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roup 42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47" name="Rectangle 46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8" name="Rectangle 47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9" name="Rectangle 48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7</a:t>
                </a:fld>
                <a:r>
                  <a:rPr lang="en-US" sz="1400" dirty="0"/>
                  <a:t> – Value Added Services</a:t>
                </a:r>
              </a:p>
            </p:txBody>
          </p:sp>
        </p:grp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972789" y="1475527"/>
            <a:ext cx="8482903" cy="473975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sv-SE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6 min 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per skill practice | </a:t>
            </a:r>
            <a:r>
              <a:rPr lang="sv-SE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25 min 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total</a:t>
            </a:r>
          </a:p>
          <a:p>
            <a:pPr marL="964844" lvl="1" indent="-457200">
              <a:spcAft>
                <a:spcPts val="2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Use open-ended lifestyle questions to find out how your partner uses their phone</a:t>
            </a:r>
          </a:p>
          <a:p>
            <a:pPr marL="964844" lvl="1" indent="-457200">
              <a:spcAft>
                <a:spcPts val="2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Make it personal with a recommendation</a:t>
            </a:r>
          </a:p>
          <a:p>
            <a:pPr marL="1473200" lvl="2" indent="-4572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Rate plan </a:t>
            </a:r>
          </a:p>
          <a:p>
            <a:pPr marL="1473200" lvl="2" indent="-4572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Value added service</a:t>
            </a:r>
          </a:p>
          <a:p>
            <a:pPr marL="1473200" lvl="2" indent="-4572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Make sure your partner understands the benefit</a:t>
            </a:r>
          </a:p>
          <a:p>
            <a:pPr marL="963788" lvl="1" indent="-457200">
              <a:spcAft>
                <a:spcPts val="2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Using Customer Connect create a Purchase Estimate</a:t>
            </a:r>
          </a:p>
          <a:p>
            <a:pPr marL="1473200" lvl="2" indent="-4572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Email to your partner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544356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39380"/>
          <a:stretch/>
        </p:blipFill>
        <p:spPr>
          <a:xfrm>
            <a:off x="-1241" y="0"/>
            <a:ext cx="10058400" cy="3429000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28600" y="2725649"/>
            <a:ext cx="7239000" cy="664888"/>
          </a:xfrm>
          <a:prstGeom prst="rect">
            <a:avLst/>
          </a:prstGeom>
        </p:spPr>
        <p:txBody>
          <a:bodyPr/>
          <a:lstStyle>
            <a:lvl1pPr marL="254706" indent="-254706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3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3089" indent="-318383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00442" indent="-18395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2501" indent="-194567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4560" indent="-18572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01655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047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439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831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The Download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700" y="3663072"/>
            <a:ext cx="9525000" cy="30931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What went well?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What was challenging?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Did you have any ‘a-ha’ moments?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How did you use the Interaction Model?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What open-ended questions worked well for you?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Why don’t close-ended questions work well for discovering a customer’s needs?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Group 29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4" name="Rectangle 33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5" name="Rectangle 34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8</a:t>
                </a:fld>
                <a:r>
                  <a:rPr lang="en-US" sz="1400" dirty="0"/>
                  <a:t> – Value Added Services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1045405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9847359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8&quot; unique_id=&quot;10002&quot;&gt;&lt;/object&gt;&lt;object type=&quot;2&quot; unique_id=&quot;10003&quot;&gt;&lt;object type=&quot;3&quot; unique_id=&quot;1071880&quot;&gt;&lt;property id=&quot;20148&quot; value=&quot;5&quot;/&gt;&lt;property id=&quot;20300&quot; value=&quot;Slide 2&quot;/&gt;&lt;property id=&quot;20307&quot; value=&quot;303&quot;/&gt;&lt;/object&gt;&lt;object type=&quot;3&quot; unique_id=&quot;1073992&quot;&gt;&lt;property id=&quot;20148&quot; value=&quot;5&quot;/&gt;&lt;property id=&quot;20300&quot; value=&quot;Slide 1&quot;/&gt;&lt;property id=&quot;20307&quot; value=&quot;305&quot;/&gt;&lt;/object&gt;&lt;object type=&quot;3&quot; unique_id=&quot;1073993&quot;&gt;&lt;property id=&quot;20148&quot; value=&quot;5&quot;/&gt;&lt;property id=&quot;20300&quot; value=&quot;Slide 3&quot;/&gt;&lt;property id=&quot;20307&quot; value=&quot;306&quot;/&gt;&lt;/object&gt;&lt;object type=&quot;3&quot; unique_id=&quot;1073994&quot;&gt;&lt;property id=&quot;20148&quot; value=&quot;5&quot;/&gt;&lt;property id=&quot;20300&quot; value=&quot;Slide 4&quot;/&gt;&lt;property id=&quot;20307&quot; value=&quot;330&quot;/&gt;&lt;/object&gt;&lt;object type=&quot;3&quot; unique_id=&quot;1073995&quot;&gt;&lt;property id=&quot;20148&quot; value=&quot;5&quot;/&gt;&lt;property id=&quot;20300&quot; value=&quot;Slide 5&quot;/&gt;&lt;property id=&quot;20307&quot; value=&quot;317&quot;/&gt;&lt;/object&gt;&lt;object type=&quot;3&quot; unique_id=&quot;1073996&quot;&gt;&lt;property id=&quot;20148&quot; value=&quot;5&quot;/&gt;&lt;property id=&quot;20300&quot; value=&quot;Slide 6&quot;/&gt;&lt;property id=&quot;20307&quot; value=&quot;322&quot;/&gt;&lt;/object&gt;&lt;object type=&quot;3&quot; unique_id=&quot;1073997&quot;&gt;&lt;property id=&quot;20148&quot; value=&quot;5&quot;/&gt;&lt;property id=&quot;20300&quot; value=&quot;Slide 7&quot;/&gt;&lt;property id=&quot;20307&quot; value=&quot;325&quot;/&gt;&lt;/object&gt;&lt;object type=&quot;3&quot; unique_id=&quot;1073998&quot;&gt;&lt;property id=&quot;20148&quot; value=&quot;5&quot;/&gt;&lt;property id=&quot;20300&quot; value=&quot;Slide 8&quot;/&gt;&lt;property id=&quot;20307&quot; value=&quot;321&quot;/&gt;&lt;/object&gt;&lt;object type=&quot;3&quot; unique_id=&quot;1073999&quot;&gt;&lt;property id=&quot;20148&quot; value=&quot;5&quot;/&gt;&lt;property id=&quot;20300&quot; value=&quot;Slide 9&quot;/&gt;&lt;property id=&quot;20307&quot; value=&quot;314&quot;/&gt;&lt;/object&gt;&lt;object type=&quot;3&quot; unique_id=&quot;1074000&quot;&gt;&lt;property id=&quot;20148&quot; value=&quot;5&quot;/&gt;&lt;property id=&quot;20300&quot; value=&quot;Slide 10&quot;/&gt;&lt;property id=&quot;20307&quot; value=&quot;315&quot;/&gt;&lt;/object&gt;&lt;/object&gt;&lt;/object&gt;&lt;/database&gt;"/>
  <p:tag name="SECTOMILLISECCONVERTED" val="1"/>
  <p:tag name="ARTICULATE_SLIDE_COUNT" val="10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Magenta Theme">
  <a:themeElements>
    <a:clrScheme name="T-Mobile">
      <a:dk1>
        <a:srgbClr val="000000"/>
      </a:dk1>
      <a:lt1>
        <a:srgbClr val="FFFFFF"/>
      </a:lt1>
      <a:dk2>
        <a:srgbClr val="6A6A6A"/>
      </a:dk2>
      <a:lt2>
        <a:srgbClr val="9B9B9B"/>
      </a:lt2>
      <a:accent1>
        <a:srgbClr val="E20074"/>
      </a:accent1>
      <a:accent2>
        <a:srgbClr val="E8E8E8"/>
      </a:accent2>
      <a:accent3>
        <a:srgbClr val="C1D82F"/>
      </a:accent3>
      <a:accent4>
        <a:srgbClr val="6DB33F"/>
      </a:accent4>
      <a:accent5>
        <a:srgbClr val="008DA8"/>
      </a:accent5>
      <a:accent6>
        <a:srgbClr val="9B9B9B"/>
      </a:accent6>
      <a:hlink>
        <a:srgbClr val="E20074"/>
      </a:hlink>
      <a:folHlink>
        <a:srgbClr val="6A6A6A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90000"/>
          </a:schemeClr>
        </a:solidFill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/>
      <a:bodyPr/>
      <a:lstStyle>
        <a:defPPr marL="0" indent="0">
          <a:spcAft>
            <a:spcPts val="2400"/>
          </a:spcAft>
          <a:buNone/>
          <a:defRPr sz="2400" dirty="0" smtClean="0">
            <a:solidFill>
              <a:schemeClr val="tx1"/>
            </a:solidFill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Archived_x0020_Training_x0020_Title xmlns="5e9b776e-d912-43ff-9491-1013a5e9c2f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ECD744300BD749A224ECB883DBCA9E" ma:contentTypeVersion="4" ma:contentTypeDescription="Create a new document." ma:contentTypeScope="" ma:versionID="ffa890d3779fd1d7bf8eb0726ec996c5">
  <xsd:schema xmlns:xsd="http://www.w3.org/2001/XMLSchema" xmlns:xs="http://www.w3.org/2001/XMLSchema" xmlns:p="http://schemas.microsoft.com/office/2006/metadata/properties" xmlns:ns2="5e9b776e-d912-43ff-9491-1013a5e9c2fc" xmlns:ns3="0bf914e1-08b8-4965-b6e1-099f4b495665" targetNamespace="http://schemas.microsoft.com/office/2006/metadata/properties" ma:root="true" ma:fieldsID="45802b1138b40508e277e70b46f0d36f" ns2:_="" ns3:_="">
    <xsd:import namespace="5e9b776e-d912-43ff-9491-1013a5e9c2fc"/>
    <xsd:import namespace="0bf914e1-08b8-4965-b6e1-099f4b495665"/>
    <xsd:element name="properties">
      <xsd:complexType>
        <xsd:sequence>
          <xsd:element name="documentManagement">
            <xsd:complexType>
              <xsd:all>
                <xsd:element ref="ns2:Archived_x0020_Training_x0020_Title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9b776e-d912-43ff-9491-1013a5e9c2fc" elementFormDefault="qualified">
    <xsd:import namespace="http://schemas.microsoft.com/office/2006/documentManagement/types"/>
    <xsd:import namespace="http://schemas.microsoft.com/office/infopath/2007/PartnerControls"/>
    <xsd:element name="Archived_x0020_Training_x0020_Title" ma:index="8" nillable="true" ma:displayName="Archived Training Title" ma:internalName="Archived_x0020_Training_x0020_Titl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f914e1-08b8-4965-b6e1-099f4b4956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057B2E-F7FB-47B2-B0A3-79F82503A3A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2289C8-FDB1-4CAE-9C73-F6BE85124999}">
  <ds:schemaRefs>
    <ds:schemaRef ds:uri="http://schemas.microsoft.com/office/2006/metadata/properties"/>
    <ds:schemaRef ds:uri="http://purl.org/dc/terms/"/>
    <ds:schemaRef ds:uri="http://purl.org/dc/elements/1.1/"/>
    <ds:schemaRef ds:uri="0bf914e1-08b8-4965-b6e1-099f4b495665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5e9b776e-d912-43ff-9491-1013a5e9c2f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2BD9843-5247-49B2-80E6-657CFFAAE3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9b776e-d912-43ff-9491-1013a5e9c2fc"/>
    <ds:schemaRef ds:uri="0bf914e1-08b8-4965-b6e1-099f4b4956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T-Mobile Template 2010 v02</Template>
  <TotalTime>8203</TotalTime>
  <Words>490</Words>
  <Application>Microsoft Office PowerPoint</Application>
  <PresentationFormat>Custom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Arial Bold</vt:lpstr>
      <vt:lpstr>Arial Rounded MT Bold</vt:lpstr>
      <vt:lpstr>Tele-GroteskHal</vt:lpstr>
      <vt:lpstr>Tele-GroteskUlt</vt:lpstr>
      <vt:lpstr>Wingdings</vt:lpstr>
      <vt:lpstr>Magenta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&lt;Content Manager Name Here&gt;</Manager>
  <Company>Your Company 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 - Headline</dc:title>
  <dc:subject>&lt;Event Name Here&gt;</dc:subject>
  <dc:creator>Your User Name</dc:creator>
  <dc:description>Template:_x000d_
Formatting:_x000d_
Event Date:_x000d_
Event Location:_x000d_
Audience Type:</dc:description>
  <cp:lastModifiedBy>Johnston, Marissa</cp:lastModifiedBy>
  <cp:revision>1494</cp:revision>
  <cp:lastPrinted>2016-04-17T20:23:05Z</cp:lastPrinted>
  <dcterms:created xsi:type="dcterms:W3CDTF">2011-01-21T18:16:17Z</dcterms:created>
  <dcterms:modified xsi:type="dcterms:W3CDTF">2018-10-10T17:33:13Z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0x01010066ECD744300BD749A224ECB883DBCA9E</vt:lpwstr>
  </property>
  <property fmtid="{D5CDD505-2E9C-101B-9397-08002B2CF9AE}" pid="3" name="ArticulateGUID">
    <vt:lpwstr>25BF8F9D-0C10-4138-BED7-660343C79410</vt:lpwstr>
  </property>
  <property fmtid="{D5CDD505-2E9C-101B-9397-08002B2CF9AE}" pid="4" name="ArticulatePath">
    <vt:lpwstr>https://tmobileusa.sharepoint.com/teams/FCAT/EVERGREEN/2017325/Development Documents/03 - Development/Day 09 Be the Expert/VAS_PPT</vt:lpwstr>
  </property>
</Properties>
</file>