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3" r:id="rId6"/>
    <p:sldId id="306" r:id="rId7"/>
    <p:sldId id="313" r:id="rId8"/>
    <p:sldId id="322" r:id="rId9"/>
    <p:sldId id="314" r:id="rId10"/>
    <p:sldId id="315" r:id="rId11"/>
  </p:sldIdLst>
  <p:sldSz cx="10058400" cy="7772400"/>
  <p:notesSz cx="6934200" cy="9220200"/>
  <p:custDataLst>
    <p:tags r:id="rId14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74" d="100"/>
          <a:sy n="74" d="100"/>
        </p:scale>
        <p:origin x="1699" y="43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6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11/17/2017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1911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Certification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Skill Practice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Certification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B3FDDF2-0C73-4395-B265-A737317098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9440" y="2438400"/>
            <a:ext cx="525952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Certification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1" y="1867779"/>
            <a:ext cx="5105399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Now, it’s time to put all your practice to good use!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not one-and-done.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You’re in a safe environment.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Designed to demonstrate your knowledge.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BDC143-D07A-4DE6-8807-CC59550B1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70448"/>
            <a:ext cx="4391753" cy="40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CERTIFICATION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0980" y="509435"/>
            <a:ext cx="191755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 HR 15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Certification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72789" y="1937091"/>
            <a:ext cx="7825155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it’s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gonna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work: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You’ll be divided into smaller groups of 3-5.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Each group will tag-team 3 skill practices (15 min each)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 will be called on randomly and more than once per scenario.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We’ll pause for feedback before the next person is tagged in. 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1911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Certification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Demonstration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– Certification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3C99AA9-8F06-48FA-B154-9F0A7C2D03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860" y="2989579"/>
            <a:ext cx="52306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1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0bf914e1-08b8-4965-b6e1-099f4b495665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e9b776e-d912-43ff-9491-1013a5e9c2f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87F1DA-CB56-4F62-A954-57FE59CDE1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5408</TotalTime>
  <Words>150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Palmieri, Anthony</cp:lastModifiedBy>
  <cp:revision>1406</cp:revision>
  <cp:lastPrinted>2016-04-17T20:23:05Z</cp:lastPrinted>
  <dcterms:created xsi:type="dcterms:W3CDTF">2011-01-21T18:16:17Z</dcterms:created>
  <dcterms:modified xsi:type="dcterms:W3CDTF">2017-11-17T18:33:20Z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