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b77c4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b77c4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b77c40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b77c40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b77c40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b77c40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b77c40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b77c40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b77c40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b77c40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b77c40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b77c40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b77c40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b77c40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b77c40b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b77c40b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93650"/>
            <a:ext cx="85206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 Constrictor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7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Yuan Yang         Matthew Lee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750" y="2129525"/>
            <a:ext cx="2181050" cy="20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 Reading and Data Science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Gives you an in depth summary of books before you have to read them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Compares various books against each other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Analyzes and graphs trends (Sentence length, word count and character appearance)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Summarize information into data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●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chose Tom Sawyer to start with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Preparation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codes from “Computational and Inferential Thinking” website: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Parse through HTML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Counting words and sentences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cumulative graphs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Further work by us: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data frame to summarize the information of books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graphs to directly compare different books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Keyword searching in sentences to explore books’ theme and plots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Packages Needed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033000" y="1367150"/>
            <a:ext cx="37452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AutoNum type="arabicPeriod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Uril.librequest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AutoNum type="arabicPeriod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Numpy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AutoNum type="arabicPeriod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Pandas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AutoNum type="arabicPeriod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Matplotlib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50" y="0"/>
            <a:ext cx="545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18" y="0"/>
            <a:ext cx="58147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0" y="445025"/>
            <a:ext cx="756497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57175"/>
            <a:ext cx="6705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013500" y="2241150"/>
            <a:ext cx="3117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To be continued...</a:t>
            </a:r>
            <a:endParaRPr b="1" sz="3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