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6858000" cx="12192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Merriweather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097B37-29C0-46C7-930B-B5B87E8A249C}">
  <a:tblStyle styleId="{4B097B37-29C0-46C7-930B-B5B87E8A249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DD1D8"/>
          </a:solidFill>
        </a:fill>
      </a:tcStyle>
    </a:band1H>
    <a:band2H>
      <a:tcTxStyle/>
    </a:band2H>
    <a:band1V>
      <a:tcTxStyle/>
      <a:tcStyle>
        <a:fill>
          <a:solidFill>
            <a:srgbClr val="CDD1D8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Merriweather-bold.fntdata"/><Relationship Id="rId12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oboto-bold.fntdata"/><Relationship Id="rId15" Type="http://schemas.openxmlformats.org/officeDocument/2006/relationships/font" Target="fonts/Merriweather-boldItalic.fntdata"/><Relationship Id="rId14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p4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1616075" y="1129175"/>
            <a:ext cx="10235100" cy="4268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0" name="Google Shape;70;p13"/>
          <p:cNvGraphicFramePr/>
          <p:nvPr/>
        </p:nvGraphicFramePr>
        <p:xfrm>
          <a:off x="1679643" y="12150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{4B097B37-29C0-46C7-930B-B5B87E8A249C}</a:tableStyleId>
              </a:tblPr>
              <a:tblGrid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  <a:gridCol w="325300"/>
              </a:tblGrid>
              <a:tr h="51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0" marL="0" anchor="ctr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T="45725" marB="45725" marR="0" marL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0" marL="0" anchor="ctr"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51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51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51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51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51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51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51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1" name="Google Shape;71;p13"/>
          <p:cNvSpPr txBox="1"/>
          <p:nvPr/>
        </p:nvSpPr>
        <p:spPr>
          <a:xfrm>
            <a:off x="258646" y="2521232"/>
            <a:ext cx="141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 Tables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258646" y="3069586"/>
            <a:ext cx="141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Table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258646" y="3617940"/>
            <a:ext cx="141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58650" y="4166300"/>
            <a:ext cx="104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258646" y="4714650"/>
            <a:ext cx="14129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Revision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258646" y="1972878"/>
            <a:ext cx="14129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2009775" y="1942100"/>
            <a:ext cx="3260400" cy="369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3951600" y="2490450"/>
            <a:ext cx="1318500" cy="369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4620075" y="3038800"/>
            <a:ext cx="1939200" cy="369300"/>
          </a:xfrm>
          <a:prstGeom prst="roundRect">
            <a:avLst>
              <a:gd fmla="val 50000" name="adj"/>
            </a:avLst>
          </a:prstGeom>
          <a:solidFill>
            <a:srgbClr val="13A1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5245550" y="3587175"/>
            <a:ext cx="2614800" cy="369300"/>
          </a:xfrm>
          <a:prstGeom prst="roundRect">
            <a:avLst>
              <a:gd fmla="val 50000" name="adj"/>
            </a:avLst>
          </a:prstGeom>
          <a:solidFill>
            <a:srgbClr val="F8B1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5908550" y="4113850"/>
            <a:ext cx="4554000" cy="369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812150" y="4683875"/>
            <a:ext cx="1631700" cy="369300"/>
          </a:xfrm>
          <a:prstGeom prst="roundRect">
            <a:avLst>
              <a:gd fmla="val 50000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83;p13"/>
          <p:cNvCxnSpPr/>
          <p:nvPr/>
        </p:nvCxnSpPr>
        <p:spPr>
          <a:xfrm>
            <a:off x="5116075" y="1649396"/>
            <a:ext cx="0" cy="3559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84" name="Google Shape;84;p13"/>
          <p:cNvCxnSpPr>
            <a:stCxn id="76" idx="3"/>
            <a:endCxn id="77" idx="1"/>
          </p:cNvCxnSpPr>
          <p:nvPr/>
        </p:nvCxnSpPr>
        <p:spPr>
          <a:xfrm>
            <a:off x="1671588" y="2126767"/>
            <a:ext cx="338100" cy="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68627"/>
              </a:schemeClr>
            </a:solidFill>
            <a:prstDash val="dashDot"/>
            <a:miter lim="800000"/>
            <a:headEnd len="med" w="med" type="oval"/>
            <a:tailEnd len="sm" w="sm" type="none"/>
          </a:ln>
        </p:spPr>
      </p:cxnSp>
      <p:cxnSp>
        <p:nvCxnSpPr>
          <p:cNvPr id="85" name="Google Shape;85;p13"/>
          <p:cNvCxnSpPr>
            <a:stCxn id="71" idx="3"/>
            <a:endCxn id="78" idx="1"/>
          </p:cNvCxnSpPr>
          <p:nvPr/>
        </p:nvCxnSpPr>
        <p:spPr>
          <a:xfrm>
            <a:off x="1671646" y="2675132"/>
            <a:ext cx="2280000" cy="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68627"/>
              </a:schemeClr>
            </a:solidFill>
            <a:prstDash val="dashDot"/>
            <a:miter lim="800000"/>
            <a:headEnd len="med" w="med" type="oval"/>
            <a:tailEnd len="sm" w="sm" type="none"/>
          </a:ln>
        </p:spPr>
      </p:cxnSp>
      <p:cxnSp>
        <p:nvCxnSpPr>
          <p:cNvPr id="86" name="Google Shape;86;p13"/>
          <p:cNvCxnSpPr>
            <a:stCxn id="72" idx="3"/>
            <a:endCxn id="79" idx="1"/>
          </p:cNvCxnSpPr>
          <p:nvPr/>
        </p:nvCxnSpPr>
        <p:spPr>
          <a:xfrm>
            <a:off x="1671646" y="3223486"/>
            <a:ext cx="2948400" cy="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68627"/>
              </a:schemeClr>
            </a:solidFill>
            <a:prstDash val="dashDot"/>
            <a:miter lim="800000"/>
            <a:headEnd len="med" w="med" type="oval"/>
            <a:tailEnd len="sm" w="sm" type="none"/>
          </a:ln>
        </p:spPr>
      </p:cxnSp>
      <p:cxnSp>
        <p:nvCxnSpPr>
          <p:cNvPr id="87" name="Google Shape;87;p13"/>
          <p:cNvCxnSpPr>
            <a:stCxn id="73" idx="3"/>
            <a:endCxn id="80" idx="1"/>
          </p:cNvCxnSpPr>
          <p:nvPr/>
        </p:nvCxnSpPr>
        <p:spPr>
          <a:xfrm>
            <a:off x="1671646" y="3771840"/>
            <a:ext cx="3573900" cy="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68627"/>
              </a:schemeClr>
            </a:solidFill>
            <a:prstDash val="dashDot"/>
            <a:miter lim="800000"/>
            <a:headEnd len="med" w="med" type="oval"/>
            <a:tailEnd len="sm" w="sm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1667875" y="4319925"/>
            <a:ext cx="4231500" cy="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68627"/>
              </a:schemeClr>
            </a:solidFill>
            <a:prstDash val="dashDot"/>
            <a:miter lim="800000"/>
            <a:headEnd len="med" w="med" type="oval"/>
            <a:tailEnd len="sm" w="sm" type="none"/>
          </a:ln>
        </p:spPr>
      </p:cxnSp>
      <p:cxnSp>
        <p:nvCxnSpPr>
          <p:cNvPr id="89" name="Google Shape;89;p13"/>
          <p:cNvCxnSpPr>
            <a:stCxn id="75" idx="3"/>
            <a:endCxn id="82" idx="1"/>
          </p:cNvCxnSpPr>
          <p:nvPr/>
        </p:nvCxnSpPr>
        <p:spPr>
          <a:xfrm>
            <a:off x="1671588" y="4868539"/>
            <a:ext cx="8140500" cy="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68627"/>
              </a:schemeClr>
            </a:solidFill>
            <a:prstDash val="dashDot"/>
            <a:miter lim="800000"/>
            <a:headEnd len="med" w="med" type="oval"/>
            <a:tailEnd len="sm" w="sm" type="none"/>
          </a:ln>
        </p:spPr>
      </p:cxnSp>
      <p:sp>
        <p:nvSpPr>
          <p:cNvPr id="90" name="Google Shape;90;p13"/>
          <p:cNvSpPr txBox="1"/>
          <p:nvPr/>
        </p:nvSpPr>
        <p:spPr>
          <a:xfrm>
            <a:off x="3951624" y="5428837"/>
            <a:ext cx="664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258646" y="2182678"/>
            <a:ext cx="1413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Jan 8</a:t>
            </a:r>
            <a:r>
              <a:rPr lang="en-US"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 – Feb 15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258646" y="2732161"/>
            <a:ext cx="14129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Jan 25 </a:t>
            </a:r>
            <a:r>
              <a:rPr lang="en-US"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 –  Feb 15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258646" y="3281644"/>
            <a:ext cx="14129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Feb 8 </a:t>
            </a:r>
            <a:r>
              <a:rPr lang="en-US"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 – Feb 29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258646" y="3831127"/>
            <a:ext cx="14129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Feb 15 </a:t>
            </a:r>
            <a:r>
              <a:rPr lang="en-US"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 – Mar 7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258649" y="4380600"/>
            <a:ext cx="1098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Feb 22  </a:t>
            </a:r>
            <a:r>
              <a:rPr lang="en-US"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– Apr 18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258646" y="4930092"/>
            <a:ext cx="14129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Apr 11 </a:t>
            </a:r>
            <a:r>
              <a:rPr lang="en-US"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 – Apr 24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616075" y="364375"/>
            <a:ext cx="952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Gantt Chart - Airline Time Table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5565950" y="2480750"/>
            <a:ext cx="993300" cy="369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