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47"/>
  </p:normalViewPr>
  <p:slideViewPr>
    <p:cSldViewPr snapToGrid="0" snapToObjects="1">
      <p:cViewPr varScale="1">
        <p:scale>
          <a:sx n="145" d="100"/>
          <a:sy n="145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47EFF-C863-C140-9952-3F1EB1196378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CCA58-7F11-B64D-8BE7-2202264681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12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83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47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7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81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834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039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1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31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DD4B-AC82-DE42-B24B-3A0669FDECB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78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6DD4B-AC82-DE42-B24B-3A0669FDECBA}" type="datetimeFigureOut">
              <a:rPr lang="en-US" smtClean="0"/>
              <a:t>1/19/20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6F11D-414C-A54A-A893-5F5D83CE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79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atthewjdenny/PPOL_628_Text_As_Data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PPOL 628: Text as Data </a:t>
            </a:r>
            <a:r>
              <a:rPr lang="mr-IN" dirty="0" smtClean="0"/>
              <a:t>–</a:t>
            </a:r>
            <a:r>
              <a:rPr lang="en-US" dirty="0" smtClean="0"/>
              <a:t> Computational Linguistics for Social Scientists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Class 1: Overview of the Field and Data Collection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02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Readings This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Grimmer &amp; Stewart (</a:t>
            </a:r>
            <a:r>
              <a:rPr lang="en-US" dirty="0"/>
              <a:t>2013). Text as Data: The Promise and Pitfalls of Automatic Content Analysis Methods for Political </a:t>
            </a:r>
            <a:r>
              <a:rPr lang="en-US" dirty="0" smtClean="0"/>
              <a:t>Texts.</a:t>
            </a:r>
          </a:p>
          <a:p>
            <a:endParaRPr lang="en-US" dirty="0" smtClean="0"/>
          </a:p>
          <a:p>
            <a:r>
              <a:rPr lang="en-US" dirty="0" smtClean="0"/>
              <a:t>Wilkerson &amp; Casas (</a:t>
            </a:r>
            <a:r>
              <a:rPr lang="en-US" dirty="0"/>
              <a:t>2016). Large-scale Computerized Text Analysis in Political Science: Opportunities and </a:t>
            </a:r>
            <a:r>
              <a:rPr lang="en-US" dirty="0" smtClean="0"/>
              <a:t>Challenges. </a:t>
            </a:r>
          </a:p>
          <a:p>
            <a:endParaRPr lang="en-US" dirty="0"/>
          </a:p>
          <a:p>
            <a:r>
              <a:rPr lang="en-US" dirty="0"/>
              <a:t>O’Connor (2014). Statistical Text Analysis for Social </a:t>
            </a:r>
            <a:r>
              <a:rPr lang="en-US" dirty="0" smtClean="0"/>
              <a:t>Science.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417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will be asked to collect your own corpus (collection of documents) for this class. You may use a dataset you find online, one your adviser already has, one you have already collected, or one you collect for this class.</a:t>
            </a:r>
          </a:p>
          <a:p>
            <a:r>
              <a:rPr lang="en-US" dirty="0" smtClean="0"/>
              <a:t>You dataset must contain:</a:t>
            </a:r>
          </a:p>
          <a:p>
            <a:pPr lvl="1"/>
            <a:r>
              <a:rPr lang="en-US" dirty="0" smtClean="0"/>
              <a:t>100+ documents (come see me if you really want to use one with fewer).</a:t>
            </a:r>
          </a:p>
          <a:p>
            <a:pPr lvl="1"/>
            <a:r>
              <a:rPr lang="en-US" dirty="0" smtClean="0"/>
              <a:t>Dataset should be 100+ pages (~30,000+ words) in total.</a:t>
            </a:r>
          </a:p>
          <a:p>
            <a:pPr lvl="1"/>
            <a:r>
              <a:rPr lang="en-US" dirty="0" smtClean="0"/>
              <a:t>Your dataset should have one categorical variable and one continuous variable per document for at least 100 documents. You can hand-code these for a subset of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76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Lecture: key points from readings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smtClean="0"/>
              <a:t>Reading Discussion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Questions about data collection</a:t>
            </a:r>
          </a:p>
          <a:p>
            <a:endParaRPr lang="en-US" dirty="0"/>
          </a:p>
          <a:p>
            <a:r>
              <a:rPr lang="en-US" dirty="0" smtClean="0"/>
              <a:t>Lab: Web_Scraping.R</a:t>
            </a:r>
            <a:endParaRPr lang="en-US" dirty="0" smtClean="0">
              <a:hlinkClick r:id="rId2"/>
            </a:endParaRPr>
          </a:p>
          <a:p>
            <a:endParaRPr lang="en-US" dirty="0" smtClean="0">
              <a:hlinkClick r:id="rId2"/>
            </a:endParaRPr>
          </a:p>
          <a:p>
            <a:r>
              <a:rPr lang="en-US" dirty="0" smtClean="0"/>
              <a:t>Website: </a:t>
            </a:r>
            <a:r>
              <a:rPr lang="en-US" dirty="0" smtClean="0">
                <a:hlinkClick r:id="rId2"/>
              </a:rPr>
              <a:t>github.com/matthewjdenny/PPOL_628_Text_As_Data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4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Overview of The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 As Data methods are useful in a variety of settings.</a:t>
            </a:r>
          </a:p>
          <a:p>
            <a:r>
              <a:rPr lang="en-US" dirty="0" smtClean="0"/>
              <a:t>Social scientists have placed strong emphasis on text as a measure of social variables. </a:t>
            </a:r>
          </a:p>
          <a:p>
            <a:r>
              <a:rPr lang="en-US" dirty="0" smtClean="0"/>
              <a:t>Over the past decade, emphasis has shifted from supervised to unsupervised methods.</a:t>
            </a:r>
          </a:p>
          <a:p>
            <a:r>
              <a:rPr lang="en-US" dirty="0" smtClean="0"/>
              <a:t>Constant methods development </a:t>
            </a:r>
            <a:r>
              <a:rPr lang="mr-IN" dirty="0" smtClean="0"/>
              <a:t>–</a:t>
            </a:r>
            <a:r>
              <a:rPr lang="en-US" dirty="0" smtClean="0"/>
              <a:t> there are literally hundreds of different statistical/ML methods for text with social scientific applications.</a:t>
            </a:r>
          </a:p>
          <a:p>
            <a:r>
              <a:rPr lang="en-US" dirty="0" smtClean="0"/>
              <a:t>Emphasis on scale (“</a:t>
            </a:r>
            <a:r>
              <a:rPr lang="en-US" dirty="0" err="1" smtClean="0"/>
              <a:t>artisinal</a:t>
            </a:r>
            <a:r>
              <a:rPr lang="en-US" dirty="0" smtClean="0"/>
              <a:t>” vs. massive data), methods that scale.</a:t>
            </a:r>
          </a:p>
        </p:txBody>
      </p:sp>
    </p:spTree>
    <p:extLst>
      <p:ext uri="{BB962C8B-B14F-4D97-AF65-F5344CB8AC3E}">
        <p14:creationId xmlns:p14="http://schemas.microsoft.com/office/powerpoint/2010/main" val="6986490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 Overview of The Field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little emphasis on everything that happens before a model is run.</a:t>
            </a:r>
          </a:p>
          <a:p>
            <a:r>
              <a:rPr lang="en-US" dirty="0" smtClean="0"/>
              <a:t>Very little emphasis on corpus description, qualitative analysis, reading the documents.</a:t>
            </a:r>
          </a:p>
          <a:p>
            <a:r>
              <a:rPr lang="en-US" dirty="0" smtClean="0"/>
              <a:t>We are beginning to understand how fragile unsupervised methods are.</a:t>
            </a:r>
          </a:p>
          <a:p>
            <a:r>
              <a:rPr lang="en-US" dirty="0" smtClean="0"/>
              <a:t>Robustness as a major developing focus: preprocessing, specification decisions, model initialization as significant sources of variation.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41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Philosophical Perspectives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661" y="1392662"/>
            <a:ext cx="7391817" cy="5147034"/>
          </a:xfrm>
        </p:spPr>
      </p:pic>
      <p:sp>
        <p:nvSpPr>
          <p:cNvPr id="5" name="TextBox 4"/>
          <p:cNvSpPr txBox="1"/>
          <p:nvPr/>
        </p:nvSpPr>
        <p:spPr>
          <a:xfrm>
            <a:off x="8373198" y="6488668"/>
            <a:ext cx="3469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Grimmer and Stewart 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28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Philosophical Perspectives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042" y="1825625"/>
            <a:ext cx="9771915" cy="4351338"/>
          </a:xfrm>
        </p:spPr>
      </p:pic>
      <p:sp>
        <p:nvSpPr>
          <p:cNvPr id="5" name="TextBox 4"/>
          <p:cNvSpPr txBox="1"/>
          <p:nvPr/>
        </p:nvSpPr>
        <p:spPr>
          <a:xfrm>
            <a:off x="9062977" y="6311900"/>
            <a:ext cx="26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O’Connor (2014) p. </a:t>
            </a:r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58779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Philosophical Perspectives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28377"/>
            <a:ext cx="10515600" cy="3945834"/>
          </a:xfrm>
        </p:spPr>
      </p:pic>
      <p:sp>
        <p:nvSpPr>
          <p:cNvPr id="5" name="TextBox 4"/>
          <p:cNvSpPr txBox="1"/>
          <p:nvPr/>
        </p:nvSpPr>
        <p:spPr>
          <a:xfrm>
            <a:off x="9062977" y="6311900"/>
            <a:ext cx="2801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O’Connor (2014) p.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783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The Field Could Be (Tipping my hat)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More of a focus on how people </a:t>
            </a:r>
            <a:r>
              <a:rPr lang="en-US" b="1" dirty="0" smtClean="0"/>
              <a:t>use</a:t>
            </a:r>
            <a:r>
              <a:rPr lang="en-US" dirty="0" smtClean="0"/>
              <a:t> language in politics, etc.</a:t>
            </a:r>
          </a:p>
          <a:p>
            <a:endParaRPr lang="en-US" dirty="0"/>
          </a:p>
          <a:p>
            <a:r>
              <a:rPr lang="en-US" dirty="0" smtClean="0"/>
              <a:t>Text as a way to understand </a:t>
            </a:r>
            <a:r>
              <a:rPr lang="en-US" b="1" dirty="0" smtClean="0"/>
              <a:t>relationships</a:t>
            </a:r>
            <a:r>
              <a:rPr lang="en-US" dirty="0" smtClean="0"/>
              <a:t> among actors/entities.</a:t>
            </a:r>
          </a:p>
          <a:p>
            <a:endParaRPr lang="en-US" dirty="0"/>
          </a:p>
          <a:p>
            <a:r>
              <a:rPr lang="en-US" dirty="0" smtClean="0"/>
              <a:t>Feature extraction from text (something we do in industry quite a lot).</a:t>
            </a:r>
          </a:p>
          <a:p>
            <a:endParaRPr lang="en-US" dirty="0"/>
          </a:p>
          <a:p>
            <a:r>
              <a:rPr lang="en-US" dirty="0" smtClean="0"/>
              <a:t>What we can learn from “simple” methods?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5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Process of Text As Data Research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 you want to study? Can a set of documents tell you what you want to know? </a:t>
            </a:r>
          </a:p>
          <a:p>
            <a:r>
              <a:rPr lang="en-US" dirty="0" smtClean="0"/>
              <a:t>Read your documents, use automated methods to develop qualitative understanding of what is important in those documents.</a:t>
            </a:r>
          </a:p>
          <a:p>
            <a:r>
              <a:rPr lang="en-US" dirty="0" smtClean="0"/>
              <a:t>Develop a theory for how text should be represented/preprocessed.</a:t>
            </a:r>
          </a:p>
          <a:p>
            <a:r>
              <a:rPr lang="en-US" dirty="0" smtClean="0"/>
              <a:t>Provide reader with description of corpus.</a:t>
            </a:r>
          </a:p>
          <a:p>
            <a:r>
              <a:rPr lang="en-US" dirty="0" smtClean="0"/>
              <a:t>Decide what your analysis will be beforehand, then stick to that plan.</a:t>
            </a:r>
          </a:p>
          <a:p>
            <a:r>
              <a:rPr lang="en-US" dirty="0" smtClean="0"/>
              <a:t>Validate your findings, assess their robustness.</a:t>
            </a:r>
          </a:p>
          <a:p>
            <a:r>
              <a:rPr lang="en-US" dirty="0" smtClean="0"/>
              <a:t>Conclude something about the world.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916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532</Words>
  <Application>Microsoft Macintosh PowerPoint</Application>
  <PresentationFormat>Widescreen</PresentationFormat>
  <Paragraphs>58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Calibri Light</vt:lpstr>
      <vt:lpstr>Mangal</vt:lpstr>
      <vt:lpstr>Arial</vt:lpstr>
      <vt:lpstr>Office Theme</vt:lpstr>
      <vt:lpstr>PPOL 628: Text as Data – Computational Linguistics for Social Scientists</vt:lpstr>
      <vt:lpstr>Today</vt:lpstr>
      <vt:lpstr>An Overview of The Field</vt:lpstr>
      <vt:lpstr>An Overview of The Field</vt:lpstr>
      <vt:lpstr>Philosophical Perspectives</vt:lpstr>
      <vt:lpstr>Philosophical Perspectives</vt:lpstr>
      <vt:lpstr>Philosophical Perspectives</vt:lpstr>
      <vt:lpstr>What The Field Could Be (Tipping my hat)</vt:lpstr>
      <vt:lpstr>The Process of Text As Data Research</vt:lpstr>
      <vt:lpstr>The Readings This Week</vt:lpstr>
      <vt:lpstr>Data Collection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PPOL 628: Text as Data – Computational Linguistics for Social Scientists</dc:title>
  <dc:creator>Microsoft Office User</dc:creator>
  <cp:lastModifiedBy>Microsoft Office User</cp:lastModifiedBy>
  <cp:revision>18</cp:revision>
  <dcterms:created xsi:type="dcterms:W3CDTF">2020-01-14T02:25:03Z</dcterms:created>
  <dcterms:modified xsi:type="dcterms:W3CDTF">2020-01-21T04:04:52Z</dcterms:modified>
</cp:coreProperties>
</file>