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  <p:sldId id="633" r:id="rId3"/>
    <p:sldId id="257" r:id="rId4"/>
    <p:sldId id="259" r:id="rId5"/>
    <p:sldId id="260" r:id="rId6"/>
    <p:sldId id="258" r:id="rId7"/>
    <p:sldId id="637" r:id="rId8"/>
    <p:sldId id="635" r:id="rId9"/>
    <p:sldId id="6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2653"/>
  </p:normalViewPr>
  <p:slideViewPr>
    <p:cSldViewPr snapToGrid="0" snapToObjects="1">
      <p:cViewPr varScale="1">
        <p:scale>
          <a:sx n="118" d="100"/>
          <a:sy n="118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Today is Friday 12 May 2020</a:t>
            </a:r>
          </a:p>
          <a:p>
            <a:r>
              <a:rPr lang="en-US" dirty="0">
                <a:solidFill>
                  <a:schemeClr val="bg1"/>
                </a:solidFill>
              </a:rPr>
              <a:t>We will start at informally at 08:45</a:t>
            </a:r>
          </a:p>
          <a:p>
            <a:r>
              <a:rPr lang="en-US" dirty="0">
                <a:solidFill>
                  <a:schemeClr val="bg1"/>
                </a:solidFill>
              </a:rPr>
              <a:t>We still start presenting 09:00 and end at 12:00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lvl="1" fontAlgn="base"/>
            <a:r>
              <a:rPr lang="en-ZA" dirty="0"/>
              <a:t>Ask questions in Chat</a:t>
            </a:r>
          </a:p>
          <a:p>
            <a:pPr lvl="1" fontAlgn="base"/>
            <a:r>
              <a:rPr lang="en-ZA" dirty="0"/>
              <a:t>Moderator will collate for Q&amp;A during the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09:15 - 10:00- </a:t>
            </a:r>
            <a:r>
              <a:rPr lang="en-ZA" dirty="0"/>
              <a:t>Security keynote: How I went to cloud and got hacked 6 times</a:t>
            </a:r>
          </a:p>
          <a:p>
            <a:r>
              <a:rPr lang="en-ZA" dirty="0"/>
              <a:t>Alfredo Dos Santos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10:00 - 11:00 - </a:t>
            </a:r>
            <a:r>
              <a:rPr lang="en-ZA" dirty="0"/>
              <a:t>Azure Security is a shared responsibility but where do we draw the line?</a:t>
            </a:r>
          </a:p>
          <a:p>
            <a:r>
              <a:rPr lang="en-ZA" dirty="0"/>
              <a:t>Francois Pienaar 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11:00 - 12:00 - </a:t>
            </a:r>
            <a:r>
              <a:rPr lang="en-ZA" dirty="0"/>
              <a:t>Azure Security - Secure by Default?</a:t>
            </a:r>
          </a:p>
          <a:p>
            <a:r>
              <a:rPr lang="en-ZA" dirty="0"/>
              <a:t>Matthew Levy 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12:00 - 13:00: </a:t>
            </a:r>
            <a:r>
              <a:rPr lang="en-ZA" dirty="0"/>
              <a:t>Azure Information Protection for beginners</a:t>
            </a:r>
          </a:p>
          <a:p>
            <a:r>
              <a:rPr lang="en-ZA" strike="sngStrike" dirty="0"/>
              <a:t>Simon Angling </a:t>
            </a:r>
            <a:r>
              <a:rPr lang="en-ZA" dirty="0">
                <a:solidFill>
                  <a:srgbClr val="FF0000"/>
                </a:solidFill>
              </a:rPr>
              <a:t>Alistair Pugin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362201" y="1626371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481943" y="1455896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38499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09:15 - 10:00- </a:t>
            </a:r>
            <a:r>
              <a:rPr lang="en-ZA" dirty="0"/>
              <a:t>Security keynote: How I went to cloud and got hacked 6 times</a:t>
            </a:r>
          </a:p>
          <a:p>
            <a:r>
              <a:rPr lang="en-ZA" dirty="0"/>
              <a:t>Alfredo Dos Santos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10:00 - 11:00 - </a:t>
            </a:r>
            <a:r>
              <a:rPr lang="en-ZA" dirty="0"/>
              <a:t>Azure Security is a shared responsibility but where do we draw the line?</a:t>
            </a:r>
          </a:p>
          <a:p>
            <a:r>
              <a:rPr lang="en-ZA" dirty="0"/>
              <a:t>Francois Pienaar 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11:00 - 12:00 - </a:t>
            </a:r>
            <a:r>
              <a:rPr lang="en-ZA" dirty="0"/>
              <a:t>Azure Security - Secure by Default?</a:t>
            </a:r>
          </a:p>
          <a:p>
            <a:r>
              <a:rPr lang="en-ZA" dirty="0"/>
              <a:t>Matthew Levy 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12:00 - 13:00: </a:t>
            </a:r>
            <a:r>
              <a:rPr lang="en-ZA" dirty="0"/>
              <a:t>Azure Information Protection for beginners</a:t>
            </a:r>
          </a:p>
          <a:p>
            <a:r>
              <a:rPr lang="en-ZA" strike="sngStrike" dirty="0"/>
              <a:t>Simon Angling </a:t>
            </a:r>
            <a:r>
              <a:rPr lang="en-ZA" dirty="0">
                <a:solidFill>
                  <a:srgbClr val="FF0000"/>
                </a:solidFill>
              </a:rPr>
              <a:t>Alistair Pugin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481941" y="5175616"/>
            <a:ext cx="9427029" cy="931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491699" y="5005142"/>
            <a:ext cx="2100341" cy="143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5366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127215" y="2549213"/>
            <a:ext cx="6587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8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09:25 - 10:20- </a:t>
            </a:r>
            <a:r>
              <a:rPr lang="en-ZA" dirty="0"/>
              <a:t>Introducing Azure DevOps</a:t>
            </a:r>
          </a:p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Warren and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Niel</a:t>
            </a:r>
            <a:br>
              <a:rPr lang="en-Z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323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Graphik Meetup</vt:lpstr>
      <vt:lpstr>Office Theme</vt:lpstr>
      <vt:lpstr>Welcome !</vt:lpstr>
      <vt:lpstr>Welcome !</vt:lpstr>
      <vt:lpstr>Agenda</vt:lpstr>
      <vt:lpstr>Why Cloud Fridays</vt:lpstr>
      <vt:lpstr>Logistics</vt:lpstr>
      <vt:lpstr>Timing</vt:lpstr>
      <vt:lpstr>Timing</vt:lpstr>
      <vt:lpstr>UP NEXT:</vt:lpstr>
      <vt:lpstr>UP NEXT: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23</cp:revision>
  <dcterms:created xsi:type="dcterms:W3CDTF">2019-09-11T14:28:33Z</dcterms:created>
  <dcterms:modified xsi:type="dcterms:W3CDTF">2020-06-15T11:22:34Z</dcterms:modified>
</cp:coreProperties>
</file>