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3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dirty="0"/>
              <a:t>Smoking</a:t>
            </a:r>
          </a:p>
          <a:p>
            <a:pPr fontAlgn="base"/>
            <a:r>
              <a:rPr lang="en-ZA" dirty="0"/>
              <a:t>Coffee, Tea, Lunch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3E1EA63-96D4-B54F-B6FC-F4B9BA63E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640429"/>
              </p:ext>
            </p:extLst>
          </p:nvPr>
        </p:nvGraphicFramePr>
        <p:xfrm>
          <a:off x="4848189" y="1685189"/>
          <a:ext cx="6902377" cy="270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746">
                  <a:extLst>
                    <a:ext uri="{9D8B030D-6E8A-4147-A177-3AD203B41FA5}">
                      <a16:colId xmlns:a16="http://schemas.microsoft.com/office/drawing/2014/main" val="1063233032"/>
                    </a:ext>
                  </a:extLst>
                </a:gridCol>
                <a:gridCol w="3071393">
                  <a:extLst>
                    <a:ext uri="{9D8B030D-6E8A-4147-A177-3AD203B41FA5}">
                      <a16:colId xmlns:a16="http://schemas.microsoft.com/office/drawing/2014/main" val="317253769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521697656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241338116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1176444135"/>
                    </a:ext>
                  </a:extLst>
                </a:gridCol>
              </a:tblGrid>
              <a:tr h="15595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Part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Title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Length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Time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Break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136341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1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Understand the core Azure architectural components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9:00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728553"/>
                  </a:ext>
                </a:extLst>
              </a:tr>
              <a:tr h="71573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2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some of the core products available in Azure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10:00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77992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3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some of the solutions available on Azure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11:00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483771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4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Understand Azure management tools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12:00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500696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Lunch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Lunch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1:00 PM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7</cp:revision>
  <dcterms:created xsi:type="dcterms:W3CDTF">2019-09-11T14:28:33Z</dcterms:created>
  <dcterms:modified xsi:type="dcterms:W3CDTF">2019-10-10T13:10:33Z</dcterms:modified>
</cp:coreProperties>
</file>