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633" r:id="rId2"/>
    <p:sldId id="257" r:id="rId3"/>
    <p:sldId id="623" r:id="rId4"/>
    <p:sldId id="625" r:id="rId5"/>
    <p:sldId id="626" r:id="rId6"/>
    <p:sldId id="627" r:id="rId7"/>
    <p:sldId id="628" r:id="rId8"/>
    <p:sldId id="630" r:id="rId9"/>
    <p:sldId id="629" r:id="rId10"/>
    <p:sldId id="631" r:id="rId11"/>
    <p:sldId id="6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558"/>
  </p:normalViewPr>
  <p:slideViewPr>
    <p:cSldViewPr snapToGrid="0" snapToObjects="1">
      <p:cViewPr varScale="1">
        <p:scale>
          <a:sx n="94" d="100"/>
          <a:sy n="94" d="100"/>
        </p:scale>
        <p:origin x="181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0.svg"/><Relationship Id="rId1" Type="http://schemas.openxmlformats.org/officeDocument/2006/relationships/image" Target="../media/image19.png"/><Relationship Id="rId6" Type="http://schemas.openxmlformats.org/officeDocument/2006/relationships/image" Target="../media/image14.svg"/><Relationship Id="rId5" Type="http://schemas.openxmlformats.org/officeDocument/2006/relationships/image" Target="../media/image21.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E3CB00-8C14-407E-B89C-C33E87CBF9ED}" type="doc">
      <dgm:prSet loTypeId="urn:microsoft.com/office/officeart/2016/7/layout/HorizontalActionList" loCatId="List" qsTypeId="urn:microsoft.com/office/officeart/2005/8/quickstyle/simple1" qsCatId="simple" csTypeId="urn:microsoft.com/office/officeart/2005/8/colors/colorful5" csCatId="colorful"/>
      <dgm:spPr/>
      <dgm:t>
        <a:bodyPr/>
        <a:lstStyle/>
        <a:p>
          <a:endParaRPr lang="en-US"/>
        </a:p>
      </dgm:t>
    </dgm:pt>
    <dgm:pt modelId="{9502EE28-4DEE-46E3-AE4A-6F50989650F8}">
      <dgm:prSet/>
      <dgm:spPr/>
      <dgm:t>
        <a:bodyPr/>
        <a:lstStyle/>
        <a:p>
          <a:r>
            <a:rPr lang="en-US"/>
            <a:t>Describe</a:t>
          </a:r>
        </a:p>
      </dgm:t>
    </dgm:pt>
    <dgm:pt modelId="{5E6F5AB7-7308-4F70-84F1-D8D7808BA493}" type="parTrans" cxnId="{BF27F7D8-4BEE-4C75-801C-319C442B38E3}">
      <dgm:prSet/>
      <dgm:spPr/>
      <dgm:t>
        <a:bodyPr/>
        <a:lstStyle/>
        <a:p>
          <a:endParaRPr lang="en-US"/>
        </a:p>
      </dgm:t>
    </dgm:pt>
    <dgm:pt modelId="{1E2FF81C-6210-463E-A4D1-2B252F9D23CE}" type="sibTrans" cxnId="{BF27F7D8-4BEE-4C75-801C-319C442B38E3}">
      <dgm:prSet/>
      <dgm:spPr/>
      <dgm:t>
        <a:bodyPr/>
        <a:lstStyle/>
        <a:p>
          <a:endParaRPr lang="en-US"/>
        </a:p>
      </dgm:t>
    </dgm:pt>
    <dgm:pt modelId="{647D9F58-1601-4F26-B44A-87594DC2D985}">
      <dgm:prSet/>
      <dgm:spPr/>
      <dgm:t>
        <a:bodyPr/>
        <a:lstStyle/>
        <a:p>
          <a:r>
            <a:rPr lang="en-US"/>
            <a:t>describe Regions</a:t>
          </a:r>
        </a:p>
      </dgm:t>
    </dgm:pt>
    <dgm:pt modelId="{A59B610C-265C-410C-A909-CEF0400D65FB}" type="parTrans" cxnId="{AC71DD12-68E9-4D76-B24E-13E205EA076F}">
      <dgm:prSet/>
      <dgm:spPr/>
      <dgm:t>
        <a:bodyPr/>
        <a:lstStyle/>
        <a:p>
          <a:endParaRPr lang="en-US"/>
        </a:p>
      </dgm:t>
    </dgm:pt>
    <dgm:pt modelId="{08B39480-C877-4DAF-9510-7327A9DC5678}" type="sibTrans" cxnId="{AC71DD12-68E9-4D76-B24E-13E205EA076F}">
      <dgm:prSet/>
      <dgm:spPr/>
      <dgm:t>
        <a:bodyPr/>
        <a:lstStyle/>
        <a:p>
          <a:endParaRPr lang="en-US"/>
        </a:p>
      </dgm:t>
    </dgm:pt>
    <dgm:pt modelId="{DD4195EC-9317-4AE3-869B-ECA2C491EFC6}">
      <dgm:prSet/>
      <dgm:spPr/>
      <dgm:t>
        <a:bodyPr/>
        <a:lstStyle/>
        <a:p>
          <a:r>
            <a:rPr lang="en-US"/>
            <a:t>Describe</a:t>
          </a:r>
        </a:p>
      </dgm:t>
    </dgm:pt>
    <dgm:pt modelId="{DC2B7007-1C80-4726-8D8F-9CC895512A5E}" type="parTrans" cxnId="{D43085B8-3573-4094-B70F-148200B73826}">
      <dgm:prSet/>
      <dgm:spPr/>
      <dgm:t>
        <a:bodyPr/>
        <a:lstStyle/>
        <a:p>
          <a:endParaRPr lang="en-US"/>
        </a:p>
      </dgm:t>
    </dgm:pt>
    <dgm:pt modelId="{33A10209-A992-4690-AC2A-D5FE3091655F}" type="sibTrans" cxnId="{D43085B8-3573-4094-B70F-148200B73826}">
      <dgm:prSet/>
      <dgm:spPr/>
      <dgm:t>
        <a:bodyPr/>
        <a:lstStyle/>
        <a:p>
          <a:endParaRPr lang="en-US"/>
        </a:p>
      </dgm:t>
    </dgm:pt>
    <dgm:pt modelId="{5FE6F6B7-FA9A-4D19-9F50-59E1CAECE52F}">
      <dgm:prSet/>
      <dgm:spPr/>
      <dgm:t>
        <a:bodyPr/>
        <a:lstStyle/>
        <a:p>
          <a:r>
            <a:rPr lang="en-US"/>
            <a:t>describe Availability Zones</a:t>
          </a:r>
        </a:p>
      </dgm:t>
    </dgm:pt>
    <dgm:pt modelId="{2106F943-DBCA-44BD-BC5F-5BBFEC17BB77}" type="parTrans" cxnId="{B3C92CA9-2D01-4400-9879-94FE0B75957B}">
      <dgm:prSet/>
      <dgm:spPr/>
      <dgm:t>
        <a:bodyPr/>
        <a:lstStyle/>
        <a:p>
          <a:endParaRPr lang="en-US"/>
        </a:p>
      </dgm:t>
    </dgm:pt>
    <dgm:pt modelId="{29F0C9CE-3197-46E3-8B89-A9AE8AF2DB69}" type="sibTrans" cxnId="{B3C92CA9-2D01-4400-9879-94FE0B75957B}">
      <dgm:prSet/>
      <dgm:spPr/>
      <dgm:t>
        <a:bodyPr/>
        <a:lstStyle/>
        <a:p>
          <a:endParaRPr lang="en-US"/>
        </a:p>
      </dgm:t>
    </dgm:pt>
    <dgm:pt modelId="{8D30A229-3994-4C5B-BF8E-32D83FB72D63}">
      <dgm:prSet/>
      <dgm:spPr/>
      <dgm:t>
        <a:bodyPr/>
        <a:lstStyle/>
        <a:p>
          <a:r>
            <a:rPr lang="en-US"/>
            <a:t>Describe</a:t>
          </a:r>
        </a:p>
      </dgm:t>
    </dgm:pt>
    <dgm:pt modelId="{AC6A87EF-2C0E-4A9E-A89B-2A610199B0F9}" type="parTrans" cxnId="{AAB4C456-AFDF-4566-BF7D-700EB6EB77A8}">
      <dgm:prSet/>
      <dgm:spPr/>
      <dgm:t>
        <a:bodyPr/>
        <a:lstStyle/>
        <a:p>
          <a:endParaRPr lang="en-US"/>
        </a:p>
      </dgm:t>
    </dgm:pt>
    <dgm:pt modelId="{0A5ED95B-438D-4DB1-AE21-0516F67BAA5B}" type="sibTrans" cxnId="{AAB4C456-AFDF-4566-BF7D-700EB6EB77A8}">
      <dgm:prSet/>
      <dgm:spPr/>
      <dgm:t>
        <a:bodyPr/>
        <a:lstStyle/>
        <a:p>
          <a:endParaRPr lang="en-US"/>
        </a:p>
      </dgm:t>
    </dgm:pt>
    <dgm:pt modelId="{D5DDD470-662E-4762-9337-99AAD37C25BC}">
      <dgm:prSet/>
      <dgm:spPr/>
      <dgm:t>
        <a:bodyPr/>
        <a:lstStyle/>
        <a:p>
          <a:r>
            <a:rPr lang="en-US"/>
            <a:t>describe Resource Groups</a:t>
          </a:r>
        </a:p>
      </dgm:t>
    </dgm:pt>
    <dgm:pt modelId="{E620325F-30F9-4C95-A5C7-3AA72F8D109E}" type="parTrans" cxnId="{7326E0BE-A7B5-4E7E-A068-A1347238E500}">
      <dgm:prSet/>
      <dgm:spPr/>
      <dgm:t>
        <a:bodyPr/>
        <a:lstStyle/>
        <a:p>
          <a:endParaRPr lang="en-US"/>
        </a:p>
      </dgm:t>
    </dgm:pt>
    <dgm:pt modelId="{0A28C02E-3425-43B3-9A4E-7805D8A2C10C}" type="sibTrans" cxnId="{7326E0BE-A7B5-4E7E-A068-A1347238E500}">
      <dgm:prSet/>
      <dgm:spPr/>
      <dgm:t>
        <a:bodyPr/>
        <a:lstStyle/>
        <a:p>
          <a:endParaRPr lang="en-US"/>
        </a:p>
      </dgm:t>
    </dgm:pt>
    <dgm:pt modelId="{9CEA1E1F-6B45-45C2-9409-09BD61D5DE48}">
      <dgm:prSet/>
      <dgm:spPr/>
      <dgm:t>
        <a:bodyPr/>
        <a:lstStyle/>
        <a:p>
          <a:r>
            <a:rPr lang="en-US"/>
            <a:t>Describe</a:t>
          </a:r>
        </a:p>
      </dgm:t>
    </dgm:pt>
    <dgm:pt modelId="{52A79745-204C-4420-A29C-920D01300A09}" type="parTrans" cxnId="{BDB425B8-F1FA-495D-B33C-6BAC3ECA0781}">
      <dgm:prSet/>
      <dgm:spPr/>
      <dgm:t>
        <a:bodyPr/>
        <a:lstStyle/>
        <a:p>
          <a:endParaRPr lang="en-US"/>
        </a:p>
      </dgm:t>
    </dgm:pt>
    <dgm:pt modelId="{1088D6C7-3B4E-4752-9848-E2D51D70C6E1}" type="sibTrans" cxnId="{BDB425B8-F1FA-495D-B33C-6BAC3ECA0781}">
      <dgm:prSet/>
      <dgm:spPr/>
      <dgm:t>
        <a:bodyPr/>
        <a:lstStyle/>
        <a:p>
          <a:endParaRPr lang="en-US"/>
        </a:p>
      </dgm:t>
    </dgm:pt>
    <dgm:pt modelId="{25AD29B4-C72A-4A38-BF92-66CF214BE3D3}">
      <dgm:prSet/>
      <dgm:spPr/>
      <dgm:t>
        <a:bodyPr/>
        <a:lstStyle/>
        <a:p>
          <a:r>
            <a:rPr lang="en-US"/>
            <a:t>describe Azure Resource manager</a:t>
          </a:r>
        </a:p>
      </dgm:t>
    </dgm:pt>
    <dgm:pt modelId="{6AAA3C27-7D5B-47A9-8619-5DFEE7EBF08A}" type="parTrans" cxnId="{68C63492-2CF0-48BB-9456-E8FB038EC106}">
      <dgm:prSet/>
      <dgm:spPr/>
      <dgm:t>
        <a:bodyPr/>
        <a:lstStyle/>
        <a:p>
          <a:endParaRPr lang="en-US"/>
        </a:p>
      </dgm:t>
    </dgm:pt>
    <dgm:pt modelId="{81D0E3C8-D634-49EF-BBCD-A987FEFF0CA1}" type="sibTrans" cxnId="{68C63492-2CF0-48BB-9456-E8FB038EC106}">
      <dgm:prSet/>
      <dgm:spPr/>
      <dgm:t>
        <a:bodyPr/>
        <a:lstStyle/>
        <a:p>
          <a:endParaRPr lang="en-US"/>
        </a:p>
      </dgm:t>
    </dgm:pt>
    <dgm:pt modelId="{5A268A21-D2B3-4489-915D-FA95DD4053E1}">
      <dgm:prSet/>
      <dgm:spPr/>
      <dgm:t>
        <a:bodyPr/>
        <a:lstStyle/>
        <a:p>
          <a:r>
            <a:rPr lang="en-US"/>
            <a:t>Describe</a:t>
          </a:r>
        </a:p>
      </dgm:t>
    </dgm:pt>
    <dgm:pt modelId="{36129EF8-9CDA-425A-831A-82327D054FF3}" type="parTrans" cxnId="{D37BBF83-85F7-45BF-ABBE-A6277232BE48}">
      <dgm:prSet/>
      <dgm:spPr/>
      <dgm:t>
        <a:bodyPr/>
        <a:lstStyle/>
        <a:p>
          <a:endParaRPr lang="en-US"/>
        </a:p>
      </dgm:t>
    </dgm:pt>
    <dgm:pt modelId="{8C2C2AB8-0C91-4C94-A9E6-6D13C96BF174}" type="sibTrans" cxnId="{D37BBF83-85F7-45BF-ABBE-A6277232BE48}">
      <dgm:prSet/>
      <dgm:spPr/>
      <dgm:t>
        <a:bodyPr/>
        <a:lstStyle/>
        <a:p>
          <a:endParaRPr lang="en-US"/>
        </a:p>
      </dgm:t>
    </dgm:pt>
    <dgm:pt modelId="{5C17C6DD-763A-4B66-9467-754F5F377B02}">
      <dgm:prSet/>
      <dgm:spPr/>
      <dgm:t>
        <a:bodyPr/>
        <a:lstStyle/>
        <a:p>
          <a:r>
            <a:rPr lang="en-US"/>
            <a:t>describe the benefits and usage of core Azure architectural components</a:t>
          </a:r>
        </a:p>
      </dgm:t>
    </dgm:pt>
    <dgm:pt modelId="{97E5175C-771B-4ACB-A0A1-B5643EB4D53A}" type="parTrans" cxnId="{887AD17E-8651-4609-9085-CFF92EF4835C}">
      <dgm:prSet/>
      <dgm:spPr/>
      <dgm:t>
        <a:bodyPr/>
        <a:lstStyle/>
        <a:p>
          <a:endParaRPr lang="en-US"/>
        </a:p>
      </dgm:t>
    </dgm:pt>
    <dgm:pt modelId="{C2B40B4C-A390-4A41-97BA-7E148D615A9C}" type="sibTrans" cxnId="{887AD17E-8651-4609-9085-CFF92EF4835C}">
      <dgm:prSet/>
      <dgm:spPr/>
      <dgm:t>
        <a:bodyPr/>
        <a:lstStyle/>
        <a:p>
          <a:endParaRPr lang="en-US"/>
        </a:p>
      </dgm:t>
    </dgm:pt>
    <dgm:pt modelId="{F8E7B89C-ED00-F545-AABC-E20D25B5B8A4}" type="pres">
      <dgm:prSet presAssocID="{15E3CB00-8C14-407E-B89C-C33E87CBF9ED}" presName="Name0" presStyleCnt="0">
        <dgm:presLayoutVars>
          <dgm:dir/>
          <dgm:animLvl val="lvl"/>
          <dgm:resizeHandles val="exact"/>
        </dgm:presLayoutVars>
      </dgm:prSet>
      <dgm:spPr/>
    </dgm:pt>
    <dgm:pt modelId="{E97980CA-ED1C-0F45-9B1D-30A095F2BB0C}" type="pres">
      <dgm:prSet presAssocID="{9502EE28-4DEE-46E3-AE4A-6F50989650F8}" presName="composite" presStyleCnt="0"/>
      <dgm:spPr/>
    </dgm:pt>
    <dgm:pt modelId="{0F9B22A8-05D1-A840-8DB0-C5EAF4E2E2B1}" type="pres">
      <dgm:prSet presAssocID="{9502EE28-4DEE-46E3-AE4A-6F50989650F8}" presName="parTx" presStyleLbl="alignNode1" presStyleIdx="0" presStyleCnt="5">
        <dgm:presLayoutVars>
          <dgm:chMax val="0"/>
          <dgm:chPref val="0"/>
        </dgm:presLayoutVars>
      </dgm:prSet>
      <dgm:spPr/>
    </dgm:pt>
    <dgm:pt modelId="{2E1132F4-7582-C147-B880-996F2FC60E39}" type="pres">
      <dgm:prSet presAssocID="{9502EE28-4DEE-46E3-AE4A-6F50989650F8}" presName="desTx" presStyleLbl="alignAccFollowNode1" presStyleIdx="0" presStyleCnt="5">
        <dgm:presLayoutVars/>
      </dgm:prSet>
      <dgm:spPr/>
    </dgm:pt>
    <dgm:pt modelId="{7D1928BC-6AC8-D54D-B5BC-C7943C1FCAAB}" type="pres">
      <dgm:prSet presAssocID="{1E2FF81C-6210-463E-A4D1-2B252F9D23CE}" presName="space" presStyleCnt="0"/>
      <dgm:spPr/>
    </dgm:pt>
    <dgm:pt modelId="{383BC716-B2E5-A841-94FF-5A134DA6CCEA}" type="pres">
      <dgm:prSet presAssocID="{DD4195EC-9317-4AE3-869B-ECA2C491EFC6}" presName="composite" presStyleCnt="0"/>
      <dgm:spPr/>
    </dgm:pt>
    <dgm:pt modelId="{DE990C7C-1708-8B4F-B6D5-A3E2CD50930C}" type="pres">
      <dgm:prSet presAssocID="{DD4195EC-9317-4AE3-869B-ECA2C491EFC6}" presName="parTx" presStyleLbl="alignNode1" presStyleIdx="1" presStyleCnt="5">
        <dgm:presLayoutVars>
          <dgm:chMax val="0"/>
          <dgm:chPref val="0"/>
        </dgm:presLayoutVars>
      </dgm:prSet>
      <dgm:spPr/>
    </dgm:pt>
    <dgm:pt modelId="{E3C51141-F0A7-BA42-BFE8-084BADA647F1}" type="pres">
      <dgm:prSet presAssocID="{DD4195EC-9317-4AE3-869B-ECA2C491EFC6}" presName="desTx" presStyleLbl="alignAccFollowNode1" presStyleIdx="1" presStyleCnt="5">
        <dgm:presLayoutVars/>
      </dgm:prSet>
      <dgm:spPr/>
    </dgm:pt>
    <dgm:pt modelId="{A64F8CE2-15D9-7B43-BD8E-28F3246818B1}" type="pres">
      <dgm:prSet presAssocID="{33A10209-A992-4690-AC2A-D5FE3091655F}" presName="space" presStyleCnt="0"/>
      <dgm:spPr/>
    </dgm:pt>
    <dgm:pt modelId="{13BA7302-04EE-8C4A-8644-6800675CBF74}" type="pres">
      <dgm:prSet presAssocID="{8D30A229-3994-4C5B-BF8E-32D83FB72D63}" presName="composite" presStyleCnt="0"/>
      <dgm:spPr/>
    </dgm:pt>
    <dgm:pt modelId="{FB9A5A52-43DA-F54E-A8B7-8D80C83B892E}" type="pres">
      <dgm:prSet presAssocID="{8D30A229-3994-4C5B-BF8E-32D83FB72D63}" presName="parTx" presStyleLbl="alignNode1" presStyleIdx="2" presStyleCnt="5">
        <dgm:presLayoutVars>
          <dgm:chMax val="0"/>
          <dgm:chPref val="0"/>
        </dgm:presLayoutVars>
      </dgm:prSet>
      <dgm:spPr/>
    </dgm:pt>
    <dgm:pt modelId="{3C093FC3-4BA4-E64F-A6A9-CC5B20963FA3}" type="pres">
      <dgm:prSet presAssocID="{8D30A229-3994-4C5B-BF8E-32D83FB72D63}" presName="desTx" presStyleLbl="alignAccFollowNode1" presStyleIdx="2" presStyleCnt="5">
        <dgm:presLayoutVars/>
      </dgm:prSet>
      <dgm:spPr/>
    </dgm:pt>
    <dgm:pt modelId="{32083DA0-0117-CD49-BDB2-16A9D4B1C1C3}" type="pres">
      <dgm:prSet presAssocID="{0A5ED95B-438D-4DB1-AE21-0516F67BAA5B}" presName="space" presStyleCnt="0"/>
      <dgm:spPr/>
    </dgm:pt>
    <dgm:pt modelId="{BC3F0F6F-3AB4-394A-969D-D904B074705C}" type="pres">
      <dgm:prSet presAssocID="{9CEA1E1F-6B45-45C2-9409-09BD61D5DE48}" presName="composite" presStyleCnt="0"/>
      <dgm:spPr/>
    </dgm:pt>
    <dgm:pt modelId="{E1F2F732-C284-AA4A-B0CC-A0CF2DAA821A}" type="pres">
      <dgm:prSet presAssocID="{9CEA1E1F-6B45-45C2-9409-09BD61D5DE48}" presName="parTx" presStyleLbl="alignNode1" presStyleIdx="3" presStyleCnt="5">
        <dgm:presLayoutVars>
          <dgm:chMax val="0"/>
          <dgm:chPref val="0"/>
        </dgm:presLayoutVars>
      </dgm:prSet>
      <dgm:spPr/>
    </dgm:pt>
    <dgm:pt modelId="{F13B94CB-1836-0448-A318-8BA56B64C41A}" type="pres">
      <dgm:prSet presAssocID="{9CEA1E1F-6B45-45C2-9409-09BD61D5DE48}" presName="desTx" presStyleLbl="alignAccFollowNode1" presStyleIdx="3" presStyleCnt="5">
        <dgm:presLayoutVars/>
      </dgm:prSet>
      <dgm:spPr/>
    </dgm:pt>
    <dgm:pt modelId="{C9CF6597-4F65-CF4F-9785-3B166DA1905C}" type="pres">
      <dgm:prSet presAssocID="{1088D6C7-3B4E-4752-9848-E2D51D70C6E1}" presName="space" presStyleCnt="0"/>
      <dgm:spPr/>
    </dgm:pt>
    <dgm:pt modelId="{5683D5F9-8DDF-9448-8773-ACF95BF97D90}" type="pres">
      <dgm:prSet presAssocID="{5A268A21-D2B3-4489-915D-FA95DD4053E1}" presName="composite" presStyleCnt="0"/>
      <dgm:spPr/>
    </dgm:pt>
    <dgm:pt modelId="{6613DAC6-7A3B-DE41-A563-1C1227989282}" type="pres">
      <dgm:prSet presAssocID="{5A268A21-D2B3-4489-915D-FA95DD4053E1}" presName="parTx" presStyleLbl="alignNode1" presStyleIdx="4" presStyleCnt="5">
        <dgm:presLayoutVars>
          <dgm:chMax val="0"/>
          <dgm:chPref val="0"/>
        </dgm:presLayoutVars>
      </dgm:prSet>
      <dgm:spPr/>
    </dgm:pt>
    <dgm:pt modelId="{86AABFFF-B57C-FB40-9A97-D35A095C0AE3}" type="pres">
      <dgm:prSet presAssocID="{5A268A21-D2B3-4489-915D-FA95DD4053E1}" presName="desTx" presStyleLbl="alignAccFollowNode1" presStyleIdx="4" presStyleCnt="5">
        <dgm:presLayoutVars/>
      </dgm:prSet>
      <dgm:spPr/>
    </dgm:pt>
  </dgm:ptLst>
  <dgm:cxnLst>
    <dgm:cxn modelId="{E6708206-1766-C94F-B1F0-6A2B7CB0D76D}" type="presOf" srcId="{9CEA1E1F-6B45-45C2-9409-09BD61D5DE48}" destId="{E1F2F732-C284-AA4A-B0CC-A0CF2DAA821A}" srcOrd="0" destOrd="0" presId="urn:microsoft.com/office/officeart/2016/7/layout/HorizontalActionList"/>
    <dgm:cxn modelId="{AC71DD12-68E9-4D76-B24E-13E205EA076F}" srcId="{9502EE28-4DEE-46E3-AE4A-6F50989650F8}" destId="{647D9F58-1601-4F26-B44A-87594DC2D985}" srcOrd="0" destOrd="0" parTransId="{A59B610C-265C-410C-A909-CEF0400D65FB}" sibTransId="{08B39480-C877-4DAF-9510-7327A9DC5678}"/>
    <dgm:cxn modelId="{5ABC9117-BD90-2749-A112-D946F3B5F5EB}" type="presOf" srcId="{9502EE28-4DEE-46E3-AE4A-6F50989650F8}" destId="{0F9B22A8-05D1-A840-8DB0-C5EAF4E2E2B1}" srcOrd="0" destOrd="0" presId="urn:microsoft.com/office/officeart/2016/7/layout/HorizontalActionList"/>
    <dgm:cxn modelId="{57D3683D-9368-FC42-AE0F-4C37D22D29B6}" type="presOf" srcId="{DD4195EC-9317-4AE3-869B-ECA2C491EFC6}" destId="{DE990C7C-1708-8B4F-B6D5-A3E2CD50930C}" srcOrd="0" destOrd="0" presId="urn:microsoft.com/office/officeart/2016/7/layout/HorizontalActionList"/>
    <dgm:cxn modelId="{9CA31542-EFAC-1344-A68F-A5E44B860599}" type="presOf" srcId="{25AD29B4-C72A-4A38-BF92-66CF214BE3D3}" destId="{F13B94CB-1836-0448-A318-8BA56B64C41A}" srcOrd="0" destOrd="0" presId="urn:microsoft.com/office/officeart/2016/7/layout/HorizontalActionList"/>
    <dgm:cxn modelId="{7D731256-C65B-5F4F-81BA-050BDA3CE3A4}" type="presOf" srcId="{D5DDD470-662E-4762-9337-99AAD37C25BC}" destId="{3C093FC3-4BA4-E64F-A6A9-CC5B20963FA3}" srcOrd="0" destOrd="0" presId="urn:microsoft.com/office/officeart/2016/7/layout/HorizontalActionList"/>
    <dgm:cxn modelId="{AAB4C456-AFDF-4566-BF7D-700EB6EB77A8}" srcId="{15E3CB00-8C14-407E-B89C-C33E87CBF9ED}" destId="{8D30A229-3994-4C5B-BF8E-32D83FB72D63}" srcOrd="2" destOrd="0" parTransId="{AC6A87EF-2C0E-4A9E-A89B-2A610199B0F9}" sibTransId="{0A5ED95B-438D-4DB1-AE21-0516F67BAA5B}"/>
    <dgm:cxn modelId="{1DE3E167-BF11-0A4C-9A6E-F58A432379AE}" type="presOf" srcId="{15E3CB00-8C14-407E-B89C-C33E87CBF9ED}" destId="{F8E7B89C-ED00-F545-AABC-E20D25B5B8A4}" srcOrd="0" destOrd="0" presId="urn:microsoft.com/office/officeart/2016/7/layout/HorizontalActionList"/>
    <dgm:cxn modelId="{4C0AB07E-27E6-9745-A7AA-958E6686FF69}" type="presOf" srcId="{8D30A229-3994-4C5B-BF8E-32D83FB72D63}" destId="{FB9A5A52-43DA-F54E-A8B7-8D80C83B892E}" srcOrd="0" destOrd="0" presId="urn:microsoft.com/office/officeart/2016/7/layout/HorizontalActionList"/>
    <dgm:cxn modelId="{887AD17E-8651-4609-9085-CFF92EF4835C}" srcId="{5A268A21-D2B3-4489-915D-FA95DD4053E1}" destId="{5C17C6DD-763A-4B66-9467-754F5F377B02}" srcOrd="0" destOrd="0" parTransId="{97E5175C-771B-4ACB-A0A1-B5643EB4D53A}" sibTransId="{C2B40B4C-A390-4A41-97BA-7E148D615A9C}"/>
    <dgm:cxn modelId="{00644382-8AE2-204F-A4A2-198657E61FA1}" type="presOf" srcId="{5A268A21-D2B3-4489-915D-FA95DD4053E1}" destId="{6613DAC6-7A3B-DE41-A563-1C1227989282}" srcOrd="0" destOrd="0" presId="urn:microsoft.com/office/officeart/2016/7/layout/HorizontalActionList"/>
    <dgm:cxn modelId="{D37BBF83-85F7-45BF-ABBE-A6277232BE48}" srcId="{15E3CB00-8C14-407E-B89C-C33E87CBF9ED}" destId="{5A268A21-D2B3-4489-915D-FA95DD4053E1}" srcOrd="4" destOrd="0" parTransId="{36129EF8-9CDA-425A-831A-82327D054FF3}" sibTransId="{8C2C2AB8-0C91-4C94-A9E6-6D13C96BF174}"/>
    <dgm:cxn modelId="{60871090-837C-0F42-854F-FEBAFEA17896}" type="presOf" srcId="{5FE6F6B7-FA9A-4D19-9F50-59E1CAECE52F}" destId="{E3C51141-F0A7-BA42-BFE8-084BADA647F1}" srcOrd="0" destOrd="0" presId="urn:microsoft.com/office/officeart/2016/7/layout/HorizontalActionList"/>
    <dgm:cxn modelId="{68C63492-2CF0-48BB-9456-E8FB038EC106}" srcId="{9CEA1E1F-6B45-45C2-9409-09BD61D5DE48}" destId="{25AD29B4-C72A-4A38-BF92-66CF214BE3D3}" srcOrd="0" destOrd="0" parTransId="{6AAA3C27-7D5B-47A9-8619-5DFEE7EBF08A}" sibTransId="{81D0E3C8-D634-49EF-BBCD-A987FEFF0CA1}"/>
    <dgm:cxn modelId="{B3C92CA9-2D01-4400-9879-94FE0B75957B}" srcId="{DD4195EC-9317-4AE3-869B-ECA2C491EFC6}" destId="{5FE6F6B7-FA9A-4D19-9F50-59E1CAECE52F}" srcOrd="0" destOrd="0" parTransId="{2106F943-DBCA-44BD-BC5F-5BBFEC17BB77}" sibTransId="{29F0C9CE-3197-46E3-8B89-A9AE8AF2DB69}"/>
    <dgm:cxn modelId="{BDB425B8-F1FA-495D-B33C-6BAC3ECA0781}" srcId="{15E3CB00-8C14-407E-B89C-C33E87CBF9ED}" destId="{9CEA1E1F-6B45-45C2-9409-09BD61D5DE48}" srcOrd="3" destOrd="0" parTransId="{52A79745-204C-4420-A29C-920D01300A09}" sibTransId="{1088D6C7-3B4E-4752-9848-E2D51D70C6E1}"/>
    <dgm:cxn modelId="{D43085B8-3573-4094-B70F-148200B73826}" srcId="{15E3CB00-8C14-407E-B89C-C33E87CBF9ED}" destId="{DD4195EC-9317-4AE3-869B-ECA2C491EFC6}" srcOrd="1" destOrd="0" parTransId="{DC2B7007-1C80-4726-8D8F-9CC895512A5E}" sibTransId="{33A10209-A992-4690-AC2A-D5FE3091655F}"/>
    <dgm:cxn modelId="{7326E0BE-A7B5-4E7E-A068-A1347238E500}" srcId="{8D30A229-3994-4C5B-BF8E-32D83FB72D63}" destId="{D5DDD470-662E-4762-9337-99AAD37C25BC}" srcOrd="0" destOrd="0" parTransId="{E620325F-30F9-4C95-A5C7-3AA72F8D109E}" sibTransId="{0A28C02E-3425-43B3-9A4E-7805D8A2C10C}"/>
    <dgm:cxn modelId="{BF27F7D8-4BEE-4C75-801C-319C442B38E3}" srcId="{15E3CB00-8C14-407E-B89C-C33E87CBF9ED}" destId="{9502EE28-4DEE-46E3-AE4A-6F50989650F8}" srcOrd="0" destOrd="0" parTransId="{5E6F5AB7-7308-4F70-84F1-D8D7808BA493}" sibTransId="{1E2FF81C-6210-463E-A4D1-2B252F9D23CE}"/>
    <dgm:cxn modelId="{055372E2-6BE9-D241-AC1F-1EB6F3BE395B}" type="presOf" srcId="{647D9F58-1601-4F26-B44A-87594DC2D985}" destId="{2E1132F4-7582-C147-B880-996F2FC60E39}" srcOrd="0" destOrd="0" presId="urn:microsoft.com/office/officeart/2016/7/layout/HorizontalActionList"/>
    <dgm:cxn modelId="{8FDEC4EE-1E81-2145-A99D-C44621B18E3A}" type="presOf" srcId="{5C17C6DD-763A-4B66-9467-754F5F377B02}" destId="{86AABFFF-B57C-FB40-9A97-D35A095C0AE3}" srcOrd="0" destOrd="0" presId="urn:microsoft.com/office/officeart/2016/7/layout/HorizontalActionList"/>
    <dgm:cxn modelId="{FA8AB0D8-81B4-D94D-B66C-E5906EC6D698}" type="presParOf" srcId="{F8E7B89C-ED00-F545-AABC-E20D25B5B8A4}" destId="{E97980CA-ED1C-0F45-9B1D-30A095F2BB0C}" srcOrd="0" destOrd="0" presId="urn:microsoft.com/office/officeart/2016/7/layout/HorizontalActionList"/>
    <dgm:cxn modelId="{656A2E8B-3235-B441-AE95-90C5A54C6F07}" type="presParOf" srcId="{E97980CA-ED1C-0F45-9B1D-30A095F2BB0C}" destId="{0F9B22A8-05D1-A840-8DB0-C5EAF4E2E2B1}" srcOrd="0" destOrd="0" presId="urn:microsoft.com/office/officeart/2016/7/layout/HorizontalActionList"/>
    <dgm:cxn modelId="{6417BE11-9B26-A140-BB4E-203139E6F790}" type="presParOf" srcId="{E97980CA-ED1C-0F45-9B1D-30A095F2BB0C}" destId="{2E1132F4-7582-C147-B880-996F2FC60E39}" srcOrd="1" destOrd="0" presId="urn:microsoft.com/office/officeart/2016/7/layout/HorizontalActionList"/>
    <dgm:cxn modelId="{980CC1AD-7CE3-A744-9136-361C2E0147A8}" type="presParOf" srcId="{F8E7B89C-ED00-F545-AABC-E20D25B5B8A4}" destId="{7D1928BC-6AC8-D54D-B5BC-C7943C1FCAAB}" srcOrd="1" destOrd="0" presId="urn:microsoft.com/office/officeart/2016/7/layout/HorizontalActionList"/>
    <dgm:cxn modelId="{162E32CE-123E-574D-A25C-4A6A442968AE}" type="presParOf" srcId="{F8E7B89C-ED00-F545-AABC-E20D25B5B8A4}" destId="{383BC716-B2E5-A841-94FF-5A134DA6CCEA}" srcOrd="2" destOrd="0" presId="urn:microsoft.com/office/officeart/2016/7/layout/HorizontalActionList"/>
    <dgm:cxn modelId="{7524F1B9-5C3F-D246-B57E-748E81B3A0B8}" type="presParOf" srcId="{383BC716-B2E5-A841-94FF-5A134DA6CCEA}" destId="{DE990C7C-1708-8B4F-B6D5-A3E2CD50930C}" srcOrd="0" destOrd="0" presId="urn:microsoft.com/office/officeart/2016/7/layout/HorizontalActionList"/>
    <dgm:cxn modelId="{30D11C6C-9C65-074C-A5B5-7E3394FDBC51}" type="presParOf" srcId="{383BC716-B2E5-A841-94FF-5A134DA6CCEA}" destId="{E3C51141-F0A7-BA42-BFE8-084BADA647F1}" srcOrd="1" destOrd="0" presId="urn:microsoft.com/office/officeart/2016/7/layout/HorizontalActionList"/>
    <dgm:cxn modelId="{3C385ED7-5095-A443-9858-DE30C6A287FB}" type="presParOf" srcId="{F8E7B89C-ED00-F545-AABC-E20D25B5B8A4}" destId="{A64F8CE2-15D9-7B43-BD8E-28F3246818B1}" srcOrd="3" destOrd="0" presId="urn:microsoft.com/office/officeart/2016/7/layout/HorizontalActionList"/>
    <dgm:cxn modelId="{B800B9F8-7B5F-A446-863E-DE2B2F67148D}" type="presParOf" srcId="{F8E7B89C-ED00-F545-AABC-E20D25B5B8A4}" destId="{13BA7302-04EE-8C4A-8644-6800675CBF74}" srcOrd="4" destOrd="0" presId="urn:microsoft.com/office/officeart/2016/7/layout/HorizontalActionList"/>
    <dgm:cxn modelId="{9E55E9CA-E9DB-2D41-9156-BB91CABBE95A}" type="presParOf" srcId="{13BA7302-04EE-8C4A-8644-6800675CBF74}" destId="{FB9A5A52-43DA-F54E-A8B7-8D80C83B892E}" srcOrd="0" destOrd="0" presId="urn:microsoft.com/office/officeart/2016/7/layout/HorizontalActionList"/>
    <dgm:cxn modelId="{BDC2D21D-E629-E346-824D-09AA33877A03}" type="presParOf" srcId="{13BA7302-04EE-8C4A-8644-6800675CBF74}" destId="{3C093FC3-4BA4-E64F-A6A9-CC5B20963FA3}" srcOrd="1" destOrd="0" presId="urn:microsoft.com/office/officeart/2016/7/layout/HorizontalActionList"/>
    <dgm:cxn modelId="{2E9CE3B4-AE5C-AE4C-8295-103FF2A8CF0F}" type="presParOf" srcId="{F8E7B89C-ED00-F545-AABC-E20D25B5B8A4}" destId="{32083DA0-0117-CD49-BDB2-16A9D4B1C1C3}" srcOrd="5" destOrd="0" presId="urn:microsoft.com/office/officeart/2016/7/layout/HorizontalActionList"/>
    <dgm:cxn modelId="{0FE54443-5EFF-3B47-8437-3E6478F189ED}" type="presParOf" srcId="{F8E7B89C-ED00-F545-AABC-E20D25B5B8A4}" destId="{BC3F0F6F-3AB4-394A-969D-D904B074705C}" srcOrd="6" destOrd="0" presId="urn:microsoft.com/office/officeart/2016/7/layout/HorizontalActionList"/>
    <dgm:cxn modelId="{5E228736-D103-3B4B-A4C3-B3E41DEB22A3}" type="presParOf" srcId="{BC3F0F6F-3AB4-394A-969D-D904B074705C}" destId="{E1F2F732-C284-AA4A-B0CC-A0CF2DAA821A}" srcOrd="0" destOrd="0" presId="urn:microsoft.com/office/officeart/2016/7/layout/HorizontalActionList"/>
    <dgm:cxn modelId="{1E3897ED-0323-7D4B-BC34-F810EBDC88AC}" type="presParOf" srcId="{BC3F0F6F-3AB4-394A-969D-D904B074705C}" destId="{F13B94CB-1836-0448-A318-8BA56B64C41A}" srcOrd="1" destOrd="0" presId="urn:microsoft.com/office/officeart/2016/7/layout/HorizontalActionList"/>
    <dgm:cxn modelId="{EDA24E82-E2C8-C848-BBAA-1CCA9C8C061C}" type="presParOf" srcId="{F8E7B89C-ED00-F545-AABC-E20D25B5B8A4}" destId="{C9CF6597-4F65-CF4F-9785-3B166DA1905C}" srcOrd="7" destOrd="0" presId="urn:microsoft.com/office/officeart/2016/7/layout/HorizontalActionList"/>
    <dgm:cxn modelId="{F7B74D74-081A-5946-B104-04169B1E4E95}" type="presParOf" srcId="{F8E7B89C-ED00-F545-AABC-E20D25B5B8A4}" destId="{5683D5F9-8DDF-9448-8773-ACF95BF97D90}" srcOrd="8" destOrd="0" presId="urn:microsoft.com/office/officeart/2016/7/layout/HorizontalActionList"/>
    <dgm:cxn modelId="{E74B1545-C3D5-9D4D-8F1E-03735D4FCFD0}" type="presParOf" srcId="{5683D5F9-8DDF-9448-8773-ACF95BF97D90}" destId="{6613DAC6-7A3B-DE41-A563-1C1227989282}" srcOrd="0" destOrd="0" presId="urn:microsoft.com/office/officeart/2016/7/layout/HorizontalActionList"/>
    <dgm:cxn modelId="{7CBA133B-BC8B-E348-9E70-B01C69A9FA48}" type="presParOf" srcId="{5683D5F9-8DDF-9448-8773-ACF95BF97D90}" destId="{86AABFFF-B57C-FB40-9A97-D35A095C0AE3}"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C7E32C-880B-4FE7-B108-F83794FD461E}" type="doc">
      <dgm:prSet loTypeId="urn:microsoft.com/office/officeart/2016/7/layout/HorizontalActionList" loCatId="List" qsTypeId="urn:microsoft.com/office/officeart/2005/8/quickstyle/simple1" qsCatId="simple" csTypeId="urn:microsoft.com/office/officeart/2005/8/colors/colorful5" csCatId="colorful"/>
      <dgm:spPr/>
      <dgm:t>
        <a:bodyPr/>
        <a:lstStyle/>
        <a:p>
          <a:endParaRPr lang="en-US"/>
        </a:p>
      </dgm:t>
    </dgm:pt>
    <dgm:pt modelId="{46D17E7F-E569-49C5-AEEF-05B301F14F49}">
      <dgm:prSet/>
      <dgm:spPr/>
      <dgm:t>
        <a:bodyPr/>
        <a:lstStyle/>
        <a:p>
          <a:r>
            <a:rPr lang="en-US"/>
            <a:t>Manage</a:t>
          </a:r>
        </a:p>
      </dgm:t>
    </dgm:pt>
    <dgm:pt modelId="{BEE54757-6AC9-486A-9700-D1774E901E02}" type="parTrans" cxnId="{5F22DF69-1424-42F0-8A3A-668769A00711}">
      <dgm:prSet/>
      <dgm:spPr/>
      <dgm:t>
        <a:bodyPr/>
        <a:lstStyle/>
        <a:p>
          <a:endParaRPr lang="en-US"/>
        </a:p>
      </dgm:t>
    </dgm:pt>
    <dgm:pt modelId="{74D8A44C-AF29-4748-94AE-FE4A192FAC76}" type="sibTrans" cxnId="{5F22DF69-1424-42F0-8A3A-668769A00711}">
      <dgm:prSet/>
      <dgm:spPr/>
      <dgm:t>
        <a:bodyPr/>
        <a:lstStyle/>
        <a:p>
          <a:endParaRPr lang="en-US"/>
        </a:p>
      </dgm:t>
    </dgm:pt>
    <dgm:pt modelId="{5DDCDF22-017B-4A80-9881-6E6219025217}">
      <dgm:prSet/>
      <dgm:spPr/>
      <dgm:t>
        <a:bodyPr/>
        <a:lstStyle/>
        <a:p>
          <a:r>
            <a:rPr lang="en-US"/>
            <a:t>Manage your infrastructure through declarative templates rather than scripts.</a:t>
          </a:r>
        </a:p>
      </dgm:t>
    </dgm:pt>
    <dgm:pt modelId="{20642A27-FA01-47D2-A7CB-9409DF79EBB9}" type="parTrans" cxnId="{17BE763A-DD46-457B-8AC7-A4AA1ADB3336}">
      <dgm:prSet/>
      <dgm:spPr/>
      <dgm:t>
        <a:bodyPr/>
        <a:lstStyle/>
        <a:p>
          <a:endParaRPr lang="en-US"/>
        </a:p>
      </dgm:t>
    </dgm:pt>
    <dgm:pt modelId="{CA4AE0ED-E69B-4677-8C3E-9833D9B619A8}" type="sibTrans" cxnId="{17BE763A-DD46-457B-8AC7-A4AA1ADB3336}">
      <dgm:prSet/>
      <dgm:spPr/>
      <dgm:t>
        <a:bodyPr/>
        <a:lstStyle/>
        <a:p>
          <a:endParaRPr lang="en-US"/>
        </a:p>
      </dgm:t>
    </dgm:pt>
    <dgm:pt modelId="{6560879D-B9CB-422A-93B8-3890C54D9C42}">
      <dgm:prSet/>
      <dgm:spPr/>
      <dgm:t>
        <a:bodyPr/>
        <a:lstStyle/>
        <a:p>
          <a:r>
            <a:rPr lang="en-US"/>
            <a:t>Deploy, manage, and monitor</a:t>
          </a:r>
        </a:p>
      </dgm:t>
    </dgm:pt>
    <dgm:pt modelId="{F6A04F28-DEC4-4BD2-AEFB-EE1E5B425F37}" type="parTrans" cxnId="{E8BB90A3-36BC-4954-AD2C-4AB3309D0BC1}">
      <dgm:prSet/>
      <dgm:spPr/>
      <dgm:t>
        <a:bodyPr/>
        <a:lstStyle/>
        <a:p>
          <a:endParaRPr lang="en-US"/>
        </a:p>
      </dgm:t>
    </dgm:pt>
    <dgm:pt modelId="{1A6051B8-ECC3-4DC5-8218-249A866D3F9E}" type="sibTrans" cxnId="{E8BB90A3-36BC-4954-AD2C-4AB3309D0BC1}">
      <dgm:prSet/>
      <dgm:spPr/>
      <dgm:t>
        <a:bodyPr/>
        <a:lstStyle/>
        <a:p>
          <a:endParaRPr lang="en-US"/>
        </a:p>
      </dgm:t>
    </dgm:pt>
    <dgm:pt modelId="{A04C6038-144F-4BEA-907A-E1F63223C498}">
      <dgm:prSet/>
      <dgm:spPr/>
      <dgm:t>
        <a:bodyPr/>
        <a:lstStyle/>
        <a:p>
          <a:r>
            <a:rPr lang="en-US"/>
            <a:t>Deploy, manage, and monitor all the resources for your solution as a group, rather than handling these resources individually.</a:t>
          </a:r>
        </a:p>
      </dgm:t>
    </dgm:pt>
    <dgm:pt modelId="{9E1CF638-B40E-4F2E-9DE1-3C6C6F0D1437}" type="parTrans" cxnId="{630CF22F-78C4-474F-8825-99BCC6ADA0B0}">
      <dgm:prSet/>
      <dgm:spPr/>
      <dgm:t>
        <a:bodyPr/>
        <a:lstStyle/>
        <a:p>
          <a:endParaRPr lang="en-US"/>
        </a:p>
      </dgm:t>
    </dgm:pt>
    <dgm:pt modelId="{4F1F45B7-429A-4DD8-B769-ACA114A149E4}" type="sibTrans" cxnId="{630CF22F-78C4-474F-8825-99BCC6ADA0B0}">
      <dgm:prSet/>
      <dgm:spPr/>
      <dgm:t>
        <a:bodyPr/>
        <a:lstStyle/>
        <a:p>
          <a:endParaRPr lang="en-US"/>
        </a:p>
      </dgm:t>
    </dgm:pt>
    <dgm:pt modelId="{8405DF02-3881-4C71-BE25-23AAED9B1F87}">
      <dgm:prSet/>
      <dgm:spPr/>
      <dgm:t>
        <a:bodyPr/>
        <a:lstStyle/>
        <a:p>
          <a:r>
            <a:rPr lang="en-US"/>
            <a:t>Redeploy</a:t>
          </a:r>
        </a:p>
      </dgm:t>
    </dgm:pt>
    <dgm:pt modelId="{8236D720-9AEB-48E4-B31B-A87C4C1E8C42}" type="parTrans" cxnId="{92E9C61A-4C11-4949-8D66-D50EA618C4D5}">
      <dgm:prSet/>
      <dgm:spPr/>
      <dgm:t>
        <a:bodyPr/>
        <a:lstStyle/>
        <a:p>
          <a:endParaRPr lang="en-US"/>
        </a:p>
      </dgm:t>
    </dgm:pt>
    <dgm:pt modelId="{CDF52590-7C6C-4BE9-8E2C-93E95B1C5560}" type="sibTrans" cxnId="{92E9C61A-4C11-4949-8D66-D50EA618C4D5}">
      <dgm:prSet/>
      <dgm:spPr/>
      <dgm:t>
        <a:bodyPr/>
        <a:lstStyle/>
        <a:p>
          <a:endParaRPr lang="en-US"/>
        </a:p>
      </dgm:t>
    </dgm:pt>
    <dgm:pt modelId="{E7A68E27-8B87-49BA-AF4E-467C7FB093E8}">
      <dgm:prSet/>
      <dgm:spPr/>
      <dgm:t>
        <a:bodyPr/>
        <a:lstStyle/>
        <a:p>
          <a:r>
            <a:rPr lang="en-US"/>
            <a:t>Redeploy your solution throughout the development lifecycle and have confidence your resources are deployed in a consistent state.</a:t>
          </a:r>
        </a:p>
      </dgm:t>
    </dgm:pt>
    <dgm:pt modelId="{CE67A630-ED6C-4B10-9AB0-53700E406C49}" type="parTrans" cxnId="{2D76F15A-F44D-4775-B634-A1541C4E5EA2}">
      <dgm:prSet/>
      <dgm:spPr/>
      <dgm:t>
        <a:bodyPr/>
        <a:lstStyle/>
        <a:p>
          <a:endParaRPr lang="en-US"/>
        </a:p>
      </dgm:t>
    </dgm:pt>
    <dgm:pt modelId="{44A29BF0-7FED-4351-950D-932C7845AAF4}" type="sibTrans" cxnId="{2D76F15A-F44D-4775-B634-A1541C4E5EA2}">
      <dgm:prSet/>
      <dgm:spPr/>
      <dgm:t>
        <a:bodyPr/>
        <a:lstStyle/>
        <a:p>
          <a:endParaRPr lang="en-US"/>
        </a:p>
      </dgm:t>
    </dgm:pt>
    <dgm:pt modelId="{2A18942E-D72F-49E1-A2AD-A0834C6AD840}">
      <dgm:prSet/>
      <dgm:spPr/>
      <dgm:t>
        <a:bodyPr/>
        <a:lstStyle/>
        <a:p>
          <a:r>
            <a:rPr lang="en-US"/>
            <a:t>Define</a:t>
          </a:r>
        </a:p>
      </dgm:t>
    </dgm:pt>
    <dgm:pt modelId="{D7D06357-2867-4972-9195-F57D90387D86}" type="parTrans" cxnId="{BC591F19-5DF7-4F2D-838F-A218D32ABEF7}">
      <dgm:prSet/>
      <dgm:spPr/>
      <dgm:t>
        <a:bodyPr/>
        <a:lstStyle/>
        <a:p>
          <a:endParaRPr lang="en-US"/>
        </a:p>
      </dgm:t>
    </dgm:pt>
    <dgm:pt modelId="{1ECD9F95-357B-47BA-9F13-62E87656F988}" type="sibTrans" cxnId="{BC591F19-5DF7-4F2D-838F-A218D32ABEF7}">
      <dgm:prSet/>
      <dgm:spPr/>
      <dgm:t>
        <a:bodyPr/>
        <a:lstStyle/>
        <a:p>
          <a:endParaRPr lang="en-US"/>
        </a:p>
      </dgm:t>
    </dgm:pt>
    <dgm:pt modelId="{74B06BDA-2917-4D06-B1D7-93E532281E70}">
      <dgm:prSet/>
      <dgm:spPr/>
      <dgm:t>
        <a:bodyPr/>
        <a:lstStyle/>
        <a:p>
          <a:r>
            <a:rPr lang="en-US"/>
            <a:t>Define the dependencies between resources so they're deployed in the correct order.</a:t>
          </a:r>
        </a:p>
      </dgm:t>
    </dgm:pt>
    <dgm:pt modelId="{D677407D-B3F1-45CB-8995-5172EF589939}" type="parTrans" cxnId="{971E5ECA-9D16-48A9-B728-EC9E24D3E583}">
      <dgm:prSet/>
      <dgm:spPr/>
      <dgm:t>
        <a:bodyPr/>
        <a:lstStyle/>
        <a:p>
          <a:endParaRPr lang="en-US"/>
        </a:p>
      </dgm:t>
    </dgm:pt>
    <dgm:pt modelId="{FB6852DC-286A-4B44-ADC7-9FB6F051D74E}" type="sibTrans" cxnId="{971E5ECA-9D16-48A9-B728-EC9E24D3E583}">
      <dgm:prSet/>
      <dgm:spPr/>
      <dgm:t>
        <a:bodyPr/>
        <a:lstStyle/>
        <a:p>
          <a:endParaRPr lang="en-US"/>
        </a:p>
      </dgm:t>
    </dgm:pt>
    <dgm:pt modelId="{140931E7-0FD4-46EC-9952-F0E9E5F9B9B5}">
      <dgm:prSet/>
      <dgm:spPr/>
      <dgm:t>
        <a:bodyPr/>
        <a:lstStyle/>
        <a:p>
          <a:r>
            <a:rPr lang="en-US"/>
            <a:t>Apply</a:t>
          </a:r>
        </a:p>
      </dgm:t>
    </dgm:pt>
    <dgm:pt modelId="{8C54820E-683C-450A-B43F-79D8493A04C8}" type="parTrans" cxnId="{93893766-70CD-4BE1-9C05-334756F9AEA9}">
      <dgm:prSet/>
      <dgm:spPr/>
      <dgm:t>
        <a:bodyPr/>
        <a:lstStyle/>
        <a:p>
          <a:endParaRPr lang="en-US"/>
        </a:p>
      </dgm:t>
    </dgm:pt>
    <dgm:pt modelId="{E686D30F-0CD3-43D2-8F01-3F27E93D7E1A}" type="sibTrans" cxnId="{93893766-70CD-4BE1-9C05-334756F9AEA9}">
      <dgm:prSet/>
      <dgm:spPr/>
      <dgm:t>
        <a:bodyPr/>
        <a:lstStyle/>
        <a:p>
          <a:endParaRPr lang="en-US"/>
        </a:p>
      </dgm:t>
    </dgm:pt>
    <dgm:pt modelId="{8AEC53BD-ABB3-4C6A-9EC4-9BD44D32C8CE}">
      <dgm:prSet/>
      <dgm:spPr/>
      <dgm:t>
        <a:bodyPr/>
        <a:lstStyle/>
        <a:p>
          <a:r>
            <a:rPr lang="en-US"/>
            <a:t>Apply access control to all services in your resource group because Role-Based Access Control (RBAC) is natively integrated into the management platform.</a:t>
          </a:r>
        </a:p>
      </dgm:t>
    </dgm:pt>
    <dgm:pt modelId="{877B919F-C6C6-4047-BBE4-0299C3FAEAAE}" type="parTrans" cxnId="{E10D325A-865A-4F78-B6F6-981F1B5C635E}">
      <dgm:prSet/>
      <dgm:spPr/>
      <dgm:t>
        <a:bodyPr/>
        <a:lstStyle/>
        <a:p>
          <a:endParaRPr lang="en-US"/>
        </a:p>
      </dgm:t>
    </dgm:pt>
    <dgm:pt modelId="{736773AC-502A-4496-B39D-3CC20A36F195}" type="sibTrans" cxnId="{E10D325A-865A-4F78-B6F6-981F1B5C635E}">
      <dgm:prSet/>
      <dgm:spPr/>
      <dgm:t>
        <a:bodyPr/>
        <a:lstStyle/>
        <a:p>
          <a:endParaRPr lang="en-US"/>
        </a:p>
      </dgm:t>
    </dgm:pt>
    <dgm:pt modelId="{30E0EDE5-461A-4DD5-97F9-2E82B377EB48}">
      <dgm:prSet/>
      <dgm:spPr/>
      <dgm:t>
        <a:bodyPr/>
        <a:lstStyle/>
        <a:p>
          <a:r>
            <a:rPr lang="en-US"/>
            <a:t>Apply</a:t>
          </a:r>
        </a:p>
      </dgm:t>
    </dgm:pt>
    <dgm:pt modelId="{010688ED-BFA7-491F-A140-B3D57505F16C}" type="parTrans" cxnId="{C34CA9B2-B1B3-44DA-A702-9629932DF90D}">
      <dgm:prSet/>
      <dgm:spPr/>
      <dgm:t>
        <a:bodyPr/>
        <a:lstStyle/>
        <a:p>
          <a:endParaRPr lang="en-US"/>
        </a:p>
      </dgm:t>
    </dgm:pt>
    <dgm:pt modelId="{3305F480-FB6F-4DDC-9D96-AF9E5A2BAD3E}" type="sibTrans" cxnId="{C34CA9B2-B1B3-44DA-A702-9629932DF90D}">
      <dgm:prSet/>
      <dgm:spPr/>
      <dgm:t>
        <a:bodyPr/>
        <a:lstStyle/>
        <a:p>
          <a:endParaRPr lang="en-US"/>
        </a:p>
      </dgm:t>
    </dgm:pt>
    <dgm:pt modelId="{1998B99B-92AD-4BD5-BF92-0D7E78F04666}">
      <dgm:prSet/>
      <dgm:spPr/>
      <dgm:t>
        <a:bodyPr/>
        <a:lstStyle/>
        <a:p>
          <a:r>
            <a:rPr lang="en-US"/>
            <a:t>Apply tags to resources to logically organize all the resources in your subscription.</a:t>
          </a:r>
        </a:p>
      </dgm:t>
    </dgm:pt>
    <dgm:pt modelId="{C0FEB1DA-C9AD-48F8-9F6B-FEFA5D7C7EFA}" type="parTrans" cxnId="{66F0C247-6A2F-4042-BF83-462A1B6E3AA3}">
      <dgm:prSet/>
      <dgm:spPr/>
      <dgm:t>
        <a:bodyPr/>
        <a:lstStyle/>
        <a:p>
          <a:endParaRPr lang="en-US"/>
        </a:p>
      </dgm:t>
    </dgm:pt>
    <dgm:pt modelId="{1EC50158-1362-41A2-9FF1-9BED829DD6E3}" type="sibTrans" cxnId="{66F0C247-6A2F-4042-BF83-462A1B6E3AA3}">
      <dgm:prSet/>
      <dgm:spPr/>
      <dgm:t>
        <a:bodyPr/>
        <a:lstStyle/>
        <a:p>
          <a:endParaRPr lang="en-US"/>
        </a:p>
      </dgm:t>
    </dgm:pt>
    <dgm:pt modelId="{78CD41A0-A513-4DB7-B627-41C1B508718E}">
      <dgm:prSet/>
      <dgm:spPr/>
      <dgm:t>
        <a:bodyPr/>
        <a:lstStyle/>
        <a:p>
          <a:r>
            <a:rPr lang="en-US"/>
            <a:t>Clarify</a:t>
          </a:r>
        </a:p>
      </dgm:t>
    </dgm:pt>
    <dgm:pt modelId="{989A40A8-8680-470F-8469-B49503B0942F}" type="parTrans" cxnId="{56D96DFE-2BA1-42FF-B3FB-F45AF7A70B25}">
      <dgm:prSet/>
      <dgm:spPr/>
      <dgm:t>
        <a:bodyPr/>
        <a:lstStyle/>
        <a:p>
          <a:endParaRPr lang="en-US"/>
        </a:p>
      </dgm:t>
    </dgm:pt>
    <dgm:pt modelId="{CB297122-BAB3-4375-A5EA-07F9C67A1492}" type="sibTrans" cxnId="{56D96DFE-2BA1-42FF-B3FB-F45AF7A70B25}">
      <dgm:prSet/>
      <dgm:spPr/>
      <dgm:t>
        <a:bodyPr/>
        <a:lstStyle/>
        <a:p>
          <a:endParaRPr lang="en-US"/>
        </a:p>
      </dgm:t>
    </dgm:pt>
    <dgm:pt modelId="{C2B71B92-3C80-47BD-85D1-838261908873}">
      <dgm:prSet/>
      <dgm:spPr/>
      <dgm:t>
        <a:bodyPr/>
        <a:lstStyle/>
        <a:p>
          <a:r>
            <a:rPr lang="en-US"/>
            <a:t>Clarify your organization's billing by viewing costs for a group of resources sharing the same tag.</a:t>
          </a:r>
        </a:p>
      </dgm:t>
    </dgm:pt>
    <dgm:pt modelId="{52468DF4-DBAA-4146-9784-35A0F607F7C1}" type="parTrans" cxnId="{037616A5-68F2-441B-9E57-F33CCCB9E64B}">
      <dgm:prSet/>
      <dgm:spPr/>
      <dgm:t>
        <a:bodyPr/>
        <a:lstStyle/>
        <a:p>
          <a:endParaRPr lang="en-US"/>
        </a:p>
      </dgm:t>
    </dgm:pt>
    <dgm:pt modelId="{560E92B4-06FD-4BE5-BD1E-D2C82FB7BC5E}" type="sibTrans" cxnId="{037616A5-68F2-441B-9E57-F33CCCB9E64B}">
      <dgm:prSet/>
      <dgm:spPr/>
      <dgm:t>
        <a:bodyPr/>
        <a:lstStyle/>
        <a:p>
          <a:endParaRPr lang="en-US"/>
        </a:p>
      </dgm:t>
    </dgm:pt>
    <dgm:pt modelId="{EA0B8D81-529C-CF4D-A006-07FDBC9AF79A}" type="pres">
      <dgm:prSet presAssocID="{2FC7E32C-880B-4FE7-B108-F83794FD461E}" presName="Name0" presStyleCnt="0">
        <dgm:presLayoutVars>
          <dgm:dir/>
          <dgm:animLvl val="lvl"/>
          <dgm:resizeHandles val="exact"/>
        </dgm:presLayoutVars>
      </dgm:prSet>
      <dgm:spPr/>
    </dgm:pt>
    <dgm:pt modelId="{FB44D2B3-B3E2-3B4B-A307-3A037D178186}" type="pres">
      <dgm:prSet presAssocID="{46D17E7F-E569-49C5-AEEF-05B301F14F49}" presName="composite" presStyleCnt="0"/>
      <dgm:spPr/>
    </dgm:pt>
    <dgm:pt modelId="{296E0C01-AF55-ED4C-8B48-49B1083D0189}" type="pres">
      <dgm:prSet presAssocID="{46D17E7F-E569-49C5-AEEF-05B301F14F49}" presName="parTx" presStyleLbl="alignNode1" presStyleIdx="0" presStyleCnt="7">
        <dgm:presLayoutVars>
          <dgm:chMax val="0"/>
          <dgm:chPref val="0"/>
        </dgm:presLayoutVars>
      </dgm:prSet>
      <dgm:spPr/>
    </dgm:pt>
    <dgm:pt modelId="{925102FE-B3A5-8546-8489-FC7E8C8C35D5}" type="pres">
      <dgm:prSet presAssocID="{46D17E7F-E569-49C5-AEEF-05B301F14F49}" presName="desTx" presStyleLbl="alignAccFollowNode1" presStyleIdx="0" presStyleCnt="7">
        <dgm:presLayoutVars/>
      </dgm:prSet>
      <dgm:spPr/>
    </dgm:pt>
    <dgm:pt modelId="{075CCEC9-F48B-1040-8E0E-B9668ECC0DFB}" type="pres">
      <dgm:prSet presAssocID="{74D8A44C-AF29-4748-94AE-FE4A192FAC76}" presName="space" presStyleCnt="0"/>
      <dgm:spPr/>
    </dgm:pt>
    <dgm:pt modelId="{E2E1858C-6E1E-8A4F-90AC-264C418E60B7}" type="pres">
      <dgm:prSet presAssocID="{6560879D-B9CB-422A-93B8-3890C54D9C42}" presName="composite" presStyleCnt="0"/>
      <dgm:spPr/>
    </dgm:pt>
    <dgm:pt modelId="{766765B1-3F89-0E47-85CD-09B102231A82}" type="pres">
      <dgm:prSet presAssocID="{6560879D-B9CB-422A-93B8-3890C54D9C42}" presName="parTx" presStyleLbl="alignNode1" presStyleIdx="1" presStyleCnt="7">
        <dgm:presLayoutVars>
          <dgm:chMax val="0"/>
          <dgm:chPref val="0"/>
        </dgm:presLayoutVars>
      </dgm:prSet>
      <dgm:spPr/>
    </dgm:pt>
    <dgm:pt modelId="{5760ACC2-DA4B-7240-A084-43617EC831EE}" type="pres">
      <dgm:prSet presAssocID="{6560879D-B9CB-422A-93B8-3890C54D9C42}" presName="desTx" presStyleLbl="alignAccFollowNode1" presStyleIdx="1" presStyleCnt="7">
        <dgm:presLayoutVars/>
      </dgm:prSet>
      <dgm:spPr/>
    </dgm:pt>
    <dgm:pt modelId="{E9856C9B-741C-4542-8F88-CF371CEF9283}" type="pres">
      <dgm:prSet presAssocID="{1A6051B8-ECC3-4DC5-8218-249A866D3F9E}" presName="space" presStyleCnt="0"/>
      <dgm:spPr/>
    </dgm:pt>
    <dgm:pt modelId="{483E5651-3ECB-8648-9C89-62F0EFD39786}" type="pres">
      <dgm:prSet presAssocID="{8405DF02-3881-4C71-BE25-23AAED9B1F87}" presName="composite" presStyleCnt="0"/>
      <dgm:spPr/>
    </dgm:pt>
    <dgm:pt modelId="{B8CF911D-DCAF-1249-8390-359B570FE850}" type="pres">
      <dgm:prSet presAssocID="{8405DF02-3881-4C71-BE25-23AAED9B1F87}" presName="parTx" presStyleLbl="alignNode1" presStyleIdx="2" presStyleCnt="7">
        <dgm:presLayoutVars>
          <dgm:chMax val="0"/>
          <dgm:chPref val="0"/>
        </dgm:presLayoutVars>
      </dgm:prSet>
      <dgm:spPr/>
    </dgm:pt>
    <dgm:pt modelId="{BB6B17FE-FBF2-F049-BD08-41D45E982ECC}" type="pres">
      <dgm:prSet presAssocID="{8405DF02-3881-4C71-BE25-23AAED9B1F87}" presName="desTx" presStyleLbl="alignAccFollowNode1" presStyleIdx="2" presStyleCnt="7">
        <dgm:presLayoutVars/>
      </dgm:prSet>
      <dgm:spPr/>
    </dgm:pt>
    <dgm:pt modelId="{386CCB19-4082-024D-9040-D785E8E90496}" type="pres">
      <dgm:prSet presAssocID="{CDF52590-7C6C-4BE9-8E2C-93E95B1C5560}" presName="space" presStyleCnt="0"/>
      <dgm:spPr/>
    </dgm:pt>
    <dgm:pt modelId="{C98772B2-8C41-2447-A77D-F4E9A1D4E8E3}" type="pres">
      <dgm:prSet presAssocID="{2A18942E-D72F-49E1-A2AD-A0834C6AD840}" presName="composite" presStyleCnt="0"/>
      <dgm:spPr/>
    </dgm:pt>
    <dgm:pt modelId="{DBEA6D1E-E3A8-1146-8642-2E41FACA0DAA}" type="pres">
      <dgm:prSet presAssocID="{2A18942E-D72F-49E1-A2AD-A0834C6AD840}" presName="parTx" presStyleLbl="alignNode1" presStyleIdx="3" presStyleCnt="7">
        <dgm:presLayoutVars>
          <dgm:chMax val="0"/>
          <dgm:chPref val="0"/>
        </dgm:presLayoutVars>
      </dgm:prSet>
      <dgm:spPr/>
    </dgm:pt>
    <dgm:pt modelId="{48444787-EE0D-9F4B-B313-BA00516B5711}" type="pres">
      <dgm:prSet presAssocID="{2A18942E-D72F-49E1-A2AD-A0834C6AD840}" presName="desTx" presStyleLbl="alignAccFollowNode1" presStyleIdx="3" presStyleCnt="7">
        <dgm:presLayoutVars/>
      </dgm:prSet>
      <dgm:spPr/>
    </dgm:pt>
    <dgm:pt modelId="{DA0CB6CA-FD73-9047-A260-048B6F579056}" type="pres">
      <dgm:prSet presAssocID="{1ECD9F95-357B-47BA-9F13-62E87656F988}" presName="space" presStyleCnt="0"/>
      <dgm:spPr/>
    </dgm:pt>
    <dgm:pt modelId="{4229E60D-B6BC-BD46-B49F-4BEFA9CD84B0}" type="pres">
      <dgm:prSet presAssocID="{140931E7-0FD4-46EC-9952-F0E9E5F9B9B5}" presName="composite" presStyleCnt="0"/>
      <dgm:spPr/>
    </dgm:pt>
    <dgm:pt modelId="{CCC523B3-42D5-134C-B1F6-86BC6DFCA512}" type="pres">
      <dgm:prSet presAssocID="{140931E7-0FD4-46EC-9952-F0E9E5F9B9B5}" presName="parTx" presStyleLbl="alignNode1" presStyleIdx="4" presStyleCnt="7">
        <dgm:presLayoutVars>
          <dgm:chMax val="0"/>
          <dgm:chPref val="0"/>
        </dgm:presLayoutVars>
      </dgm:prSet>
      <dgm:spPr/>
    </dgm:pt>
    <dgm:pt modelId="{20496941-1183-4F45-920C-CE5285082A62}" type="pres">
      <dgm:prSet presAssocID="{140931E7-0FD4-46EC-9952-F0E9E5F9B9B5}" presName="desTx" presStyleLbl="alignAccFollowNode1" presStyleIdx="4" presStyleCnt="7">
        <dgm:presLayoutVars/>
      </dgm:prSet>
      <dgm:spPr/>
    </dgm:pt>
    <dgm:pt modelId="{79EA9351-3491-0B4D-A741-C698B9DEA355}" type="pres">
      <dgm:prSet presAssocID="{E686D30F-0CD3-43D2-8F01-3F27E93D7E1A}" presName="space" presStyleCnt="0"/>
      <dgm:spPr/>
    </dgm:pt>
    <dgm:pt modelId="{C05812A5-C9CA-3A4F-88FF-9D96DA2EF924}" type="pres">
      <dgm:prSet presAssocID="{30E0EDE5-461A-4DD5-97F9-2E82B377EB48}" presName="composite" presStyleCnt="0"/>
      <dgm:spPr/>
    </dgm:pt>
    <dgm:pt modelId="{B1A7E5DE-6F94-624D-BA96-D3E33F02C13F}" type="pres">
      <dgm:prSet presAssocID="{30E0EDE5-461A-4DD5-97F9-2E82B377EB48}" presName="parTx" presStyleLbl="alignNode1" presStyleIdx="5" presStyleCnt="7">
        <dgm:presLayoutVars>
          <dgm:chMax val="0"/>
          <dgm:chPref val="0"/>
        </dgm:presLayoutVars>
      </dgm:prSet>
      <dgm:spPr/>
    </dgm:pt>
    <dgm:pt modelId="{F4D264BB-9DD2-0245-BC95-69950711CB4E}" type="pres">
      <dgm:prSet presAssocID="{30E0EDE5-461A-4DD5-97F9-2E82B377EB48}" presName="desTx" presStyleLbl="alignAccFollowNode1" presStyleIdx="5" presStyleCnt="7">
        <dgm:presLayoutVars/>
      </dgm:prSet>
      <dgm:spPr/>
    </dgm:pt>
    <dgm:pt modelId="{6CE1CF15-EB24-464A-A70A-A10CCF8DC105}" type="pres">
      <dgm:prSet presAssocID="{3305F480-FB6F-4DDC-9D96-AF9E5A2BAD3E}" presName="space" presStyleCnt="0"/>
      <dgm:spPr/>
    </dgm:pt>
    <dgm:pt modelId="{02BC1270-6FC6-BF47-A139-4B484CBBBE06}" type="pres">
      <dgm:prSet presAssocID="{78CD41A0-A513-4DB7-B627-41C1B508718E}" presName="composite" presStyleCnt="0"/>
      <dgm:spPr/>
    </dgm:pt>
    <dgm:pt modelId="{1567D48A-DA6B-1946-BB6C-F456D38FB085}" type="pres">
      <dgm:prSet presAssocID="{78CD41A0-A513-4DB7-B627-41C1B508718E}" presName="parTx" presStyleLbl="alignNode1" presStyleIdx="6" presStyleCnt="7">
        <dgm:presLayoutVars>
          <dgm:chMax val="0"/>
          <dgm:chPref val="0"/>
        </dgm:presLayoutVars>
      </dgm:prSet>
      <dgm:spPr/>
    </dgm:pt>
    <dgm:pt modelId="{AE26B175-65F9-784D-9BD3-F48AAF0A85A7}" type="pres">
      <dgm:prSet presAssocID="{78CD41A0-A513-4DB7-B627-41C1B508718E}" presName="desTx" presStyleLbl="alignAccFollowNode1" presStyleIdx="6" presStyleCnt="7">
        <dgm:presLayoutVars/>
      </dgm:prSet>
      <dgm:spPr/>
    </dgm:pt>
  </dgm:ptLst>
  <dgm:cxnLst>
    <dgm:cxn modelId="{A91CEC07-BFE0-7D44-8861-C19307F845C6}" type="presOf" srcId="{78CD41A0-A513-4DB7-B627-41C1B508718E}" destId="{1567D48A-DA6B-1946-BB6C-F456D38FB085}" srcOrd="0" destOrd="0" presId="urn:microsoft.com/office/officeart/2016/7/layout/HorizontalActionList"/>
    <dgm:cxn modelId="{43689D0C-CE4F-F045-9199-491F238C20A2}" type="presOf" srcId="{5DDCDF22-017B-4A80-9881-6E6219025217}" destId="{925102FE-B3A5-8546-8489-FC7E8C8C35D5}" srcOrd="0" destOrd="0" presId="urn:microsoft.com/office/officeart/2016/7/layout/HorizontalActionList"/>
    <dgm:cxn modelId="{BC591F19-5DF7-4F2D-838F-A218D32ABEF7}" srcId="{2FC7E32C-880B-4FE7-B108-F83794FD461E}" destId="{2A18942E-D72F-49E1-A2AD-A0834C6AD840}" srcOrd="3" destOrd="0" parTransId="{D7D06357-2867-4972-9195-F57D90387D86}" sibTransId="{1ECD9F95-357B-47BA-9F13-62E87656F988}"/>
    <dgm:cxn modelId="{92E9C61A-4C11-4949-8D66-D50EA618C4D5}" srcId="{2FC7E32C-880B-4FE7-B108-F83794FD461E}" destId="{8405DF02-3881-4C71-BE25-23AAED9B1F87}" srcOrd="2" destOrd="0" parTransId="{8236D720-9AEB-48E4-B31B-A87C4C1E8C42}" sibTransId="{CDF52590-7C6C-4BE9-8E2C-93E95B1C5560}"/>
    <dgm:cxn modelId="{735A7E1B-EECE-F04F-BC7F-B19A0619891C}" type="presOf" srcId="{8AEC53BD-ABB3-4C6A-9EC4-9BD44D32C8CE}" destId="{20496941-1183-4F45-920C-CE5285082A62}" srcOrd="0" destOrd="0" presId="urn:microsoft.com/office/officeart/2016/7/layout/HorizontalActionList"/>
    <dgm:cxn modelId="{003AF81C-83C4-A84C-B2EC-5F0D45CCA1CF}" type="presOf" srcId="{1998B99B-92AD-4BD5-BF92-0D7E78F04666}" destId="{F4D264BB-9DD2-0245-BC95-69950711CB4E}" srcOrd="0" destOrd="0" presId="urn:microsoft.com/office/officeart/2016/7/layout/HorizontalActionList"/>
    <dgm:cxn modelId="{630CF22F-78C4-474F-8825-99BCC6ADA0B0}" srcId="{6560879D-B9CB-422A-93B8-3890C54D9C42}" destId="{A04C6038-144F-4BEA-907A-E1F63223C498}" srcOrd="0" destOrd="0" parTransId="{9E1CF638-B40E-4F2E-9DE1-3C6C6F0D1437}" sibTransId="{4F1F45B7-429A-4DD8-B769-ACA114A149E4}"/>
    <dgm:cxn modelId="{17BE763A-DD46-457B-8AC7-A4AA1ADB3336}" srcId="{46D17E7F-E569-49C5-AEEF-05B301F14F49}" destId="{5DDCDF22-017B-4A80-9881-6E6219025217}" srcOrd="0" destOrd="0" parTransId="{20642A27-FA01-47D2-A7CB-9409DF79EBB9}" sibTransId="{CA4AE0ED-E69B-4677-8C3E-9833D9B619A8}"/>
    <dgm:cxn modelId="{66F0C247-6A2F-4042-BF83-462A1B6E3AA3}" srcId="{30E0EDE5-461A-4DD5-97F9-2E82B377EB48}" destId="{1998B99B-92AD-4BD5-BF92-0D7E78F04666}" srcOrd="0" destOrd="0" parTransId="{C0FEB1DA-C9AD-48F8-9F6B-FEFA5D7C7EFA}" sibTransId="{1EC50158-1362-41A2-9FF1-9BED829DD6E3}"/>
    <dgm:cxn modelId="{EAC8C24B-6E11-5E40-BAB2-769A8191AB0F}" type="presOf" srcId="{74B06BDA-2917-4D06-B1D7-93E532281E70}" destId="{48444787-EE0D-9F4B-B313-BA00516B5711}" srcOrd="0" destOrd="0" presId="urn:microsoft.com/office/officeart/2016/7/layout/HorizontalActionList"/>
    <dgm:cxn modelId="{E10D325A-865A-4F78-B6F6-981F1B5C635E}" srcId="{140931E7-0FD4-46EC-9952-F0E9E5F9B9B5}" destId="{8AEC53BD-ABB3-4C6A-9EC4-9BD44D32C8CE}" srcOrd="0" destOrd="0" parTransId="{877B919F-C6C6-4047-BBE4-0299C3FAEAAE}" sibTransId="{736773AC-502A-4496-B39D-3CC20A36F195}"/>
    <dgm:cxn modelId="{2D76F15A-F44D-4775-B634-A1541C4E5EA2}" srcId="{8405DF02-3881-4C71-BE25-23AAED9B1F87}" destId="{E7A68E27-8B87-49BA-AF4E-467C7FB093E8}" srcOrd="0" destOrd="0" parTransId="{CE67A630-ED6C-4B10-9AB0-53700E406C49}" sibTransId="{44A29BF0-7FED-4351-950D-932C7845AAF4}"/>
    <dgm:cxn modelId="{F4BA175D-60B1-4341-B82D-ACF6EC7E01DB}" type="presOf" srcId="{6560879D-B9CB-422A-93B8-3890C54D9C42}" destId="{766765B1-3F89-0E47-85CD-09B102231A82}" srcOrd="0" destOrd="0" presId="urn:microsoft.com/office/officeart/2016/7/layout/HorizontalActionList"/>
    <dgm:cxn modelId="{DBDF0F60-B283-1845-A020-F9E263C2FE8A}" type="presOf" srcId="{8405DF02-3881-4C71-BE25-23AAED9B1F87}" destId="{B8CF911D-DCAF-1249-8390-359B570FE850}" srcOrd="0" destOrd="0" presId="urn:microsoft.com/office/officeart/2016/7/layout/HorizontalActionList"/>
    <dgm:cxn modelId="{93893766-70CD-4BE1-9C05-334756F9AEA9}" srcId="{2FC7E32C-880B-4FE7-B108-F83794FD461E}" destId="{140931E7-0FD4-46EC-9952-F0E9E5F9B9B5}" srcOrd="4" destOrd="0" parTransId="{8C54820E-683C-450A-B43F-79D8493A04C8}" sibTransId="{E686D30F-0CD3-43D2-8F01-3F27E93D7E1A}"/>
    <dgm:cxn modelId="{5F22DF69-1424-42F0-8A3A-668769A00711}" srcId="{2FC7E32C-880B-4FE7-B108-F83794FD461E}" destId="{46D17E7F-E569-49C5-AEEF-05B301F14F49}" srcOrd="0" destOrd="0" parTransId="{BEE54757-6AC9-486A-9700-D1774E901E02}" sibTransId="{74D8A44C-AF29-4748-94AE-FE4A192FAC76}"/>
    <dgm:cxn modelId="{7A052E75-53E0-3F4E-AB82-271607CE5946}" type="presOf" srcId="{46D17E7F-E569-49C5-AEEF-05B301F14F49}" destId="{296E0C01-AF55-ED4C-8B48-49B1083D0189}" srcOrd="0" destOrd="0" presId="urn:microsoft.com/office/officeart/2016/7/layout/HorizontalActionList"/>
    <dgm:cxn modelId="{1A683991-2CDC-2343-869F-71D0C381792C}" type="presOf" srcId="{2FC7E32C-880B-4FE7-B108-F83794FD461E}" destId="{EA0B8D81-529C-CF4D-A006-07FDBC9AF79A}" srcOrd="0" destOrd="0" presId="urn:microsoft.com/office/officeart/2016/7/layout/HorizontalActionList"/>
    <dgm:cxn modelId="{E8BB90A3-36BC-4954-AD2C-4AB3309D0BC1}" srcId="{2FC7E32C-880B-4FE7-B108-F83794FD461E}" destId="{6560879D-B9CB-422A-93B8-3890C54D9C42}" srcOrd="1" destOrd="0" parTransId="{F6A04F28-DEC4-4BD2-AEFB-EE1E5B425F37}" sibTransId="{1A6051B8-ECC3-4DC5-8218-249A866D3F9E}"/>
    <dgm:cxn modelId="{037616A5-68F2-441B-9E57-F33CCCB9E64B}" srcId="{78CD41A0-A513-4DB7-B627-41C1B508718E}" destId="{C2B71B92-3C80-47BD-85D1-838261908873}" srcOrd="0" destOrd="0" parTransId="{52468DF4-DBAA-4146-9784-35A0F607F7C1}" sibTransId="{560E92B4-06FD-4BE5-BD1E-D2C82FB7BC5E}"/>
    <dgm:cxn modelId="{7AF7B9A7-E39C-074C-9A75-C76C29427093}" type="presOf" srcId="{140931E7-0FD4-46EC-9952-F0E9E5F9B9B5}" destId="{CCC523B3-42D5-134C-B1F6-86BC6DFCA512}" srcOrd="0" destOrd="0" presId="urn:microsoft.com/office/officeart/2016/7/layout/HorizontalActionList"/>
    <dgm:cxn modelId="{C34CA9B2-B1B3-44DA-A702-9629932DF90D}" srcId="{2FC7E32C-880B-4FE7-B108-F83794FD461E}" destId="{30E0EDE5-461A-4DD5-97F9-2E82B377EB48}" srcOrd="5" destOrd="0" parTransId="{010688ED-BFA7-491F-A140-B3D57505F16C}" sibTransId="{3305F480-FB6F-4DDC-9D96-AF9E5A2BAD3E}"/>
    <dgm:cxn modelId="{CB69C3B6-FBC9-6B44-ACE7-4754C82B9C09}" type="presOf" srcId="{2A18942E-D72F-49E1-A2AD-A0834C6AD840}" destId="{DBEA6D1E-E3A8-1146-8642-2E41FACA0DAA}" srcOrd="0" destOrd="0" presId="urn:microsoft.com/office/officeart/2016/7/layout/HorizontalActionList"/>
    <dgm:cxn modelId="{E5015DBF-9F7A-1747-A209-341D0989C8EB}" type="presOf" srcId="{E7A68E27-8B87-49BA-AF4E-467C7FB093E8}" destId="{BB6B17FE-FBF2-F049-BD08-41D45E982ECC}" srcOrd="0" destOrd="0" presId="urn:microsoft.com/office/officeart/2016/7/layout/HorizontalActionList"/>
    <dgm:cxn modelId="{2C72E7C7-B59E-924B-B99B-559437A85854}" type="presOf" srcId="{30E0EDE5-461A-4DD5-97F9-2E82B377EB48}" destId="{B1A7E5DE-6F94-624D-BA96-D3E33F02C13F}" srcOrd="0" destOrd="0" presId="urn:microsoft.com/office/officeart/2016/7/layout/HorizontalActionList"/>
    <dgm:cxn modelId="{971E5ECA-9D16-48A9-B728-EC9E24D3E583}" srcId="{2A18942E-D72F-49E1-A2AD-A0834C6AD840}" destId="{74B06BDA-2917-4D06-B1D7-93E532281E70}" srcOrd="0" destOrd="0" parTransId="{D677407D-B3F1-45CB-8995-5172EF589939}" sibTransId="{FB6852DC-286A-4B44-ADC7-9FB6F051D74E}"/>
    <dgm:cxn modelId="{1A946CD3-A20E-5A49-9E00-661A0006DEC0}" type="presOf" srcId="{A04C6038-144F-4BEA-907A-E1F63223C498}" destId="{5760ACC2-DA4B-7240-A084-43617EC831EE}" srcOrd="0" destOrd="0" presId="urn:microsoft.com/office/officeart/2016/7/layout/HorizontalActionList"/>
    <dgm:cxn modelId="{ACEBF8E8-AA03-6F41-8777-9C617C913B83}" type="presOf" srcId="{C2B71B92-3C80-47BD-85D1-838261908873}" destId="{AE26B175-65F9-784D-9BD3-F48AAF0A85A7}" srcOrd="0" destOrd="0" presId="urn:microsoft.com/office/officeart/2016/7/layout/HorizontalActionList"/>
    <dgm:cxn modelId="{56D96DFE-2BA1-42FF-B3FB-F45AF7A70B25}" srcId="{2FC7E32C-880B-4FE7-B108-F83794FD461E}" destId="{78CD41A0-A513-4DB7-B627-41C1B508718E}" srcOrd="6" destOrd="0" parTransId="{989A40A8-8680-470F-8469-B49503B0942F}" sibTransId="{CB297122-BAB3-4375-A5EA-07F9C67A1492}"/>
    <dgm:cxn modelId="{E6CC2DB3-9639-C442-81E6-FC06DB00754F}" type="presParOf" srcId="{EA0B8D81-529C-CF4D-A006-07FDBC9AF79A}" destId="{FB44D2B3-B3E2-3B4B-A307-3A037D178186}" srcOrd="0" destOrd="0" presId="urn:microsoft.com/office/officeart/2016/7/layout/HorizontalActionList"/>
    <dgm:cxn modelId="{F40670AF-43CD-7041-B49F-7BEF9E51FBF1}" type="presParOf" srcId="{FB44D2B3-B3E2-3B4B-A307-3A037D178186}" destId="{296E0C01-AF55-ED4C-8B48-49B1083D0189}" srcOrd="0" destOrd="0" presId="urn:microsoft.com/office/officeart/2016/7/layout/HorizontalActionList"/>
    <dgm:cxn modelId="{924423CE-8C61-894F-91E2-5B7DC68A554F}" type="presParOf" srcId="{FB44D2B3-B3E2-3B4B-A307-3A037D178186}" destId="{925102FE-B3A5-8546-8489-FC7E8C8C35D5}" srcOrd="1" destOrd="0" presId="urn:microsoft.com/office/officeart/2016/7/layout/HorizontalActionList"/>
    <dgm:cxn modelId="{3E18149D-4071-4947-A4CB-384AB5E56168}" type="presParOf" srcId="{EA0B8D81-529C-CF4D-A006-07FDBC9AF79A}" destId="{075CCEC9-F48B-1040-8E0E-B9668ECC0DFB}" srcOrd="1" destOrd="0" presId="urn:microsoft.com/office/officeart/2016/7/layout/HorizontalActionList"/>
    <dgm:cxn modelId="{1EEDB326-2835-6649-AF0D-6C7157BC187E}" type="presParOf" srcId="{EA0B8D81-529C-CF4D-A006-07FDBC9AF79A}" destId="{E2E1858C-6E1E-8A4F-90AC-264C418E60B7}" srcOrd="2" destOrd="0" presId="urn:microsoft.com/office/officeart/2016/7/layout/HorizontalActionList"/>
    <dgm:cxn modelId="{549DA66D-AA0E-754A-A7F3-55406B6A5E4D}" type="presParOf" srcId="{E2E1858C-6E1E-8A4F-90AC-264C418E60B7}" destId="{766765B1-3F89-0E47-85CD-09B102231A82}" srcOrd="0" destOrd="0" presId="urn:microsoft.com/office/officeart/2016/7/layout/HorizontalActionList"/>
    <dgm:cxn modelId="{EA68BFC0-F9C5-4040-8318-9A6DCFB553F4}" type="presParOf" srcId="{E2E1858C-6E1E-8A4F-90AC-264C418E60B7}" destId="{5760ACC2-DA4B-7240-A084-43617EC831EE}" srcOrd="1" destOrd="0" presId="urn:microsoft.com/office/officeart/2016/7/layout/HorizontalActionList"/>
    <dgm:cxn modelId="{46DBEC80-10E1-3548-977E-A2169DC43594}" type="presParOf" srcId="{EA0B8D81-529C-CF4D-A006-07FDBC9AF79A}" destId="{E9856C9B-741C-4542-8F88-CF371CEF9283}" srcOrd="3" destOrd="0" presId="urn:microsoft.com/office/officeart/2016/7/layout/HorizontalActionList"/>
    <dgm:cxn modelId="{972AD442-E916-3C4D-8AEE-91A88695A32E}" type="presParOf" srcId="{EA0B8D81-529C-CF4D-A006-07FDBC9AF79A}" destId="{483E5651-3ECB-8648-9C89-62F0EFD39786}" srcOrd="4" destOrd="0" presId="urn:microsoft.com/office/officeart/2016/7/layout/HorizontalActionList"/>
    <dgm:cxn modelId="{A9459654-D2A3-2D49-9F92-9537E163B344}" type="presParOf" srcId="{483E5651-3ECB-8648-9C89-62F0EFD39786}" destId="{B8CF911D-DCAF-1249-8390-359B570FE850}" srcOrd="0" destOrd="0" presId="urn:microsoft.com/office/officeart/2016/7/layout/HorizontalActionList"/>
    <dgm:cxn modelId="{3DFC2FA5-34D0-9245-8B45-9DBE638DCE81}" type="presParOf" srcId="{483E5651-3ECB-8648-9C89-62F0EFD39786}" destId="{BB6B17FE-FBF2-F049-BD08-41D45E982ECC}" srcOrd="1" destOrd="0" presId="urn:microsoft.com/office/officeart/2016/7/layout/HorizontalActionList"/>
    <dgm:cxn modelId="{88FCCB38-D777-A748-990F-FF8E5100330E}" type="presParOf" srcId="{EA0B8D81-529C-CF4D-A006-07FDBC9AF79A}" destId="{386CCB19-4082-024D-9040-D785E8E90496}" srcOrd="5" destOrd="0" presId="urn:microsoft.com/office/officeart/2016/7/layout/HorizontalActionList"/>
    <dgm:cxn modelId="{5ABFD302-AD03-C347-AE81-D80324458E0B}" type="presParOf" srcId="{EA0B8D81-529C-CF4D-A006-07FDBC9AF79A}" destId="{C98772B2-8C41-2447-A77D-F4E9A1D4E8E3}" srcOrd="6" destOrd="0" presId="urn:microsoft.com/office/officeart/2016/7/layout/HorizontalActionList"/>
    <dgm:cxn modelId="{9A852A0D-FEB0-6A42-8958-D6D0280F57F0}" type="presParOf" srcId="{C98772B2-8C41-2447-A77D-F4E9A1D4E8E3}" destId="{DBEA6D1E-E3A8-1146-8642-2E41FACA0DAA}" srcOrd="0" destOrd="0" presId="urn:microsoft.com/office/officeart/2016/7/layout/HorizontalActionList"/>
    <dgm:cxn modelId="{18EDD42D-AE96-DD4C-8E8C-45C7DD91C144}" type="presParOf" srcId="{C98772B2-8C41-2447-A77D-F4E9A1D4E8E3}" destId="{48444787-EE0D-9F4B-B313-BA00516B5711}" srcOrd="1" destOrd="0" presId="urn:microsoft.com/office/officeart/2016/7/layout/HorizontalActionList"/>
    <dgm:cxn modelId="{263941F9-2A8E-3343-93ED-BEF94607432B}" type="presParOf" srcId="{EA0B8D81-529C-CF4D-A006-07FDBC9AF79A}" destId="{DA0CB6CA-FD73-9047-A260-048B6F579056}" srcOrd="7" destOrd="0" presId="urn:microsoft.com/office/officeart/2016/7/layout/HorizontalActionList"/>
    <dgm:cxn modelId="{16D5036C-1EFC-7447-B188-DACCF10B4227}" type="presParOf" srcId="{EA0B8D81-529C-CF4D-A006-07FDBC9AF79A}" destId="{4229E60D-B6BC-BD46-B49F-4BEFA9CD84B0}" srcOrd="8" destOrd="0" presId="urn:microsoft.com/office/officeart/2016/7/layout/HorizontalActionList"/>
    <dgm:cxn modelId="{102AE9EF-CA48-984F-B615-5D44E2CD46AA}" type="presParOf" srcId="{4229E60D-B6BC-BD46-B49F-4BEFA9CD84B0}" destId="{CCC523B3-42D5-134C-B1F6-86BC6DFCA512}" srcOrd="0" destOrd="0" presId="urn:microsoft.com/office/officeart/2016/7/layout/HorizontalActionList"/>
    <dgm:cxn modelId="{8953917B-FE87-EA4B-A733-6C0ECAE28F83}" type="presParOf" srcId="{4229E60D-B6BC-BD46-B49F-4BEFA9CD84B0}" destId="{20496941-1183-4F45-920C-CE5285082A62}" srcOrd="1" destOrd="0" presId="urn:microsoft.com/office/officeart/2016/7/layout/HorizontalActionList"/>
    <dgm:cxn modelId="{4BB3DB6B-9952-5F4C-8889-318544E7A5B3}" type="presParOf" srcId="{EA0B8D81-529C-CF4D-A006-07FDBC9AF79A}" destId="{79EA9351-3491-0B4D-A741-C698B9DEA355}" srcOrd="9" destOrd="0" presId="urn:microsoft.com/office/officeart/2016/7/layout/HorizontalActionList"/>
    <dgm:cxn modelId="{184EE39F-4D4D-0D42-AB4A-4BFDC61DBB22}" type="presParOf" srcId="{EA0B8D81-529C-CF4D-A006-07FDBC9AF79A}" destId="{C05812A5-C9CA-3A4F-88FF-9D96DA2EF924}" srcOrd="10" destOrd="0" presId="urn:microsoft.com/office/officeart/2016/7/layout/HorizontalActionList"/>
    <dgm:cxn modelId="{C37D5BD0-A6D7-EF47-B830-F90D037C47D5}" type="presParOf" srcId="{C05812A5-C9CA-3A4F-88FF-9D96DA2EF924}" destId="{B1A7E5DE-6F94-624D-BA96-D3E33F02C13F}" srcOrd="0" destOrd="0" presId="urn:microsoft.com/office/officeart/2016/7/layout/HorizontalActionList"/>
    <dgm:cxn modelId="{F9216638-CDB3-F84C-A1E9-1DBEC2F9F3D6}" type="presParOf" srcId="{C05812A5-C9CA-3A4F-88FF-9D96DA2EF924}" destId="{F4D264BB-9DD2-0245-BC95-69950711CB4E}" srcOrd="1" destOrd="0" presId="urn:microsoft.com/office/officeart/2016/7/layout/HorizontalActionList"/>
    <dgm:cxn modelId="{2F220AB0-DDA9-6542-B0FF-612B0162977B}" type="presParOf" srcId="{EA0B8D81-529C-CF4D-A006-07FDBC9AF79A}" destId="{6CE1CF15-EB24-464A-A70A-A10CCF8DC105}" srcOrd="11" destOrd="0" presId="urn:microsoft.com/office/officeart/2016/7/layout/HorizontalActionList"/>
    <dgm:cxn modelId="{7C623065-4D13-0144-A028-749090AE5F78}" type="presParOf" srcId="{EA0B8D81-529C-CF4D-A006-07FDBC9AF79A}" destId="{02BC1270-6FC6-BF47-A139-4B484CBBBE06}" srcOrd="12" destOrd="0" presId="urn:microsoft.com/office/officeart/2016/7/layout/HorizontalActionList"/>
    <dgm:cxn modelId="{14195F5A-9CAA-A74E-AACB-392D6F597A14}" type="presParOf" srcId="{02BC1270-6FC6-BF47-A139-4B484CBBBE06}" destId="{1567D48A-DA6B-1946-BB6C-F456D38FB085}" srcOrd="0" destOrd="0" presId="urn:microsoft.com/office/officeart/2016/7/layout/HorizontalActionList"/>
    <dgm:cxn modelId="{A70EDA1F-38D9-004F-A799-2E1D4A6791B5}" type="presParOf" srcId="{02BC1270-6FC6-BF47-A139-4B484CBBBE06}" destId="{AE26B175-65F9-784D-9BD3-F48AAF0A85A7}"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A0C73B-C398-442D-A1A8-6E2D647AAD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D93818-FB79-41D7-BF7A-5CDC7689E747}">
      <dgm:prSet/>
      <dgm:spPr/>
      <dgm:t>
        <a:bodyPr/>
        <a:lstStyle/>
        <a:p>
          <a:r>
            <a:rPr lang="en-ZA"/>
            <a:t>Azure Regions, Availability Zones, Resource Groups, and the Azure Resource Manager are building blocks of any azure solution</a:t>
          </a:r>
          <a:endParaRPr lang="en-US"/>
        </a:p>
      </dgm:t>
    </dgm:pt>
    <dgm:pt modelId="{15BFA6A9-279A-431C-9E22-2D137A4D09F7}" type="parTrans" cxnId="{CE1EA76C-B474-402C-AEB4-15E9AE2F1B34}">
      <dgm:prSet/>
      <dgm:spPr/>
      <dgm:t>
        <a:bodyPr/>
        <a:lstStyle/>
        <a:p>
          <a:endParaRPr lang="en-US"/>
        </a:p>
      </dgm:t>
    </dgm:pt>
    <dgm:pt modelId="{DBA48423-22FD-4ED7-B10E-20D345302A4C}" type="sibTrans" cxnId="{CE1EA76C-B474-402C-AEB4-15E9AE2F1B34}">
      <dgm:prSet/>
      <dgm:spPr/>
      <dgm:t>
        <a:bodyPr/>
        <a:lstStyle/>
        <a:p>
          <a:endParaRPr lang="en-US"/>
        </a:p>
      </dgm:t>
    </dgm:pt>
    <dgm:pt modelId="{2ABF12FD-4A3E-40F3-95EC-847B75C352D9}">
      <dgm:prSet/>
      <dgm:spPr/>
      <dgm:t>
        <a:bodyPr/>
        <a:lstStyle/>
        <a:p>
          <a:r>
            <a:rPr lang="en-ZA"/>
            <a:t>Regions are locations where Azure resources are deployed</a:t>
          </a:r>
          <a:endParaRPr lang="en-US"/>
        </a:p>
      </dgm:t>
    </dgm:pt>
    <dgm:pt modelId="{80396EDD-AE83-48CF-A1D3-669D094AB7AC}" type="parTrans" cxnId="{31A78670-B050-479A-98C5-E089D710987E}">
      <dgm:prSet/>
      <dgm:spPr/>
      <dgm:t>
        <a:bodyPr/>
        <a:lstStyle/>
        <a:p>
          <a:endParaRPr lang="en-US"/>
        </a:p>
      </dgm:t>
    </dgm:pt>
    <dgm:pt modelId="{C6F3E8A0-3FEE-4C07-8D7F-ED77A91B41FD}" type="sibTrans" cxnId="{31A78670-B050-479A-98C5-E089D710987E}">
      <dgm:prSet/>
      <dgm:spPr/>
      <dgm:t>
        <a:bodyPr/>
        <a:lstStyle/>
        <a:p>
          <a:endParaRPr lang="en-US"/>
        </a:p>
      </dgm:t>
    </dgm:pt>
    <dgm:pt modelId="{DF4C43AE-6171-47C6-8416-E3046F0B4179}">
      <dgm:prSet/>
      <dgm:spPr/>
      <dgm:t>
        <a:bodyPr/>
        <a:lstStyle/>
        <a:p>
          <a:r>
            <a:rPr lang="en-ZA"/>
            <a:t>Availability Zones provide redundancy</a:t>
          </a:r>
          <a:endParaRPr lang="en-US"/>
        </a:p>
      </dgm:t>
    </dgm:pt>
    <dgm:pt modelId="{6156814F-4240-40C6-986A-84C948CFB2FD}" type="parTrans" cxnId="{75E0E4F4-7CDA-4778-885E-1EF37D195E12}">
      <dgm:prSet/>
      <dgm:spPr/>
      <dgm:t>
        <a:bodyPr/>
        <a:lstStyle/>
        <a:p>
          <a:endParaRPr lang="en-US"/>
        </a:p>
      </dgm:t>
    </dgm:pt>
    <dgm:pt modelId="{BF86E115-F63E-43F0-B07D-0BB126BF211A}" type="sibTrans" cxnId="{75E0E4F4-7CDA-4778-885E-1EF37D195E12}">
      <dgm:prSet/>
      <dgm:spPr/>
      <dgm:t>
        <a:bodyPr/>
        <a:lstStyle/>
        <a:p>
          <a:endParaRPr lang="en-US"/>
        </a:p>
      </dgm:t>
    </dgm:pt>
    <dgm:pt modelId="{173FF70D-59A2-4FEE-BC74-5815306FB070}">
      <dgm:prSet/>
      <dgm:spPr/>
      <dgm:t>
        <a:bodyPr/>
        <a:lstStyle/>
        <a:p>
          <a:r>
            <a:rPr lang="en-ZA"/>
            <a:t>Resource groups group and manage related resources</a:t>
          </a:r>
          <a:endParaRPr lang="en-US"/>
        </a:p>
      </dgm:t>
    </dgm:pt>
    <dgm:pt modelId="{572C1697-0A65-4837-ABF4-B206415E6BFE}" type="parTrans" cxnId="{80FA9E00-203E-4E44-BCE9-5704F02A2F3A}">
      <dgm:prSet/>
      <dgm:spPr/>
      <dgm:t>
        <a:bodyPr/>
        <a:lstStyle/>
        <a:p>
          <a:endParaRPr lang="en-US"/>
        </a:p>
      </dgm:t>
    </dgm:pt>
    <dgm:pt modelId="{EDDBDA96-E977-436B-88A0-9C98FBFE4529}" type="sibTrans" cxnId="{80FA9E00-203E-4E44-BCE9-5704F02A2F3A}">
      <dgm:prSet/>
      <dgm:spPr/>
      <dgm:t>
        <a:bodyPr/>
        <a:lstStyle/>
        <a:p>
          <a:endParaRPr lang="en-US"/>
        </a:p>
      </dgm:t>
    </dgm:pt>
    <dgm:pt modelId="{0E006C7F-5BFC-4BB6-8B3E-34CE87713BF5}">
      <dgm:prSet/>
      <dgm:spPr/>
      <dgm:t>
        <a:bodyPr/>
        <a:lstStyle/>
        <a:p>
          <a:r>
            <a:rPr lang="en-ZA"/>
            <a:t>Resource Manager provides the management platform and functionality for all Azure resources</a:t>
          </a:r>
          <a:endParaRPr lang="en-US"/>
        </a:p>
      </dgm:t>
    </dgm:pt>
    <dgm:pt modelId="{72944544-F71F-427C-B21D-C4DC27B7B22D}" type="parTrans" cxnId="{10D3FE60-2FBE-4A84-BC9A-84F237DA16FF}">
      <dgm:prSet/>
      <dgm:spPr/>
      <dgm:t>
        <a:bodyPr/>
        <a:lstStyle/>
        <a:p>
          <a:endParaRPr lang="en-US"/>
        </a:p>
      </dgm:t>
    </dgm:pt>
    <dgm:pt modelId="{566290D3-C2A6-4614-AD52-426A98214723}" type="sibTrans" cxnId="{10D3FE60-2FBE-4A84-BC9A-84F237DA16FF}">
      <dgm:prSet/>
      <dgm:spPr/>
      <dgm:t>
        <a:bodyPr/>
        <a:lstStyle/>
        <a:p>
          <a:endParaRPr lang="en-US"/>
        </a:p>
      </dgm:t>
    </dgm:pt>
    <dgm:pt modelId="{92CBD79A-A215-4A0F-BBBA-0BAADF4E3576}" type="pres">
      <dgm:prSet presAssocID="{3BA0C73B-C398-442D-A1A8-6E2D647AAD61}" presName="root" presStyleCnt="0">
        <dgm:presLayoutVars>
          <dgm:dir/>
          <dgm:resizeHandles val="exact"/>
        </dgm:presLayoutVars>
      </dgm:prSet>
      <dgm:spPr/>
    </dgm:pt>
    <dgm:pt modelId="{5D7F3E70-8357-4B8E-A137-7EFBE65C6971}" type="pres">
      <dgm:prSet presAssocID="{F7D93818-FB79-41D7-BF7A-5CDC7689E747}" presName="compNode" presStyleCnt="0"/>
      <dgm:spPr/>
    </dgm:pt>
    <dgm:pt modelId="{5EE35EA5-50A3-4416-A54B-69C7AD94F8BE}" type="pres">
      <dgm:prSet presAssocID="{F7D93818-FB79-41D7-BF7A-5CDC7689E74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979F51C4-9B6D-489A-946B-93871DC53B70}" type="pres">
      <dgm:prSet presAssocID="{F7D93818-FB79-41D7-BF7A-5CDC7689E747}" presName="spaceRect" presStyleCnt="0"/>
      <dgm:spPr/>
    </dgm:pt>
    <dgm:pt modelId="{D4390197-B220-4F25-85AC-3C111A02C68F}" type="pres">
      <dgm:prSet presAssocID="{F7D93818-FB79-41D7-BF7A-5CDC7689E747}" presName="textRect" presStyleLbl="revTx" presStyleIdx="0" presStyleCnt="5">
        <dgm:presLayoutVars>
          <dgm:chMax val="1"/>
          <dgm:chPref val="1"/>
        </dgm:presLayoutVars>
      </dgm:prSet>
      <dgm:spPr/>
    </dgm:pt>
    <dgm:pt modelId="{915E7872-36E4-42C8-BFE8-ED22A24B2635}" type="pres">
      <dgm:prSet presAssocID="{DBA48423-22FD-4ED7-B10E-20D345302A4C}" presName="sibTrans" presStyleCnt="0"/>
      <dgm:spPr/>
    </dgm:pt>
    <dgm:pt modelId="{FEB4D243-AF19-4D46-839E-2A69CAC9178A}" type="pres">
      <dgm:prSet presAssocID="{2ABF12FD-4A3E-40F3-95EC-847B75C352D9}" presName="compNode" presStyleCnt="0"/>
      <dgm:spPr/>
    </dgm:pt>
    <dgm:pt modelId="{7C3CFA2F-EBD5-4801-AC0F-D89341F5D841}" type="pres">
      <dgm:prSet presAssocID="{2ABF12FD-4A3E-40F3-95EC-847B75C352D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74FDDC9C-456C-4474-BF1A-0A9423511958}" type="pres">
      <dgm:prSet presAssocID="{2ABF12FD-4A3E-40F3-95EC-847B75C352D9}" presName="spaceRect" presStyleCnt="0"/>
      <dgm:spPr/>
    </dgm:pt>
    <dgm:pt modelId="{BEBCABCA-7DC9-4E76-AEDB-5C552917D5A8}" type="pres">
      <dgm:prSet presAssocID="{2ABF12FD-4A3E-40F3-95EC-847B75C352D9}" presName="textRect" presStyleLbl="revTx" presStyleIdx="1" presStyleCnt="5">
        <dgm:presLayoutVars>
          <dgm:chMax val="1"/>
          <dgm:chPref val="1"/>
        </dgm:presLayoutVars>
      </dgm:prSet>
      <dgm:spPr/>
    </dgm:pt>
    <dgm:pt modelId="{CD964F8D-B25E-4F2C-A538-BC448F1A961E}" type="pres">
      <dgm:prSet presAssocID="{C6F3E8A0-3FEE-4C07-8D7F-ED77A91B41FD}" presName="sibTrans" presStyleCnt="0"/>
      <dgm:spPr/>
    </dgm:pt>
    <dgm:pt modelId="{92C71E96-6114-453C-9444-64BF0C3C6F23}" type="pres">
      <dgm:prSet presAssocID="{DF4C43AE-6171-47C6-8416-E3046F0B4179}" presName="compNode" presStyleCnt="0"/>
      <dgm:spPr/>
    </dgm:pt>
    <dgm:pt modelId="{3F46B1D0-76D3-4231-A620-1C69769A5562}" type="pres">
      <dgm:prSet presAssocID="{DF4C43AE-6171-47C6-8416-E3046F0B41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6511C9B-3791-4472-A23E-6127534F3A1F}" type="pres">
      <dgm:prSet presAssocID="{DF4C43AE-6171-47C6-8416-E3046F0B4179}" presName="spaceRect" presStyleCnt="0"/>
      <dgm:spPr/>
    </dgm:pt>
    <dgm:pt modelId="{A983932E-AACB-44AB-8FDD-A1A877C658BA}" type="pres">
      <dgm:prSet presAssocID="{DF4C43AE-6171-47C6-8416-E3046F0B4179}" presName="textRect" presStyleLbl="revTx" presStyleIdx="2" presStyleCnt="5">
        <dgm:presLayoutVars>
          <dgm:chMax val="1"/>
          <dgm:chPref val="1"/>
        </dgm:presLayoutVars>
      </dgm:prSet>
      <dgm:spPr/>
    </dgm:pt>
    <dgm:pt modelId="{FA5E3056-587D-449A-9E94-13DF0BE9E542}" type="pres">
      <dgm:prSet presAssocID="{BF86E115-F63E-43F0-B07D-0BB126BF211A}" presName="sibTrans" presStyleCnt="0"/>
      <dgm:spPr/>
    </dgm:pt>
    <dgm:pt modelId="{B832B74D-A4B9-499D-9E78-89626430A638}" type="pres">
      <dgm:prSet presAssocID="{173FF70D-59A2-4FEE-BC74-5815306FB070}" presName="compNode" presStyleCnt="0"/>
      <dgm:spPr/>
    </dgm:pt>
    <dgm:pt modelId="{5D94D931-862B-4EA5-99DD-3C4CA34F5BC4}" type="pres">
      <dgm:prSet presAssocID="{173FF70D-59A2-4FEE-BC74-5815306FB07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m"/>
        </a:ext>
      </dgm:extLst>
    </dgm:pt>
    <dgm:pt modelId="{CD11ABA3-C91E-4E7D-9751-5C802C25D9F7}" type="pres">
      <dgm:prSet presAssocID="{173FF70D-59A2-4FEE-BC74-5815306FB070}" presName="spaceRect" presStyleCnt="0"/>
      <dgm:spPr/>
    </dgm:pt>
    <dgm:pt modelId="{D5DCBAAE-C885-46EB-ACFB-97EBD966F504}" type="pres">
      <dgm:prSet presAssocID="{173FF70D-59A2-4FEE-BC74-5815306FB070}" presName="textRect" presStyleLbl="revTx" presStyleIdx="3" presStyleCnt="5">
        <dgm:presLayoutVars>
          <dgm:chMax val="1"/>
          <dgm:chPref val="1"/>
        </dgm:presLayoutVars>
      </dgm:prSet>
      <dgm:spPr/>
    </dgm:pt>
    <dgm:pt modelId="{BC41D900-248E-4EC1-BE89-BB51BDAB5031}" type="pres">
      <dgm:prSet presAssocID="{EDDBDA96-E977-436B-88A0-9C98FBFE4529}" presName="sibTrans" presStyleCnt="0"/>
      <dgm:spPr/>
    </dgm:pt>
    <dgm:pt modelId="{E3FE245D-80AA-4243-8F58-D655D47D10B4}" type="pres">
      <dgm:prSet presAssocID="{0E006C7F-5BFC-4BB6-8B3E-34CE87713BF5}" presName="compNode" presStyleCnt="0"/>
      <dgm:spPr/>
    </dgm:pt>
    <dgm:pt modelId="{4EA237C3-7039-4CAF-96BE-04E58253EC98}" type="pres">
      <dgm:prSet presAssocID="{0E006C7F-5BFC-4BB6-8B3E-34CE87713B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4B416308-B599-430F-8DF9-D64720A4F0DA}" type="pres">
      <dgm:prSet presAssocID="{0E006C7F-5BFC-4BB6-8B3E-34CE87713BF5}" presName="spaceRect" presStyleCnt="0"/>
      <dgm:spPr/>
    </dgm:pt>
    <dgm:pt modelId="{B922E8F1-CE56-4AD3-AE3E-8FF19CEB5F2B}" type="pres">
      <dgm:prSet presAssocID="{0E006C7F-5BFC-4BB6-8B3E-34CE87713BF5}" presName="textRect" presStyleLbl="revTx" presStyleIdx="4" presStyleCnt="5">
        <dgm:presLayoutVars>
          <dgm:chMax val="1"/>
          <dgm:chPref val="1"/>
        </dgm:presLayoutVars>
      </dgm:prSet>
      <dgm:spPr/>
    </dgm:pt>
  </dgm:ptLst>
  <dgm:cxnLst>
    <dgm:cxn modelId="{80FA9E00-203E-4E44-BCE9-5704F02A2F3A}" srcId="{3BA0C73B-C398-442D-A1A8-6E2D647AAD61}" destId="{173FF70D-59A2-4FEE-BC74-5815306FB070}" srcOrd="3" destOrd="0" parTransId="{572C1697-0A65-4837-ABF4-B206415E6BFE}" sibTransId="{EDDBDA96-E977-436B-88A0-9C98FBFE4529}"/>
    <dgm:cxn modelId="{1E50950F-47E2-48B7-A557-D4A15FED0B99}" type="presOf" srcId="{DF4C43AE-6171-47C6-8416-E3046F0B4179}" destId="{A983932E-AACB-44AB-8FDD-A1A877C658BA}" srcOrd="0" destOrd="0" presId="urn:microsoft.com/office/officeart/2018/2/layout/IconLabelList"/>
    <dgm:cxn modelId="{63ED8110-4119-4648-BD7F-A6A48765B6F5}" type="presOf" srcId="{0E006C7F-5BFC-4BB6-8B3E-34CE87713BF5}" destId="{B922E8F1-CE56-4AD3-AE3E-8FF19CEB5F2B}" srcOrd="0" destOrd="0" presId="urn:microsoft.com/office/officeart/2018/2/layout/IconLabelList"/>
    <dgm:cxn modelId="{D90F0345-3F5A-4DAC-BDC7-4D41D7EEFE10}" type="presOf" srcId="{3BA0C73B-C398-442D-A1A8-6E2D647AAD61}" destId="{92CBD79A-A215-4A0F-BBBA-0BAADF4E3576}" srcOrd="0" destOrd="0" presId="urn:microsoft.com/office/officeart/2018/2/layout/IconLabelList"/>
    <dgm:cxn modelId="{29ADF14E-311C-4246-B573-267114B45521}" type="presOf" srcId="{2ABF12FD-4A3E-40F3-95EC-847B75C352D9}" destId="{BEBCABCA-7DC9-4E76-AEDB-5C552917D5A8}" srcOrd="0" destOrd="0" presId="urn:microsoft.com/office/officeart/2018/2/layout/IconLabelList"/>
    <dgm:cxn modelId="{10D3FE60-2FBE-4A84-BC9A-84F237DA16FF}" srcId="{3BA0C73B-C398-442D-A1A8-6E2D647AAD61}" destId="{0E006C7F-5BFC-4BB6-8B3E-34CE87713BF5}" srcOrd="4" destOrd="0" parTransId="{72944544-F71F-427C-B21D-C4DC27B7B22D}" sibTransId="{566290D3-C2A6-4614-AD52-426A98214723}"/>
    <dgm:cxn modelId="{CE1EA76C-B474-402C-AEB4-15E9AE2F1B34}" srcId="{3BA0C73B-C398-442D-A1A8-6E2D647AAD61}" destId="{F7D93818-FB79-41D7-BF7A-5CDC7689E747}" srcOrd="0" destOrd="0" parTransId="{15BFA6A9-279A-431C-9E22-2D137A4D09F7}" sibTransId="{DBA48423-22FD-4ED7-B10E-20D345302A4C}"/>
    <dgm:cxn modelId="{31A78670-B050-479A-98C5-E089D710987E}" srcId="{3BA0C73B-C398-442D-A1A8-6E2D647AAD61}" destId="{2ABF12FD-4A3E-40F3-95EC-847B75C352D9}" srcOrd="1" destOrd="0" parTransId="{80396EDD-AE83-48CF-A1D3-669D094AB7AC}" sibTransId="{C6F3E8A0-3FEE-4C07-8D7F-ED77A91B41FD}"/>
    <dgm:cxn modelId="{F8A4CFC8-3295-4E27-B2ED-07F32AE381CA}" type="presOf" srcId="{173FF70D-59A2-4FEE-BC74-5815306FB070}" destId="{D5DCBAAE-C885-46EB-ACFB-97EBD966F504}" srcOrd="0" destOrd="0" presId="urn:microsoft.com/office/officeart/2018/2/layout/IconLabelList"/>
    <dgm:cxn modelId="{70983ED1-D799-4C15-9B3E-09C472566CC6}" type="presOf" srcId="{F7D93818-FB79-41D7-BF7A-5CDC7689E747}" destId="{D4390197-B220-4F25-85AC-3C111A02C68F}" srcOrd="0" destOrd="0" presId="urn:microsoft.com/office/officeart/2018/2/layout/IconLabelList"/>
    <dgm:cxn modelId="{75E0E4F4-7CDA-4778-885E-1EF37D195E12}" srcId="{3BA0C73B-C398-442D-A1A8-6E2D647AAD61}" destId="{DF4C43AE-6171-47C6-8416-E3046F0B4179}" srcOrd="2" destOrd="0" parTransId="{6156814F-4240-40C6-986A-84C948CFB2FD}" sibTransId="{BF86E115-F63E-43F0-B07D-0BB126BF211A}"/>
    <dgm:cxn modelId="{3D47A6D0-C183-4693-A44D-C70EED0ECD78}" type="presParOf" srcId="{92CBD79A-A215-4A0F-BBBA-0BAADF4E3576}" destId="{5D7F3E70-8357-4B8E-A137-7EFBE65C6971}" srcOrd="0" destOrd="0" presId="urn:microsoft.com/office/officeart/2018/2/layout/IconLabelList"/>
    <dgm:cxn modelId="{FF1CACDA-E693-4683-B82D-00D1F78D787E}" type="presParOf" srcId="{5D7F3E70-8357-4B8E-A137-7EFBE65C6971}" destId="{5EE35EA5-50A3-4416-A54B-69C7AD94F8BE}" srcOrd="0" destOrd="0" presId="urn:microsoft.com/office/officeart/2018/2/layout/IconLabelList"/>
    <dgm:cxn modelId="{C8A55D96-F14A-4736-8ECD-84D71CAB85BC}" type="presParOf" srcId="{5D7F3E70-8357-4B8E-A137-7EFBE65C6971}" destId="{979F51C4-9B6D-489A-946B-93871DC53B70}" srcOrd="1" destOrd="0" presId="urn:microsoft.com/office/officeart/2018/2/layout/IconLabelList"/>
    <dgm:cxn modelId="{614683E7-B474-41B6-B3C5-9FE053180A99}" type="presParOf" srcId="{5D7F3E70-8357-4B8E-A137-7EFBE65C6971}" destId="{D4390197-B220-4F25-85AC-3C111A02C68F}" srcOrd="2" destOrd="0" presId="urn:microsoft.com/office/officeart/2018/2/layout/IconLabelList"/>
    <dgm:cxn modelId="{A847D2F0-6172-4119-AF86-E81432EB1A61}" type="presParOf" srcId="{92CBD79A-A215-4A0F-BBBA-0BAADF4E3576}" destId="{915E7872-36E4-42C8-BFE8-ED22A24B2635}" srcOrd="1" destOrd="0" presId="urn:microsoft.com/office/officeart/2018/2/layout/IconLabelList"/>
    <dgm:cxn modelId="{1576F381-C3CC-4F32-AAC9-CFC9B23D3725}" type="presParOf" srcId="{92CBD79A-A215-4A0F-BBBA-0BAADF4E3576}" destId="{FEB4D243-AF19-4D46-839E-2A69CAC9178A}" srcOrd="2" destOrd="0" presId="urn:microsoft.com/office/officeart/2018/2/layout/IconLabelList"/>
    <dgm:cxn modelId="{CFC3E843-DB6B-45B1-84E0-E8BBDC704371}" type="presParOf" srcId="{FEB4D243-AF19-4D46-839E-2A69CAC9178A}" destId="{7C3CFA2F-EBD5-4801-AC0F-D89341F5D841}" srcOrd="0" destOrd="0" presId="urn:microsoft.com/office/officeart/2018/2/layout/IconLabelList"/>
    <dgm:cxn modelId="{23145DC6-D736-41E9-86EE-9AC6A750DD09}" type="presParOf" srcId="{FEB4D243-AF19-4D46-839E-2A69CAC9178A}" destId="{74FDDC9C-456C-4474-BF1A-0A9423511958}" srcOrd="1" destOrd="0" presId="urn:microsoft.com/office/officeart/2018/2/layout/IconLabelList"/>
    <dgm:cxn modelId="{AF30F2B7-84C1-40EC-BF6D-CA346FC3148F}" type="presParOf" srcId="{FEB4D243-AF19-4D46-839E-2A69CAC9178A}" destId="{BEBCABCA-7DC9-4E76-AEDB-5C552917D5A8}" srcOrd="2" destOrd="0" presId="urn:microsoft.com/office/officeart/2018/2/layout/IconLabelList"/>
    <dgm:cxn modelId="{80058ADD-CCC2-42F0-9CDC-63640558431D}" type="presParOf" srcId="{92CBD79A-A215-4A0F-BBBA-0BAADF4E3576}" destId="{CD964F8D-B25E-4F2C-A538-BC448F1A961E}" srcOrd="3" destOrd="0" presId="urn:microsoft.com/office/officeart/2018/2/layout/IconLabelList"/>
    <dgm:cxn modelId="{CC758DC6-55D4-4C79-9FF5-310AA5BB60A3}" type="presParOf" srcId="{92CBD79A-A215-4A0F-BBBA-0BAADF4E3576}" destId="{92C71E96-6114-453C-9444-64BF0C3C6F23}" srcOrd="4" destOrd="0" presId="urn:microsoft.com/office/officeart/2018/2/layout/IconLabelList"/>
    <dgm:cxn modelId="{7DBD37A0-ACE7-4D9A-9202-752A9A51FC32}" type="presParOf" srcId="{92C71E96-6114-453C-9444-64BF0C3C6F23}" destId="{3F46B1D0-76D3-4231-A620-1C69769A5562}" srcOrd="0" destOrd="0" presId="urn:microsoft.com/office/officeart/2018/2/layout/IconLabelList"/>
    <dgm:cxn modelId="{2BE333F6-69BC-4CE7-B2ED-6F22CAB122C4}" type="presParOf" srcId="{92C71E96-6114-453C-9444-64BF0C3C6F23}" destId="{F6511C9B-3791-4472-A23E-6127534F3A1F}" srcOrd="1" destOrd="0" presId="urn:microsoft.com/office/officeart/2018/2/layout/IconLabelList"/>
    <dgm:cxn modelId="{D600CBDC-32EA-4EB4-BA38-C779C5E5B31D}" type="presParOf" srcId="{92C71E96-6114-453C-9444-64BF0C3C6F23}" destId="{A983932E-AACB-44AB-8FDD-A1A877C658BA}" srcOrd="2" destOrd="0" presId="urn:microsoft.com/office/officeart/2018/2/layout/IconLabelList"/>
    <dgm:cxn modelId="{6BDA335F-DA06-4B55-A53C-D99CA0B1656D}" type="presParOf" srcId="{92CBD79A-A215-4A0F-BBBA-0BAADF4E3576}" destId="{FA5E3056-587D-449A-9E94-13DF0BE9E542}" srcOrd="5" destOrd="0" presId="urn:microsoft.com/office/officeart/2018/2/layout/IconLabelList"/>
    <dgm:cxn modelId="{E19D692E-8E39-411A-BD49-0C8694C6BDBA}" type="presParOf" srcId="{92CBD79A-A215-4A0F-BBBA-0BAADF4E3576}" destId="{B832B74D-A4B9-499D-9E78-89626430A638}" srcOrd="6" destOrd="0" presId="urn:microsoft.com/office/officeart/2018/2/layout/IconLabelList"/>
    <dgm:cxn modelId="{FA97CD8B-B854-4A94-9767-4D10204E4D7F}" type="presParOf" srcId="{B832B74D-A4B9-499D-9E78-89626430A638}" destId="{5D94D931-862B-4EA5-99DD-3C4CA34F5BC4}" srcOrd="0" destOrd="0" presId="urn:microsoft.com/office/officeart/2018/2/layout/IconLabelList"/>
    <dgm:cxn modelId="{8D955C89-B26E-4476-9AB8-C41209E1A345}" type="presParOf" srcId="{B832B74D-A4B9-499D-9E78-89626430A638}" destId="{CD11ABA3-C91E-4E7D-9751-5C802C25D9F7}" srcOrd="1" destOrd="0" presId="urn:microsoft.com/office/officeart/2018/2/layout/IconLabelList"/>
    <dgm:cxn modelId="{DE7F3138-D3B1-4241-A37A-DD77E3ECF031}" type="presParOf" srcId="{B832B74D-A4B9-499D-9E78-89626430A638}" destId="{D5DCBAAE-C885-46EB-ACFB-97EBD966F504}" srcOrd="2" destOrd="0" presId="urn:microsoft.com/office/officeart/2018/2/layout/IconLabelList"/>
    <dgm:cxn modelId="{ABE1C099-5F38-4CDD-B803-69A3E76EF72E}" type="presParOf" srcId="{92CBD79A-A215-4A0F-BBBA-0BAADF4E3576}" destId="{BC41D900-248E-4EC1-BE89-BB51BDAB5031}" srcOrd="7" destOrd="0" presId="urn:microsoft.com/office/officeart/2018/2/layout/IconLabelList"/>
    <dgm:cxn modelId="{91051EFF-161A-4AB6-8DBD-530DD5DAEB49}" type="presParOf" srcId="{92CBD79A-A215-4A0F-BBBA-0BAADF4E3576}" destId="{E3FE245D-80AA-4243-8F58-D655D47D10B4}" srcOrd="8" destOrd="0" presId="urn:microsoft.com/office/officeart/2018/2/layout/IconLabelList"/>
    <dgm:cxn modelId="{0B3DC9DB-11CD-4FDF-A099-E7CDAB3C3290}" type="presParOf" srcId="{E3FE245D-80AA-4243-8F58-D655D47D10B4}" destId="{4EA237C3-7039-4CAF-96BE-04E58253EC98}" srcOrd="0" destOrd="0" presId="urn:microsoft.com/office/officeart/2018/2/layout/IconLabelList"/>
    <dgm:cxn modelId="{59796999-F309-4E26-BD9C-81831CB33D7F}" type="presParOf" srcId="{E3FE245D-80AA-4243-8F58-D655D47D10B4}" destId="{4B416308-B599-430F-8DF9-D64720A4F0DA}" srcOrd="1" destOrd="0" presId="urn:microsoft.com/office/officeart/2018/2/layout/IconLabelList"/>
    <dgm:cxn modelId="{92DA2132-7AEF-4E56-8BB1-46DB22658B15}" type="presParOf" srcId="{E3FE245D-80AA-4243-8F58-D655D47D10B4}" destId="{B922E8F1-CE56-4AD3-AE3E-8FF19CEB5F2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22A8-05D1-A840-8DB0-C5EAF4E2E2B1}">
      <dsp:nvSpPr>
        <dsp:cNvPr id="0" name=""/>
        <dsp:cNvSpPr/>
      </dsp:nvSpPr>
      <dsp:spPr>
        <a:xfrm>
          <a:off x="6347" y="626272"/>
          <a:ext cx="1935017" cy="58050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909" tIns="152909" rIns="152909" bIns="152909" numCol="1" spcCol="1270" anchor="ctr" anchorCtr="0">
          <a:noAutofit/>
        </a:bodyPr>
        <a:lstStyle/>
        <a:p>
          <a:pPr marL="0" lvl="0" indent="0" algn="ctr" defTabSz="844550">
            <a:lnSpc>
              <a:spcPct val="90000"/>
            </a:lnSpc>
            <a:spcBef>
              <a:spcPct val="0"/>
            </a:spcBef>
            <a:spcAft>
              <a:spcPct val="35000"/>
            </a:spcAft>
            <a:buNone/>
          </a:pPr>
          <a:r>
            <a:rPr lang="en-US" sz="1900" kern="1200"/>
            <a:t>Describe</a:t>
          </a:r>
        </a:p>
      </dsp:txBody>
      <dsp:txXfrm>
        <a:off x="6347" y="626272"/>
        <a:ext cx="1935017" cy="580505"/>
      </dsp:txXfrm>
    </dsp:sp>
    <dsp:sp modelId="{2E1132F4-7582-C147-B880-996F2FC60E39}">
      <dsp:nvSpPr>
        <dsp:cNvPr id="0" name=""/>
        <dsp:cNvSpPr/>
      </dsp:nvSpPr>
      <dsp:spPr>
        <a:xfrm>
          <a:off x="6347" y="1206777"/>
          <a:ext cx="1935017" cy="129831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137" tIns="191137" rIns="191137" bIns="191137" numCol="1" spcCol="1270" anchor="t" anchorCtr="0">
          <a:noAutofit/>
        </a:bodyPr>
        <a:lstStyle/>
        <a:p>
          <a:pPr marL="0" lvl="0" indent="0" algn="l" defTabSz="622300">
            <a:lnSpc>
              <a:spcPct val="90000"/>
            </a:lnSpc>
            <a:spcBef>
              <a:spcPct val="0"/>
            </a:spcBef>
            <a:spcAft>
              <a:spcPct val="35000"/>
            </a:spcAft>
            <a:buNone/>
          </a:pPr>
          <a:r>
            <a:rPr lang="en-US" sz="1400" kern="1200"/>
            <a:t>describe Regions</a:t>
          </a:r>
        </a:p>
      </dsp:txBody>
      <dsp:txXfrm>
        <a:off x="6347" y="1206777"/>
        <a:ext cx="1935017" cy="1298313"/>
      </dsp:txXfrm>
    </dsp:sp>
    <dsp:sp modelId="{DE990C7C-1708-8B4F-B6D5-A3E2CD50930C}">
      <dsp:nvSpPr>
        <dsp:cNvPr id="0" name=""/>
        <dsp:cNvSpPr/>
      </dsp:nvSpPr>
      <dsp:spPr>
        <a:xfrm>
          <a:off x="2049259" y="626272"/>
          <a:ext cx="1935017" cy="580505"/>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909" tIns="152909" rIns="152909" bIns="152909" numCol="1" spcCol="1270" anchor="ctr" anchorCtr="0">
          <a:noAutofit/>
        </a:bodyPr>
        <a:lstStyle/>
        <a:p>
          <a:pPr marL="0" lvl="0" indent="0" algn="ctr" defTabSz="844550">
            <a:lnSpc>
              <a:spcPct val="90000"/>
            </a:lnSpc>
            <a:spcBef>
              <a:spcPct val="0"/>
            </a:spcBef>
            <a:spcAft>
              <a:spcPct val="35000"/>
            </a:spcAft>
            <a:buNone/>
          </a:pPr>
          <a:r>
            <a:rPr lang="en-US" sz="1900" kern="1200"/>
            <a:t>Describe</a:t>
          </a:r>
        </a:p>
      </dsp:txBody>
      <dsp:txXfrm>
        <a:off x="2049259" y="626272"/>
        <a:ext cx="1935017" cy="580505"/>
      </dsp:txXfrm>
    </dsp:sp>
    <dsp:sp modelId="{E3C51141-F0A7-BA42-BFE8-084BADA647F1}">
      <dsp:nvSpPr>
        <dsp:cNvPr id="0" name=""/>
        <dsp:cNvSpPr/>
      </dsp:nvSpPr>
      <dsp:spPr>
        <a:xfrm>
          <a:off x="2049259" y="1206777"/>
          <a:ext cx="1935017" cy="1298313"/>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137" tIns="191137" rIns="191137" bIns="191137" numCol="1" spcCol="1270" anchor="t" anchorCtr="0">
          <a:noAutofit/>
        </a:bodyPr>
        <a:lstStyle/>
        <a:p>
          <a:pPr marL="0" lvl="0" indent="0" algn="l" defTabSz="622300">
            <a:lnSpc>
              <a:spcPct val="90000"/>
            </a:lnSpc>
            <a:spcBef>
              <a:spcPct val="0"/>
            </a:spcBef>
            <a:spcAft>
              <a:spcPct val="35000"/>
            </a:spcAft>
            <a:buNone/>
          </a:pPr>
          <a:r>
            <a:rPr lang="en-US" sz="1400" kern="1200"/>
            <a:t>describe Availability Zones</a:t>
          </a:r>
        </a:p>
      </dsp:txBody>
      <dsp:txXfrm>
        <a:off x="2049259" y="1206777"/>
        <a:ext cx="1935017" cy="1298313"/>
      </dsp:txXfrm>
    </dsp:sp>
    <dsp:sp modelId="{FB9A5A52-43DA-F54E-A8B7-8D80C83B892E}">
      <dsp:nvSpPr>
        <dsp:cNvPr id="0" name=""/>
        <dsp:cNvSpPr/>
      </dsp:nvSpPr>
      <dsp:spPr>
        <a:xfrm>
          <a:off x="4092171" y="626272"/>
          <a:ext cx="1935017" cy="580505"/>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909" tIns="152909" rIns="152909" bIns="152909" numCol="1" spcCol="1270" anchor="ctr" anchorCtr="0">
          <a:noAutofit/>
        </a:bodyPr>
        <a:lstStyle/>
        <a:p>
          <a:pPr marL="0" lvl="0" indent="0" algn="ctr" defTabSz="844550">
            <a:lnSpc>
              <a:spcPct val="90000"/>
            </a:lnSpc>
            <a:spcBef>
              <a:spcPct val="0"/>
            </a:spcBef>
            <a:spcAft>
              <a:spcPct val="35000"/>
            </a:spcAft>
            <a:buNone/>
          </a:pPr>
          <a:r>
            <a:rPr lang="en-US" sz="1900" kern="1200"/>
            <a:t>Describe</a:t>
          </a:r>
        </a:p>
      </dsp:txBody>
      <dsp:txXfrm>
        <a:off x="4092171" y="626272"/>
        <a:ext cx="1935017" cy="580505"/>
      </dsp:txXfrm>
    </dsp:sp>
    <dsp:sp modelId="{3C093FC3-4BA4-E64F-A6A9-CC5B20963FA3}">
      <dsp:nvSpPr>
        <dsp:cNvPr id="0" name=""/>
        <dsp:cNvSpPr/>
      </dsp:nvSpPr>
      <dsp:spPr>
        <a:xfrm>
          <a:off x="4092171" y="1206777"/>
          <a:ext cx="1935017" cy="1298313"/>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137" tIns="191137" rIns="191137" bIns="191137" numCol="1" spcCol="1270" anchor="t" anchorCtr="0">
          <a:noAutofit/>
        </a:bodyPr>
        <a:lstStyle/>
        <a:p>
          <a:pPr marL="0" lvl="0" indent="0" algn="l" defTabSz="622300">
            <a:lnSpc>
              <a:spcPct val="90000"/>
            </a:lnSpc>
            <a:spcBef>
              <a:spcPct val="0"/>
            </a:spcBef>
            <a:spcAft>
              <a:spcPct val="35000"/>
            </a:spcAft>
            <a:buNone/>
          </a:pPr>
          <a:r>
            <a:rPr lang="en-US" sz="1400" kern="1200"/>
            <a:t>describe Resource Groups</a:t>
          </a:r>
        </a:p>
      </dsp:txBody>
      <dsp:txXfrm>
        <a:off x="4092171" y="1206777"/>
        <a:ext cx="1935017" cy="1298313"/>
      </dsp:txXfrm>
    </dsp:sp>
    <dsp:sp modelId="{E1F2F732-C284-AA4A-B0CC-A0CF2DAA821A}">
      <dsp:nvSpPr>
        <dsp:cNvPr id="0" name=""/>
        <dsp:cNvSpPr/>
      </dsp:nvSpPr>
      <dsp:spPr>
        <a:xfrm>
          <a:off x="6135083" y="626272"/>
          <a:ext cx="1935017" cy="580505"/>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909" tIns="152909" rIns="152909" bIns="152909" numCol="1" spcCol="1270" anchor="ctr" anchorCtr="0">
          <a:noAutofit/>
        </a:bodyPr>
        <a:lstStyle/>
        <a:p>
          <a:pPr marL="0" lvl="0" indent="0" algn="ctr" defTabSz="844550">
            <a:lnSpc>
              <a:spcPct val="90000"/>
            </a:lnSpc>
            <a:spcBef>
              <a:spcPct val="0"/>
            </a:spcBef>
            <a:spcAft>
              <a:spcPct val="35000"/>
            </a:spcAft>
            <a:buNone/>
          </a:pPr>
          <a:r>
            <a:rPr lang="en-US" sz="1900" kern="1200"/>
            <a:t>Describe</a:t>
          </a:r>
        </a:p>
      </dsp:txBody>
      <dsp:txXfrm>
        <a:off x="6135083" y="626272"/>
        <a:ext cx="1935017" cy="580505"/>
      </dsp:txXfrm>
    </dsp:sp>
    <dsp:sp modelId="{F13B94CB-1836-0448-A318-8BA56B64C41A}">
      <dsp:nvSpPr>
        <dsp:cNvPr id="0" name=""/>
        <dsp:cNvSpPr/>
      </dsp:nvSpPr>
      <dsp:spPr>
        <a:xfrm>
          <a:off x="6135083" y="1206777"/>
          <a:ext cx="1935017" cy="1298313"/>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137" tIns="191137" rIns="191137" bIns="191137" numCol="1" spcCol="1270" anchor="t" anchorCtr="0">
          <a:noAutofit/>
        </a:bodyPr>
        <a:lstStyle/>
        <a:p>
          <a:pPr marL="0" lvl="0" indent="0" algn="l" defTabSz="622300">
            <a:lnSpc>
              <a:spcPct val="90000"/>
            </a:lnSpc>
            <a:spcBef>
              <a:spcPct val="0"/>
            </a:spcBef>
            <a:spcAft>
              <a:spcPct val="35000"/>
            </a:spcAft>
            <a:buNone/>
          </a:pPr>
          <a:r>
            <a:rPr lang="en-US" sz="1400" kern="1200"/>
            <a:t>describe Azure Resource manager</a:t>
          </a:r>
        </a:p>
      </dsp:txBody>
      <dsp:txXfrm>
        <a:off x="6135083" y="1206777"/>
        <a:ext cx="1935017" cy="1298313"/>
      </dsp:txXfrm>
    </dsp:sp>
    <dsp:sp modelId="{6613DAC6-7A3B-DE41-A563-1C1227989282}">
      <dsp:nvSpPr>
        <dsp:cNvPr id="0" name=""/>
        <dsp:cNvSpPr/>
      </dsp:nvSpPr>
      <dsp:spPr>
        <a:xfrm>
          <a:off x="8177994" y="626272"/>
          <a:ext cx="1935017" cy="580505"/>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909" tIns="152909" rIns="152909" bIns="152909" numCol="1" spcCol="1270" anchor="ctr" anchorCtr="0">
          <a:noAutofit/>
        </a:bodyPr>
        <a:lstStyle/>
        <a:p>
          <a:pPr marL="0" lvl="0" indent="0" algn="ctr" defTabSz="844550">
            <a:lnSpc>
              <a:spcPct val="90000"/>
            </a:lnSpc>
            <a:spcBef>
              <a:spcPct val="0"/>
            </a:spcBef>
            <a:spcAft>
              <a:spcPct val="35000"/>
            </a:spcAft>
            <a:buNone/>
          </a:pPr>
          <a:r>
            <a:rPr lang="en-US" sz="1900" kern="1200"/>
            <a:t>Describe</a:t>
          </a:r>
        </a:p>
      </dsp:txBody>
      <dsp:txXfrm>
        <a:off x="8177994" y="626272"/>
        <a:ext cx="1935017" cy="580505"/>
      </dsp:txXfrm>
    </dsp:sp>
    <dsp:sp modelId="{86AABFFF-B57C-FB40-9A97-D35A095C0AE3}">
      <dsp:nvSpPr>
        <dsp:cNvPr id="0" name=""/>
        <dsp:cNvSpPr/>
      </dsp:nvSpPr>
      <dsp:spPr>
        <a:xfrm>
          <a:off x="8177994" y="1206777"/>
          <a:ext cx="1935017" cy="129831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137" tIns="191137" rIns="191137" bIns="191137" numCol="1" spcCol="1270" anchor="t" anchorCtr="0">
          <a:noAutofit/>
        </a:bodyPr>
        <a:lstStyle/>
        <a:p>
          <a:pPr marL="0" lvl="0" indent="0" algn="l" defTabSz="622300">
            <a:lnSpc>
              <a:spcPct val="90000"/>
            </a:lnSpc>
            <a:spcBef>
              <a:spcPct val="0"/>
            </a:spcBef>
            <a:spcAft>
              <a:spcPct val="35000"/>
            </a:spcAft>
            <a:buNone/>
          </a:pPr>
          <a:r>
            <a:rPr lang="en-US" sz="1400" kern="1200"/>
            <a:t>describe the benefits and usage of core Azure architectural components</a:t>
          </a:r>
        </a:p>
      </dsp:txBody>
      <dsp:txXfrm>
        <a:off x="8177994" y="1206777"/>
        <a:ext cx="1935017" cy="12983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E0C01-AF55-ED4C-8B48-49B1083D0189}">
      <dsp:nvSpPr>
        <dsp:cNvPr id="0" name=""/>
        <dsp:cNvSpPr/>
      </dsp:nvSpPr>
      <dsp:spPr>
        <a:xfrm>
          <a:off x="15684" y="379384"/>
          <a:ext cx="1348750" cy="40462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81" tIns="106581" rIns="106581" bIns="106581" numCol="1" spcCol="1270" anchor="ctr" anchorCtr="0">
          <a:noAutofit/>
        </a:bodyPr>
        <a:lstStyle/>
        <a:p>
          <a:pPr marL="0" lvl="0" indent="0" algn="ctr" defTabSz="622300">
            <a:lnSpc>
              <a:spcPct val="90000"/>
            </a:lnSpc>
            <a:spcBef>
              <a:spcPct val="0"/>
            </a:spcBef>
            <a:spcAft>
              <a:spcPct val="35000"/>
            </a:spcAft>
            <a:buNone/>
          </a:pPr>
          <a:r>
            <a:rPr lang="en-US" sz="1400" kern="1200"/>
            <a:t>Manage</a:t>
          </a:r>
        </a:p>
      </dsp:txBody>
      <dsp:txXfrm>
        <a:off x="15684" y="379384"/>
        <a:ext cx="1348750" cy="404625"/>
      </dsp:txXfrm>
    </dsp:sp>
    <dsp:sp modelId="{925102FE-B3A5-8546-8489-FC7E8C8C35D5}">
      <dsp:nvSpPr>
        <dsp:cNvPr id="0" name=""/>
        <dsp:cNvSpPr/>
      </dsp:nvSpPr>
      <dsp:spPr>
        <a:xfrm>
          <a:off x="15684" y="784009"/>
          <a:ext cx="1348750" cy="19679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227" tIns="133227" rIns="133227" bIns="133227" numCol="1" spcCol="1270" anchor="t" anchorCtr="0">
          <a:noAutofit/>
        </a:bodyPr>
        <a:lstStyle/>
        <a:p>
          <a:pPr marL="0" lvl="0" indent="0" algn="l" defTabSz="488950">
            <a:lnSpc>
              <a:spcPct val="90000"/>
            </a:lnSpc>
            <a:spcBef>
              <a:spcPct val="0"/>
            </a:spcBef>
            <a:spcAft>
              <a:spcPct val="35000"/>
            </a:spcAft>
            <a:buNone/>
          </a:pPr>
          <a:r>
            <a:rPr lang="en-US" sz="1100" kern="1200"/>
            <a:t>Manage your infrastructure through declarative templates rather than scripts.</a:t>
          </a:r>
        </a:p>
      </dsp:txBody>
      <dsp:txXfrm>
        <a:off x="15684" y="784009"/>
        <a:ext cx="1348750" cy="1967969"/>
      </dsp:txXfrm>
    </dsp:sp>
    <dsp:sp modelId="{766765B1-3F89-0E47-85CD-09B102231A82}">
      <dsp:nvSpPr>
        <dsp:cNvPr id="0" name=""/>
        <dsp:cNvSpPr/>
      </dsp:nvSpPr>
      <dsp:spPr>
        <a:xfrm>
          <a:off x="1472224" y="379384"/>
          <a:ext cx="1348750" cy="404625"/>
        </a:xfrm>
        <a:prstGeom prst="rect">
          <a:avLst/>
        </a:prstGeom>
        <a:solidFill>
          <a:schemeClr val="accent5">
            <a:hueOff val="-1126424"/>
            <a:satOff val="-2903"/>
            <a:lumOff val="-1961"/>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81" tIns="106581" rIns="106581" bIns="106581" numCol="1" spcCol="1270" anchor="ctr" anchorCtr="0">
          <a:noAutofit/>
        </a:bodyPr>
        <a:lstStyle/>
        <a:p>
          <a:pPr marL="0" lvl="0" indent="0" algn="ctr" defTabSz="622300">
            <a:lnSpc>
              <a:spcPct val="90000"/>
            </a:lnSpc>
            <a:spcBef>
              <a:spcPct val="0"/>
            </a:spcBef>
            <a:spcAft>
              <a:spcPct val="35000"/>
            </a:spcAft>
            <a:buNone/>
          </a:pPr>
          <a:r>
            <a:rPr lang="en-US" sz="1400" kern="1200"/>
            <a:t>Deploy, manage, and monitor</a:t>
          </a:r>
        </a:p>
      </dsp:txBody>
      <dsp:txXfrm>
        <a:off x="1472224" y="379384"/>
        <a:ext cx="1348750" cy="404625"/>
      </dsp:txXfrm>
    </dsp:sp>
    <dsp:sp modelId="{5760ACC2-DA4B-7240-A084-43617EC831EE}">
      <dsp:nvSpPr>
        <dsp:cNvPr id="0" name=""/>
        <dsp:cNvSpPr/>
      </dsp:nvSpPr>
      <dsp:spPr>
        <a:xfrm>
          <a:off x="1472224" y="784009"/>
          <a:ext cx="1348750" cy="1967969"/>
        </a:xfrm>
        <a:prstGeom prst="rect">
          <a:avLst/>
        </a:prstGeom>
        <a:solidFill>
          <a:schemeClr val="accent5">
            <a:tint val="40000"/>
            <a:alpha val="90000"/>
            <a:hueOff val="-1123294"/>
            <a:satOff val="-3805"/>
            <a:lumOff val="-488"/>
            <a:alphaOff val="0"/>
          </a:schemeClr>
        </a:solidFill>
        <a:ln w="12700" cap="flat" cmpd="sng" algn="ctr">
          <a:solidFill>
            <a:schemeClr val="accent5">
              <a:tint val="40000"/>
              <a:alpha val="90000"/>
              <a:hueOff val="-1123294"/>
              <a:satOff val="-3805"/>
              <a:lumOff val="-4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227" tIns="133227" rIns="133227" bIns="133227" numCol="1" spcCol="1270" anchor="t" anchorCtr="0">
          <a:noAutofit/>
        </a:bodyPr>
        <a:lstStyle/>
        <a:p>
          <a:pPr marL="0" lvl="0" indent="0" algn="l" defTabSz="488950">
            <a:lnSpc>
              <a:spcPct val="90000"/>
            </a:lnSpc>
            <a:spcBef>
              <a:spcPct val="0"/>
            </a:spcBef>
            <a:spcAft>
              <a:spcPct val="35000"/>
            </a:spcAft>
            <a:buNone/>
          </a:pPr>
          <a:r>
            <a:rPr lang="en-US" sz="1100" kern="1200"/>
            <a:t>Deploy, manage, and monitor all the resources for your solution as a group, rather than handling these resources individually.</a:t>
          </a:r>
        </a:p>
      </dsp:txBody>
      <dsp:txXfrm>
        <a:off x="1472224" y="784009"/>
        <a:ext cx="1348750" cy="1967969"/>
      </dsp:txXfrm>
    </dsp:sp>
    <dsp:sp modelId="{B8CF911D-DCAF-1249-8390-359B570FE850}">
      <dsp:nvSpPr>
        <dsp:cNvPr id="0" name=""/>
        <dsp:cNvSpPr/>
      </dsp:nvSpPr>
      <dsp:spPr>
        <a:xfrm>
          <a:off x="2928764" y="379384"/>
          <a:ext cx="1348750" cy="404625"/>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81" tIns="106581" rIns="106581" bIns="106581" numCol="1" spcCol="1270" anchor="ctr" anchorCtr="0">
          <a:noAutofit/>
        </a:bodyPr>
        <a:lstStyle/>
        <a:p>
          <a:pPr marL="0" lvl="0" indent="0" algn="ctr" defTabSz="622300">
            <a:lnSpc>
              <a:spcPct val="90000"/>
            </a:lnSpc>
            <a:spcBef>
              <a:spcPct val="0"/>
            </a:spcBef>
            <a:spcAft>
              <a:spcPct val="35000"/>
            </a:spcAft>
            <a:buNone/>
          </a:pPr>
          <a:r>
            <a:rPr lang="en-US" sz="1400" kern="1200"/>
            <a:t>Redeploy</a:t>
          </a:r>
        </a:p>
      </dsp:txBody>
      <dsp:txXfrm>
        <a:off x="2928764" y="379384"/>
        <a:ext cx="1348750" cy="404625"/>
      </dsp:txXfrm>
    </dsp:sp>
    <dsp:sp modelId="{BB6B17FE-FBF2-F049-BD08-41D45E982ECC}">
      <dsp:nvSpPr>
        <dsp:cNvPr id="0" name=""/>
        <dsp:cNvSpPr/>
      </dsp:nvSpPr>
      <dsp:spPr>
        <a:xfrm>
          <a:off x="2928764" y="784009"/>
          <a:ext cx="1348750" cy="1967969"/>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227" tIns="133227" rIns="133227" bIns="133227" numCol="1" spcCol="1270" anchor="t" anchorCtr="0">
          <a:noAutofit/>
        </a:bodyPr>
        <a:lstStyle/>
        <a:p>
          <a:pPr marL="0" lvl="0" indent="0" algn="l" defTabSz="488950">
            <a:lnSpc>
              <a:spcPct val="90000"/>
            </a:lnSpc>
            <a:spcBef>
              <a:spcPct val="0"/>
            </a:spcBef>
            <a:spcAft>
              <a:spcPct val="35000"/>
            </a:spcAft>
            <a:buNone/>
          </a:pPr>
          <a:r>
            <a:rPr lang="en-US" sz="1100" kern="1200"/>
            <a:t>Redeploy your solution throughout the development lifecycle and have confidence your resources are deployed in a consistent state.</a:t>
          </a:r>
        </a:p>
      </dsp:txBody>
      <dsp:txXfrm>
        <a:off x="2928764" y="784009"/>
        <a:ext cx="1348750" cy="1967969"/>
      </dsp:txXfrm>
    </dsp:sp>
    <dsp:sp modelId="{DBEA6D1E-E3A8-1146-8642-2E41FACA0DAA}">
      <dsp:nvSpPr>
        <dsp:cNvPr id="0" name=""/>
        <dsp:cNvSpPr/>
      </dsp:nvSpPr>
      <dsp:spPr>
        <a:xfrm>
          <a:off x="4385304" y="379384"/>
          <a:ext cx="1348750" cy="404625"/>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81" tIns="106581" rIns="106581" bIns="106581" numCol="1" spcCol="1270" anchor="ctr" anchorCtr="0">
          <a:noAutofit/>
        </a:bodyPr>
        <a:lstStyle/>
        <a:p>
          <a:pPr marL="0" lvl="0" indent="0" algn="ctr" defTabSz="622300">
            <a:lnSpc>
              <a:spcPct val="90000"/>
            </a:lnSpc>
            <a:spcBef>
              <a:spcPct val="0"/>
            </a:spcBef>
            <a:spcAft>
              <a:spcPct val="35000"/>
            </a:spcAft>
            <a:buNone/>
          </a:pPr>
          <a:r>
            <a:rPr lang="en-US" sz="1400" kern="1200"/>
            <a:t>Define</a:t>
          </a:r>
        </a:p>
      </dsp:txBody>
      <dsp:txXfrm>
        <a:off x="4385304" y="379384"/>
        <a:ext cx="1348750" cy="404625"/>
      </dsp:txXfrm>
    </dsp:sp>
    <dsp:sp modelId="{48444787-EE0D-9F4B-B313-BA00516B5711}">
      <dsp:nvSpPr>
        <dsp:cNvPr id="0" name=""/>
        <dsp:cNvSpPr/>
      </dsp:nvSpPr>
      <dsp:spPr>
        <a:xfrm>
          <a:off x="4385304" y="784009"/>
          <a:ext cx="1348750" cy="1967969"/>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227" tIns="133227" rIns="133227" bIns="133227" numCol="1" spcCol="1270" anchor="t" anchorCtr="0">
          <a:noAutofit/>
        </a:bodyPr>
        <a:lstStyle/>
        <a:p>
          <a:pPr marL="0" lvl="0" indent="0" algn="l" defTabSz="488950">
            <a:lnSpc>
              <a:spcPct val="90000"/>
            </a:lnSpc>
            <a:spcBef>
              <a:spcPct val="0"/>
            </a:spcBef>
            <a:spcAft>
              <a:spcPct val="35000"/>
            </a:spcAft>
            <a:buNone/>
          </a:pPr>
          <a:r>
            <a:rPr lang="en-US" sz="1100" kern="1200"/>
            <a:t>Define the dependencies between resources so they're deployed in the correct order.</a:t>
          </a:r>
        </a:p>
      </dsp:txBody>
      <dsp:txXfrm>
        <a:off x="4385304" y="784009"/>
        <a:ext cx="1348750" cy="1967969"/>
      </dsp:txXfrm>
    </dsp:sp>
    <dsp:sp modelId="{CCC523B3-42D5-134C-B1F6-86BC6DFCA512}">
      <dsp:nvSpPr>
        <dsp:cNvPr id="0" name=""/>
        <dsp:cNvSpPr/>
      </dsp:nvSpPr>
      <dsp:spPr>
        <a:xfrm>
          <a:off x="5841844" y="379384"/>
          <a:ext cx="1348750" cy="404625"/>
        </a:xfrm>
        <a:prstGeom prst="rect">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81" tIns="106581" rIns="106581" bIns="106581" numCol="1" spcCol="1270" anchor="ctr" anchorCtr="0">
          <a:noAutofit/>
        </a:bodyPr>
        <a:lstStyle/>
        <a:p>
          <a:pPr marL="0" lvl="0" indent="0" algn="ctr" defTabSz="622300">
            <a:lnSpc>
              <a:spcPct val="90000"/>
            </a:lnSpc>
            <a:spcBef>
              <a:spcPct val="0"/>
            </a:spcBef>
            <a:spcAft>
              <a:spcPct val="35000"/>
            </a:spcAft>
            <a:buNone/>
          </a:pPr>
          <a:r>
            <a:rPr lang="en-US" sz="1400" kern="1200"/>
            <a:t>Apply</a:t>
          </a:r>
        </a:p>
      </dsp:txBody>
      <dsp:txXfrm>
        <a:off x="5841844" y="379384"/>
        <a:ext cx="1348750" cy="404625"/>
      </dsp:txXfrm>
    </dsp:sp>
    <dsp:sp modelId="{20496941-1183-4F45-920C-CE5285082A62}">
      <dsp:nvSpPr>
        <dsp:cNvPr id="0" name=""/>
        <dsp:cNvSpPr/>
      </dsp:nvSpPr>
      <dsp:spPr>
        <a:xfrm>
          <a:off x="5841844" y="784009"/>
          <a:ext cx="1348750" cy="1967969"/>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227" tIns="133227" rIns="133227" bIns="133227" numCol="1" spcCol="1270" anchor="t" anchorCtr="0">
          <a:noAutofit/>
        </a:bodyPr>
        <a:lstStyle/>
        <a:p>
          <a:pPr marL="0" lvl="0" indent="0" algn="l" defTabSz="488950">
            <a:lnSpc>
              <a:spcPct val="90000"/>
            </a:lnSpc>
            <a:spcBef>
              <a:spcPct val="0"/>
            </a:spcBef>
            <a:spcAft>
              <a:spcPct val="35000"/>
            </a:spcAft>
            <a:buNone/>
          </a:pPr>
          <a:r>
            <a:rPr lang="en-US" sz="1100" kern="1200"/>
            <a:t>Apply access control to all services in your resource group because Role-Based Access Control (RBAC) is natively integrated into the management platform.</a:t>
          </a:r>
        </a:p>
      </dsp:txBody>
      <dsp:txXfrm>
        <a:off x="5841844" y="784009"/>
        <a:ext cx="1348750" cy="1967969"/>
      </dsp:txXfrm>
    </dsp:sp>
    <dsp:sp modelId="{B1A7E5DE-6F94-624D-BA96-D3E33F02C13F}">
      <dsp:nvSpPr>
        <dsp:cNvPr id="0" name=""/>
        <dsp:cNvSpPr/>
      </dsp:nvSpPr>
      <dsp:spPr>
        <a:xfrm>
          <a:off x="7298384" y="379384"/>
          <a:ext cx="1348750" cy="404625"/>
        </a:xfrm>
        <a:prstGeom prst="rect">
          <a:avLst/>
        </a:prstGeom>
        <a:solidFill>
          <a:schemeClr val="accent5">
            <a:hueOff val="-5632119"/>
            <a:satOff val="-14516"/>
            <a:lumOff val="-9804"/>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81" tIns="106581" rIns="106581" bIns="106581" numCol="1" spcCol="1270" anchor="ctr" anchorCtr="0">
          <a:noAutofit/>
        </a:bodyPr>
        <a:lstStyle/>
        <a:p>
          <a:pPr marL="0" lvl="0" indent="0" algn="ctr" defTabSz="622300">
            <a:lnSpc>
              <a:spcPct val="90000"/>
            </a:lnSpc>
            <a:spcBef>
              <a:spcPct val="0"/>
            </a:spcBef>
            <a:spcAft>
              <a:spcPct val="35000"/>
            </a:spcAft>
            <a:buNone/>
          </a:pPr>
          <a:r>
            <a:rPr lang="en-US" sz="1400" kern="1200"/>
            <a:t>Apply</a:t>
          </a:r>
        </a:p>
      </dsp:txBody>
      <dsp:txXfrm>
        <a:off x="7298384" y="379384"/>
        <a:ext cx="1348750" cy="404625"/>
      </dsp:txXfrm>
    </dsp:sp>
    <dsp:sp modelId="{F4D264BB-9DD2-0245-BC95-69950711CB4E}">
      <dsp:nvSpPr>
        <dsp:cNvPr id="0" name=""/>
        <dsp:cNvSpPr/>
      </dsp:nvSpPr>
      <dsp:spPr>
        <a:xfrm>
          <a:off x="7298384" y="784009"/>
          <a:ext cx="1348750" cy="1967969"/>
        </a:xfrm>
        <a:prstGeom prst="rect">
          <a:avLst/>
        </a:prstGeom>
        <a:solidFill>
          <a:schemeClr val="accent5">
            <a:tint val="40000"/>
            <a:alpha val="90000"/>
            <a:hueOff val="-5616468"/>
            <a:satOff val="-19027"/>
            <a:lumOff val="-2440"/>
            <a:alphaOff val="0"/>
          </a:schemeClr>
        </a:solidFill>
        <a:ln w="12700" cap="flat" cmpd="sng" algn="ctr">
          <a:solidFill>
            <a:schemeClr val="accent5">
              <a:tint val="40000"/>
              <a:alpha val="90000"/>
              <a:hueOff val="-5616468"/>
              <a:satOff val="-19027"/>
              <a:lumOff val="-24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227" tIns="133227" rIns="133227" bIns="133227" numCol="1" spcCol="1270" anchor="t" anchorCtr="0">
          <a:noAutofit/>
        </a:bodyPr>
        <a:lstStyle/>
        <a:p>
          <a:pPr marL="0" lvl="0" indent="0" algn="l" defTabSz="488950">
            <a:lnSpc>
              <a:spcPct val="90000"/>
            </a:lnSpc>
            <a:spcBef>
              <a:spcPct val="0"/>
            </a:spcBef>
            <a:spcAft>
              <a:spcPct val="35000"/>
            </a:spcAft>
            <a:buNone/>
          </a:pPr>
          <a:r>
            <a:rPr lang="en-US" sz="1100" kern="1200"/>
            <a:t>Apply tags to resources to logically organize all the resources in your subscription.</a:t>
          </a:r>
        </a:p>
      </dsp:txBody>
      <dsp:txXfrm>
        <a:off x="7298384" y="784009"/>
        <a:ext cx="1348750" cy="1967969"/>
      </dsp:txXfrm>
    </dsp:sp>
    <dsp:sp modelId="{1567D48A-DA6B-1946-BB6C-F456D38FB085}">
      <dsp:nvSpPr>
        <dsp:cNvPr id="0" name=""/>
        <dsp:cNvSpPr/>
      </dsp:nvSpPr>
      <dsp:spPr>
        <a:xfrm>
          <a:off x="8754924" y="379384"/>
          <a:ext cx="1348750" cy="404625"/>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81" tIns="106581" rIns="106581" bIns="106581" numCol="1" spcCol="1270" anchor="ctr" anchorCtr="0">
          <a:noAutofit/>
        </a:bodyPr>
        <a:lstStyle/>
        <a:p>
          <a:pPr marL="0" lvl="0" indent="0" algn="ctr" defTabSz="622300">
            <a:lnSpc>
              <a:spcPct val="90000"/>
            </a:lnSpc>
            <a:spcBef>
              <a:spcPct val="0"/>
            </a:spcBef>
            <a:spcAft>
              <a:spcPct val="35000"/>
            </a:spcAft>
            <a:buNone/>
          </a:pPr>
          <a:r>
            <a:rPr lang="en-US" sz="1400" kern="1200"/>
            <a:t>Clarify</a:t>
          </a:r>
        </a:p>
      </dsp:txBody>
      <dsp:txXfrm>
        <a:off x="8754924" y="379384"/>
        <a:ext cx="1348750" cy="404625"/>
      </dsp:txXfrm>
    </dsp:sp>
    <dsp:sp modelId="{AE26B175-65F9-784D-9BD3-F48AAF0A85A7}">
      <dsp:nvSpPr>
        <dsp:cNvPr id="0" name=""/>
        <dsp:cNvSpPr/>
      </dsp:nvSpPr>
      <dsp:spPr>
        <a:xfrm>
          <a:off x="8754924" y="784009"/>
          <a:ext cx="1348750" cy="19679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227" tIns="133227" rIns="133227" bIns="133227" numCol="1" spcCol="1270" anchor="t" anchorCtr="0">
          <a:noAutofit/>
        </a:bodyPr>
        <a:lstStyle/>
        <a:p>
          <a:pPr marL="0" lvl="0" indent="0" algn="l" defTabSz="488950">
            <a:lnSpc>
              <a:spcPct val="90000"/>
            </a:lnSpc>
            <a:spcBef>
              <a:spcPct val="0"/>
            </a:spcBef>
            <a:spcAft>
              <a:spcPct val="35000"/>
            </a:spcAft>
            <a:buNone/>
          </a:pPr>
          <a:r>
            <a:rPr lang="en-US" sz="1100" kern="1200"/>
            <a:t>Clarify your organization's billing by viewing costs for a group of resources sharing the same tag.</a:t>
          </a:r>
        </a:p>
      </dsp:txBody>
      <dsp:txXfrm>
        <a:off x="8754924" y="784009"/>
        <a:ext cx="1348750" cy="19679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35EA5-50A3-4416-A54B-69C7AD94F8BE}">
      <dsp:nvSpPr>
        <dsp:cNvPr id="0" name=""/>
        <dsp:cNvSpPr/>
      </dsp:nvSpPr>
      <dsp:spPr>
        <a:xfrm>
          <a:off x="492575" y="639739"/>
          <a:ext cx="798134" cy="7981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390197-B220-4F25-85AC-3C111A02C68F}">
      <dsp:nvSpPr>
        <dsp:cNvPr id="0" name=""/>
        <dsp:cNvSpPr/>
      </dsp:nvSpPr>
      <dsp:spPr>
        <a:xfrm>
          <a:off x="4826" y="1715660"/>
          <a:ext cx="1773632" cy="77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kern="1200"/>
            <a:t>Azure Regions, Availability Zones, Resource Groups, and the Azure Resource Manager are building blocks of any azure solution</a:t>
          </a:r>
          <a:endParaRPr lang="en-US" sz="1100" kern="1200"/>
        </a:p>
      </dsp:txBody>
      <dsp:txXfrm>
        <a:off x="4826" y="1715660"/>
        <a:ext cx="1773632" cy="775964"/>
      </dsp:txXfrm>
    </dsp:sp>
    <dsp:sp modelId="{7C3CFA2F-EBD5-4801-AC0F-D89341F5D841}">
      <dsp:nvSpPr>
        <dsp:cNvPr id="0" name=""/>
        <dsp:cNvSpPr/>
      </dsp:nvSpPr>
      <dsp:spPr>
        <a:xfrm>
          <a:off x="2576594" y="639739"/>
          <a:ext cx="798134" cy="7981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BCABCA-7DC9-4E76-AEDB-5C552917D5A8}">
      <dsp:nvSpPr>
        <dsp:cNvPr id="0" name=""/>
        <dsp:cNvSpPr/>
      </dsp:nvSpPr>
      <dsp:spPr>
        <a:xfrm>
          <a:off x="2088845" y="1715660"/>
          <a:ext cx="1773632" cy="77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kern="1200"/>
            <a:t>Regions are locations where Azure resources are deployed</a:t>
          </a:r>
          <a:endParaRPr lang="en-US" sz="1100" kern="1200"/>
        </a:p>
      </dsp:txBody>
      <dsp:txXfrm>
        <a:off x="2088845" y="1715660"/>
        <a:ext cx="1773632" cy="775964"/>
      </dsp:txXfrm>
    </dsp:sp>
    <dsp:sp modelId="{3F46B1D0-76D3-4231-A620-1C69769A5562}">
      <dsp:nvSpPr>
        <dsp:cNvPr id="0" name=""/>
        <dsp:cNvSpPr/>
      </dsp:nvSpPr>
      <dsp:spPr>
        <a:xfrm>
          <a:off x="4660612" y="639739"/>
          <a:ext cx="798134" cy="7981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83932E-AACB-44AB-8FDD-A1A877C658BA}">
      <dsp:nvSpPr>
        <dsp:cNvPr id="0" name=""/>
        <dsp:cNvSpPr/>
      </dsp:nvSpPr>
      <dsp:spPr>
        <a:xfrm>
          <a:off x="4172863" y="1715660"/>
          <a:ext cx="1773632" cy="77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kern="1200"/>
            <a:t>Availability Zones provide redundancy</a:t>
          </a:r>
          <a:endParaRPr lang="en-US" sz="1100" kern="1200"/>
        </a:p>
      </dsp:txBody>
      <dsp:txXfrm>
        <a:off x="4172863" y="1715660"/>
        <a:ext cx="1773632" cy="775964"/>
      </dsp:txXfrm>
    </dsp:sp>
    <dsp:sp modelId="{5D94D931-862B-4EA5-99DD-3C4CA34F5BC4}">
      <dsp:nvSpPr>
        <dsp:cNvPr id="0" name=""/>
        <dsp:cNvSpPr/>
      </dsp:nvSpPr>
      <dsp:spPr>
        <a:xfrm>
          <a:off x="6744631" y="639739"/>
          <a:ext cx="798134" cy="7981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DCBAAE-C885-46EB-ACFB-97EBD966F504}">
      <dsp:nvSpPr>
        <dsp:cNvPr id="0" name=""/>
        <dsp:cNvSpPr/>
      </dsp:nvSpPr>
      <dsp:spPr>
        <a:xfrm>
          <a:off x="6256882" y="1715660"/>
          <a:ext cx="1773632" cy="77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kern="1200"/>
            <a:t>Resource groups group and manage related resources</a:t>
          </a:r>
          <a:endParaRPr lang="en-US" sz="1100" kern="1200"/>
        </a:p>
      </dsp:txBody>
      <dsp:txXfrm>
        <a:off x="6256882" y="1715660"/>
        <a:ext cx="1773632" cy="775964"/>
      </dsp:txXfrm>
    </dsp:sp>
    <dsp:sp modelId="{4EA237C3-7039-4CAF-96BE-04E58253EC98}">
      <dsp:nvSpPr>
        <dsp:cNvPr id="0" name=""/>
        <dsp:cNvSpPr/>
      </dsp:nvSpPr>
      <dsp:spPr>
        <a:xfrm>
          <a:off x="8828649" y="639739"/>
          <a:ext cx="798134" cy="7981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22E8F1-CE56-4AD3-AE3E-8FF19CEB5F2B}">
      <dsp:nvSpPr>
        <dsp:cNvPr id="0" name=""/>
        <dsp:cNvSpPr/>
      </dsp:nvSpPr>
      <dsp:spPr>
        <a:xfrm>
          <a:off x="8340900" y="1715660"/>
          <a:ext cx="1773632" cy="77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kern="1200"/>
            <a:t>Resource Manager provides the management platform and functionality for all Azure resources</a:t>
          </a:r>
          <a:endParaRPr lang="en-US" sz="1100" kern="1200"/>
        </a:p>
      </dsp:txBody>
      <dsp:txXfrm>
        <a:off x="8340900" y="1715660"/>
        <a:ext cx="1773632" cy="775964"/>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99D11-A5F8-B140-8D86-A6A037BB4CE9}" type="datetimeFigureOut">
              <a:rPr lang="en-US" smtClean="0"/>
              <a:t>10/10/19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28B82-1198-C34E-AAD0-740BB3F7570C}" type="slidenum">
              <a:rPr lang="en-US" smtClean="0"/>
              <a:t>‹#›</a:t>
            </a:fld>
            <a:endParaRPr lang="en-US"/>
          </a:p>
        </p:txBody>
      </p:sp>
    </p:spTree>
    <p:extLst>
      <p:ext uri="{BB962C8B-B14F-4D97-AF65-F5344CB8AC3E}">
        <p14:creationId xmlns:p14="http://schemas.microsoft.com/office/powerpoint/2010/main" val="135005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overview#resource-group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docs.microsoft.com/en-us/azure/azure-resource-manager/template-deployment-overview" TargetMode="External"/><Relationship Id="rId4" Type="http://schemas.openxmlformats.org/officeDocument/2006/relationships/hyperlink" Target="https://docs.microsoft.com/en-us/azure/azure-resource-manager/resource-manager-supported-service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governance/policy/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4401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035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16835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955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ZA" b="1" dirty="0">
                <a:effectLst/>
              </a:rPr>
            </a:br>
            <a:r>
              <a:rPr lang="en-ZA" b="1" dirty="0">
                <a:effectLst/>
              </a:rPr>
              <a:t>resource</a:t>
            </a:r>
            <a:r>
              <a:rPr lang="en-ZA" dirty="0"/>
              <a:t> - A manageable item that is available through Azure. Virtual machines, storage accounts, web apps, databases, and virtual networks are examples of </a:t>
            </a:r>
            <a:r>
              <a:rPr lang="en-ZA" dirty="0" err="1"/>
              <a:t>resources.</a:t>
            </a:r>
            <a:r>
              <a:rPr lang="en-ZA" b="1" dirty="0" err="1">
                <a:effectLst/>
              </a:rPr>
              <a:t>resource</a:t>
            </a:r>
            <a:r>
              <a:rPr lang="en-ZA" b="1" dirty="0">
                <a:effectLst/>
              </a:rPr>
              <a:t> group</a:t>
            </a:r>
            <a:r>
              <a:rPr lang="en-ZA" dirty="0"/>
              <a:t> - A container that holds related resources for an Azure solution. The resource group includes those resources that you want to manage as a group. You decide which resources belong in a resource group based on what makes the most sense for your organization. See </a:t>
            </a:r>
            <a:r>
              <a:rPr lang="en-ZA" u="none" strike="noStrike" dirty="0">
                <a:effectLst/>
                <a:hlinkClick r:id="rId3"/>
              </a:rPr>
              <a:t>Resource </a:t>
            </a:r>
            <a:r>
              <a:rPr lang="en-ZA" u="none" strike="noStrike" dirty="0" err="1">
                <a:effectLst/>
                <a:hlinkClick r:id="rId3"/>
              </a:rPr>
              <a:t>groups</a:t>
            </a:r>
            <a:r>
              <a:rPr lang="en-ZA" dirty="0" err="1"/>
              <a:t>.</a:t>
            </a:r>
            <a:r>
              <a:rPr lang="en-ZA" b="1" dirty="0" err="1">
                <a:effectLst/>
              </a:rPr>
              <a:t>resource</a:t>
            </a:r>
            <a:r>
              <a:rPr lang="en-ZA" b="1" dirty="0">
                <a:effectLst/>
              </a:rPr>
              <a:t> provider</a:t>
            </a:r>
            <a:r>
              <a:rPr lang="en-ZA" dirty="0"/>
              <a:t> - A service that supplies Azure resources. For example, a common resource provider is </a:t>
            </a:r>
            <a:r>
              <a:rPr lang="en-ZA" dirty="0" err="1"/>
              <a:t>Microsoft.Compute</a:t>
            </a:r>
            <a:r>
              <a:rPr lang="en-ZA" dirty="0"/>
              <a:t>, which supplies the virtual machine resource. </a:t>
            </a:r>
            <a:r>
              <a:rPr lang="en-ZA" dirty="0" err="1"/>
              <a:t>Microsoft.Storage</a:t>
            </a:r>
            <a:r>
              <a:rPr lang="en-ZA" dirty="0"/>
              <a:t> is another common resource provider. See </a:t>
            </a:r>
            <a:r>
              <a:rPr lang="en-ZA" u="none" strike="noStrike" dirty="0">
                <a:effectLst/>
                <a:hlinkClick r:id="rId4"/>
              </a:rPr>
              <a:t>Resource providers and </a:t>
            </a:r>
            <a:r>
              <a:rPr lang="en-ZA" u="none" strike="noStrike" dirty="0" err="1">
                <a:effectLst/>
                <a:hlinkClick r:id="rId4"/>
              </a:rPr>
              <a:t>types</a:t>
            </a:r>
            <a:r>
              <a:rPr lang="en-ZA" dirty="0" err="1"/>
              <a:t>.</a:t>
            </a:r>
            <a:r>
              <a:rPr lang="en-ZA" b="1" dirty="0" err="1">
                <a:effectLst/>
              </a:rPr>
              <a:t>Resource</a:t>
            </a:r>
            <a:r>
              <a:rPr lang="en-ZA" b="1" dirty="0">
                <a:effectLst/>
              </a:rPr>
              <a:t> Manager template</a:t>
            </a:r>
            <a:r>
              <a:rPr lang="en-ZA" dirty="0"/>
              <a:t> - A JavaScript Object Notation (JSON) file that defines one or more resources to deploy to a resource group or subscription. The template can be used to deploy the resources consistently and repeatedly. See </a:t>
            </a:r>
            <a:r>
              <a:rPr lang="en-ZA" u="none" strike="noStrike" dirty="0">
                <a:effectLst/>
                <a:hlinkClick r:id="rId5"/>
              </a:rPr>
              <a:t>Template deployment </a:t>
            </a:r>
            <a:r>
              <a:rPr lang="en-ZA" u="none" strike="noStrike" dirty="0" err="1">
                <a:effectLst/>
                <a:hlinkClick r:id="rId5"/>
              </a:rPr>
              <a:t>overview</a:t>
            </a:r>
            <a:r>
              <a:rPr lang="en-ZA" dirty="0" err="1"/>
              <a:t>.</a:t>
            </a:r>
            <a:r>
              <a:rPr lang="en-ZA" b="1" dirty="0" err="1">
                <a:effectLst/>
              </a:rPr>
              <a:t>declarative</a:t>
            </a:r>
            <a:r>
              <a:rPr lang="en-ZA" b="1" dirty="0">
                <a:effectLst/>
              </a:rPr>
              <a:t> syntax</a:t>
            </a:r>
            <a:r>
              <a:rPr lang="en-ZA" dirty="0"/>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 See </a:t>
            </a:r>
            <a:r>
              <a:rPr lang="en-ZA" u="none" strike="noStrike" dirty="0">
                <a:effectLst/>
                <a:hlinkClick r:id="rId5"/>
              </a:rPr>
              <a:t>Template deployment overview</a:t>
            </a:r>
            <a:r>
              <a:rPr lang="en-ZA" dirty="0"/>
              <a:t>.</a:t>
            </a:r>
            <a:endParaRPr lang="en-US" dirty="0"/>
          </a:p>
        </p:txBody>
      </p:sp>
      <p:sp>
        <p:nvSpPr>
          <p:cNvPr id="4" name="Slide Number Placeholder 3"/>
          <p:cNvSpPr>
            <a:spLocks noGrp="1"/>
          </p:cNvSpPr>
          <p:nvPr>
            <p:ph type="sldNum" sz="quarter" idx="5"/>
          </p:nvPr>
        </p:nvSpPr>
        <p:spPr/>
        <p:txBody>
          <a:bodyPr/>
          <a:lstStyle/>
          <a:p>
            <a:fld id="{E7028B82-1198-C34E-AAD0-740BB3F7570C}" type="slidenum">
              <a:rPr lang="en-US" smtClean="0"/>
              <a:t>7</a:t>
            </a:fld>
            <a:endParaRPr lang="en-US"/>
          </a:p>
        </p:txBody>
      </p:sp>
    </p:spTree>
    <p:extLst>
      <p:ext uri="{BB962C8B-B14F-4D97-AF65-F5344CB8AC3E}">
        <p14:creationId xmlns:p14="http://schemas.microsoft.com/office/powerpoint/2010/main" val="280210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dirty="0">
                <a:solidFill>
                  <a:schemeClr val="tx1"/>
                </a:solidFill>
                <a:effectLst/>
                <a:latin typeface="+mn-lt"/>
                <a:ea typeface="+mn-ea"/>
                <a:cs typeface="+mn-cs"/>
              </a:rPr>
              <a:t>You apply management settings at any of these levels of scope. The level you select determines how widely the setting is applied. Lower levels inherit settings from higher levels. For example, when you apply a </a:t>
            </a:r>
            <a:r>
              <a:rPr lang="en-ZA" sz="1200" b="0" i="0" u="sng" kern="1200" dirty="0">
                <a:solidFill>
                  <a:schemeClr val="tx1"/>
                </a:solidFill>
                <a:effectLst/>
                <a:latin typeface="+mn-lt"/>
                <a:ea typeface="+mn-ea"/>
                <a:cs typeface="+mn-cs"/>
                <a:hlinkClick r:id="rId3"/>
              </a:rPr>
              <a:t>policy</a:t>
            </a:r>
            <a:r>
              <a:rPr lang="en-ZA" sz="1200" b="0" i="0" u="none" strike="noStrike" kern="1200" dirty="0">
                <a:solidFill>
                  <a:schemeClr val="tx1"/>
                </a:solidFill>
                <a:effectLst/>
                <a:latin typeface="+mn-lt"/>
                <a:ea typeface="+mn-ea"/>
                <a:cs typeface="+mn-cs"/>
              </a:rPr>
              <a:t> to the subscription, the policy is applied to all resource groups and resources in your subscription. When you apply a policy on the resource group, that policy is applied the resource group and all its resources. However, another resource group doesn't have that policy assignment.</a:t>
            </a:r>
            <a:endParaRPr lang="en-US" dirty="0"/>
          </a:p>
        </p:txBody>
      </p:sp>
      <p:sp>
        <p:nvSpPr>
          <p:cNvPr id="4" name="Slide Number Placeholder 3"/>
          <p:cNvSpPr>
            <a:spLocks noGrp="1"/>
          </p:cNvSpPr>
          <p:nvPr>
            <p:ph type="sldNum" sz="quarter" idx="5"/>
          </p:nvPr>
        </p:nvSpPr>
        <p:spPr/>
        <p:txBody>
          <a:bodyPr/>
          <a:lstStyle/>
          <a:p>
            <a:fld id="{E7028B82-1198-C34E-AAD0-740BB3F7570C}" type="slidenum">
              <a:rPr lang="en-US" smtClean="0"/>
              <a:t>9</a:t>
            </a:fld>
            <a:endParaRPr lang="en-US"/>
          </a:p>
        </p:txBody>
      </p:sp>
    </p:spTree>
    <p:extLst>
      <p:ext uri="{BB962C8B-B14F-4D97-AF65-F5344CB8AC3E}">
        <p14:creationId xmlns:p14="http://schemas.microsoft.com/office/powerpoint/2010/main" val="209150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7B52-55BE-5D40-8AEB-ACA26419E07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5A84602-74F8-F545-9107-F2A9A05EA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D29C494-1404-CD41-9A30-A22BD89BE92F}"/>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5" name="Footer Placeholder 4">
            <a:extLst>
              <a:ext uri="{FF2B5EF4-FFF2-40B4-BE49-F238E27FC236}">
                <a16:creationId xmlns:a16="http://schemas.microsoft.com/office/drawing/2014/main" id="{8C25BD20-BC73-9343-BD8C-E160BFEFA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B82F1-59BA-E747-B271-78274D252B26}"/>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10004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E7BD-841B-2741-8156-20F597196DC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E20A169-34E1-4447-8292-5F0D2CCB99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857510-2BC6-AE43-9009-DD8541CF8191}"/>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5" name="Footer Placeholder 4">
            <a:extLst>
              <a:ext uri="{FF2B5EF4-FFF2-40B4-BE49-F238E27FC236}">
                <a16:creationId xmlns:a16="http://schemas.microsoft.com/office/drawing/2014/main" id="{1636035D-B961-E74B-94F4-5B0C97A98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C6B53-3FD9-DF49-A23C-DE7D7B0F2076}"/>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64880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26DCF-6A2E-C84F-88CE-7DD4682BB6C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AAB4F9C-BF1B-6F48-9D49-B794C1016AC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4C247F-E444-194A-B36B-76FF9E4C16C7}"/>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5" name="Footer Placeholder 4">
            <a:extLst>
              <a:ext uri="{FF2B5EF4-FFF2-40B4-BE49-F238E27FC236}">
                <a16:creationId xmlns:a16="http://schemas.microsoft.com/office/drawing/2014/main" id="{5D3326F9-E1BF-C244-A8BF-3B911D0C0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34AC2-CCC3-024B-94A9-D3937FC2B665}"/>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827589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1" y="228600"/>
            <a:ext cx="11582401" cy="863600"/>
          </a:xfrm>
        </p:spPr>
        <p:txBody>
          <a:bodyPr anchor="t" anchorCtr="0">
            <a:noAutofit/>
          </a:bodyPr>
          <a:lstStyle>
            <a:lvl1pPr>
              <a:defRPr sz="5330" cap="none" spc="-133" baseline="0">
                <a:solidFill>
                  <a:schemeClr val="accent1"/>
                </a:solidFill>
                <a:latin typeface="Segoe UI Light" pitchFamily="34" charset="0"/>
              </a:defRPr>
            </a:lvl1pPr>
          </a:lstStyle>
          <a:p>
            <a:r>
              <a:rPr lang="en-US"/>
              <a:t>Click To Edit Master Title Style</a:t>
            </a:r>
          </a:p>
        </p:txBody>
      </p:sp>
    </p:spTree>
    <p:extLst>
      <p:ext uri="{BB962C8B-B14F-4D97-AF65-F5344CB8AC3E}">
        <p14:creationId xmlns:p14="http://schemas.microsoft.com/office/powerpoint/2010/main" val="229479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59E5-C07C-4046-9758-90D9A680387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20F6EA1-46EE-3149-A35E-981C7F5F025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5EFF03-BA07-264E-BB42-EEE1B06B6EB5}"/>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5" name="Footer Placeholder 4">
            <a:extLst>
              <a:ext uri="{FF2B5EF4-FFF2-40B4-BE49-F238E27FC236}">
                <a16:creationId xmlns:a16="http://schemas.microsoft.com/office/drawing/2014/main" id="{40491219-2833-3642-BE14-11BA60B3D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44730-CA39-1B4A-9C05-E8F11F8A5036}"/>
              </a:ext>
            </a:extLst>
          </p:cNvPr>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27C30D23-9DE3-654E-BF48-AA557A43381A}"/>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138384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C142-0020-BD44-ACFE-9A7BEB5DFFB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CD9EB72-039A-9747-A5FA-6A6BD3A2F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F3F9248-C097-E848-9C30-B2BB6CAD3C57}"/>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5" name="Footer Placeholder 4">
            <a:extLst>
              <a:ext uri="{FF2B5EF4-FFF2-40B4-BE49-F238E27FC236}">
                <a16:creationId xmlns:a16="http://schemas.microsoft.com/office/drawing/2014/main" id="{6BA4997B-51D6-6F4E-88AA-82514977F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33E71-8F39-C740-B4A8-C03B38CC0BFA}"/>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69469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46CD-783C-E446-A654-5A97D52E5C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B311D7-FB26-3447-89AA-C3A970F995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99C9821-F53E-3D43-95C2-7DA259B8E9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D39553A-38DC-2849-9767-A79354E5F7A9}"/>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6" name="Footer Placeholder 5">
            <a:extLst>
              <a:ext uri="{FF2B5EF4-FFF2-40B4-BE49-F238E27FC236}">
                <a16:creationId xmlns:a16="http://schemas.microsoft.com/office/drawing/2014/main" id="{E0DD1614-9637-4C4A-AAAD-EE2CB1E13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D2C81-C0BD-C340-9281-0E6DE6F3D255}"/>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51444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897D-F55E-D545-AF06-17BFDCC76F1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A87DBF6-EF12-0146-A518-DAA88767C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0DE060-D9DC-AC41-BD50-79B0234B19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73D2A22-D6C1-2B4D-8913-A9183A5C5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F1B4B8-382C-B348-A6A8-EEF630DB4BC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5A1B989-8141-2B4E-B17C-EC9933EE07BF}"/>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8" name="Footer Placeholder 7">
            <a:extLst>
              <a:ext uri="{FF2B5EF4-FFF2-40B4-BE49-F238E27FC236}">
                <a16:creationId xmlns:a16="http://schemas.microsoft.com/office/drawing/2014/main" id="{44321111-8CBB-8D44-AC98-AB93F2AA5B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6B2836-4AE2-F841-B3E2-BFBEC8C22549}"/>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79631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2C32-9102-3C49-BEF5-404D391F865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248ACE9-B21C-F747-95AF-78DFB0FB8313}"/>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4" name="Footer Placeholder 3">
            <a:extLst>
              <a:ext uri="{FF2B5EF4-FFF2-40B4-BE49-F238E27FC236}">
                <a16:creationId xmlns:a16="http://schemas.microsoft.com/office/drawing/2014/main" id="{9EC09D8C-56E2-1B40-ABE7-25F97CFD98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19F767-330C-DF4A-8B35-9876C1FB7E32}"/>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86882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8E849-2F2B-AD42-8792-66D97CD423D8}"/>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3" name="Footer Placeholder 2">
            <a:extLst>
              <a:ext uri="{FF2B5EF4-FFF2-40B4-BE49-F238E27FC236}">
                <a16:creationId xmlns:a16="http://schemas.microsoft.com/office/drawing/2014/main" id="{53832D7A-6111-F74F-8CB6-BCE469A4AA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D99B27-1F36-8B4D-AA0F-7D733362D577}"/>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08763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E96B-37CE-FD44-A683-5D22241263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4936213-2CA2-3446-B210-47F125FBE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B5CF1BD-BF83-674D-9885-22FDCC5A7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C527FB-5D2A-A546-AF67-C628441A5718}"/>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6" name="Footer Placeholder 5">
            <a:extLst>
              <a:ext uri="{FF2B5EF4-FFF2-40B4-BE49-F238E27FC236}">
                <a16:creationId xmlns:a16="http://schemas.microsoft.com/office/drawing/2014/main" id="{E324643E-A438-E14E-9E9B-C925183EC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11742-C9AE-1840-8F62-6EE3DC991FFE}"/>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81693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C7C7-528A-774D-8035-2C32DA60BF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48F5B5B-8ECF-4F4A-9DE8-CA9032FD7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0594E-0A32-8A46-981D-55FA4F214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41E011-6DB1-2F4C-9318-7BC034F264F8}"/>
              </a:ext>
            </a:extLst>
          </p:cNvPr>
          <p:cNvSpPr>
            <a:spLocks noGrp="1"/>
          </p:cNvSpPr>
          <p:nvPr>
            <p:ph type="dt" sz="half" idx="10"/>
          </p:nvPr>
        </p:nvSpPr>
        <p:spPr/>
        <p:txBody>
          <a:bodyPr/>
          <a:lstStyle/>
          <a:p>
            <a:fld id="{766927D6-957D-304E-8ACA-BA097D129572}" type="datetimeFigureOut">
              <a:rPr lang="en-US" smtClean="0"/>
              <a:t>10/10/19</a:t>
            </a:fld>
            <a:endParaRPr lang="en-US"/>
          </a:p>
        </p:txBody>
      </p:sp>
      <p:sp>
        <p:nvSpPr>
          <p:cNvPr id="6" name="Footer Placeholder 5">
            <a:extLst>
              <a:ext uri="{FF2B5EF4-FFF2-40B4-BE49-F238E27FC236}">
                <a16:creationId xmlns:a16="http://schemas.microsoft.com/office/drawing/2014/main" id="{96CE3516-9221-8F49-9F4D-82B68B081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86C30-456D-0048-B930-99D4A4E7ECE9}"/>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655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3FBE0A-E06F-6646-B029-91B5EAF70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559FAA-CECC-D24C-86C7-BC0406035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04AEE6-A33A-3C48-BBAA-84DDAE2D5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10/10/19</a:t>
            </a:fld>
            <a:endParaRPr lang="en-US"/>
          </a:p>
        </p:txBody>
      </p:sp>
      <p:sp>
        <p:nvSpPr>
          <p:cNvPr id="5" name="Footer Placeholder 4">
            <a:extLst>
              <a:ext uri="{FF2B5EF4-FFF2-40B4-BE49-F238E27FC236}">
                <a16:creationId xmlns:a16="http://schemas.microsoft.com/office/drawing/2014/main" id="{8858E285-A6F2-9F4E-9526-7C8DF8984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69D79F-7881-BF4A-9FBD-E0D8E9BD5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spTree>
    <p:extLst>
      <p:ext uri="{BB962C8B-B14F-4D97-AF65-F5344CB8AC3E}">
        <p14:creationId xmlns:p14="http://schemas.microsoft.com/office/powerpoint/2010/main" val="8215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governance/management-groups/overview"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tiff"/><Relationship Id="rId4" Type="http://schemas.openxmlformats.org/officeDocument/2006/relationships/hyperlink" Target="https://docs.microsoft.com/en-us/azure/azure-resource-manager/resource-group-overview#resource-grou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FB64AF40-9FC0-1A4C-8097-EC8807B03CAB}"/>
              </a:ext>
            </a:extLst>
          </p:cNvPr>
          <p:cNvPicPr>
            <a:picLocks noChangeAspect="1"/>
          </p:cNvPicPr>
          <p:nvPr/>
        </p:nvPicPr>
        <p:blipFill>
          <a:blip r:embed="rId2"/>
          <a:stretch>
            <a:fillRect/>
          </a:stretch>
        </p:blipFill>
        <p:spPr>
          <a:xfrm>
            <a:off x="4762" y="0"/>
            <a:ext cx="12182475" cy="6858000"/>
          </a:xfrm>
          <a:prstGeom prst="rect">
            <a:avLst/>
          </a:prstGeom>
        </p:spPr>
      </p:pic>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928119"/>
            <a:ext cx="9144000" cy="926663"/>
          </a:xfrm>
        </p:spPr>
        <p:txBody>
          <a:bodyPr>
            <a:normAutofit fontScale="90000"/>
          </a:bodyPr>
          <a:lstStyle/>
          <a:p>
            <a:r>
              <a:rPr lang="en-US" dirty="0">
                <a:ln>
                  <a:solidFill>
                    <a:schemeClr val="bg1">
                      <a:lumMod val="50000"/>
                    </a:schemeClr>
                  </a:solidFill>
                </a:ln>
                <a:solidFill>
                  <a:srgbClr val="F05478"/>
                </a:solidFill>
              </a:rPr>
              <a:t>Understand the core Azure architectural components</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4737155"/>
            <a:ext cx="9144000" cy="1655762"/>
          </a:xfrm>
        </p:spPr>
        <p:txBody>
          <a:bodyPr/>
          <a:lstStyle/>
          <a:p>
            <a:endParaRPr lang="en-US" dirty="0"/>
          </a:p>
          <a:p>
            <a:r>
              <a:rPr lang="en-US" dirty="0">
                <a:solidFill>
                  <a:schemeClr val="bg1"/>
                </a:solidFill>
              </a:rPr>
              <a:t>Nicolas Blank</a:t>
            </a:r>
          </a:p>
          <a:p>
            <a:r>
              <a:rPr lang="en-US" dirty="0">
                <a:solidFill>
                  <a:schemeClr val="bg1"/>
                </a:solidFill>
              </a:rPr>
              <a:t>Alistair Pugin</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3"/>
          <a:stretch>
            <a:fillRect/>
          </a:stretch>
        </p:blipFill>
        <p:spPr>
          <a:xfrm>
            <a:off x="0" y="-336331"/>
            <a:ext cx="11786899" cy="3982683"/>
          </a:xfrm>
          <a:prstGeom prst="rect">
            <a:avLst/>
          </a:prstGeom>
        </p:spPr>
      </p:pic>
    </p:spTree>
    <p:extLst>
      <p:ext uri="{BB962C8B-B14F-4D97-AF65-F5344CB8AC3E}">
        <p14:creationId xmlns:p14="http://schemas.microsoft.com/office/powerpoint/2010/main" val="220289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4715AA-561A-844C-8976-BC65E465E465}"/>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a:solidFill>
                  <a:srgbClr val="FFFFFF"/>
                </a:solidFill>
                <a:latin typeface="+mj-lt"/>
                <a:ea typeface="+mj-ea"/>
                <a:cs typeface="+mj-cs"/>
              </a:rPr>
              <a:t>Putting it all together</a:t>
            </a:r>
          </a:p>
        </p:txBody>
      </p:sp>
      <p:graphicFrame>
        <p:nvGraphicFramePr>
          <p:cNvPr id="5" name="TextBox 2">
            <a:extLst>
              <a:ext uri="{FF2B5EF4-FFF2-40B4-BE49-F238E27FC236}">
                <a16:creationId xmlns:a16="http://schemas.microsoft.com/office/drawing/2014/main" id="{3AAC1E1B-15AD-44A6-A3F8-A29D3922F8DE}"/>
              </a:ext>
            </a:extLst>
          </p:cNvPr>
          <p:cNvGraphicFramePr/>
          <p:nvPr>
            <p:extLst>
              <p:ext uri="{D42A27DB-BD31-4B8C-83A1-F6EECF244321}">
                <p14:modId xmlns:p14="http://schemas.microsoft.com/office/powerpoint/2010/main" val="3595281402"/>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419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BC5069B-ECE3-1B43-8FC0-7E03D9509E8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Questions</a:t>
            </a:r>
            <a:br>
              <a:rPr lang="en-US" sz="6000" kern="1200" dirty="0">
                <a:solidFill>
                  <a:srgbClr val="FFFFFF"/>
                </a:solidFill>
                <a:latin typeface="+mj-lt"/>
                <a:ea typeface="+mj-ea"/>
                <a:cs typeface="+mj-cs"/>
              </a:rPr>
            </a:br>
            <a:r>
              <a:rPr lang="en-US" sz="6000" kern="1200" dirty="0">
                <a:solidFill>
                  <a:srgbClr val="FFFFFF"/>
                </a:solidFill>
                <a:latin typeface="+mj-lt"/>
                <a:ea typeface="+mj-ea"/>
                <a:cs typeface="+mj-cs"/>
              </a:rPr>
              <a:t>?</a:t>
            </a:r>
          </a:p>
        </p:txBody>
      </p:sp>
    </p:spTree>
    <p:extLst>
      <p:ext uri="{BB962C8B-B14F-4D97-AF65-F5344CB8AC3E}">
        <p14:creationId xmlns:p14="http://schemas.microsoft.com/office/powerpoint/2010/main" val="83079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Agenda</a:t>
            </a:r>
          </a:p>
        </p:txBody>
      </p:sp>
      <p:graphicFrame>
        <p:nvGraphicFramePr>
          <p:cNvPr id="9" name="Content Placeholder 6">
            <a:extLst>
              <a:ext uri="{FF2B5EF4-FFF2-40B4-BE49-F238E27FC236}">
                <a16:creationId xmlns:a16="http://schemas.microsoft.com/office/drawing/2014/main" id="{E3F0E2CB-5B9E-4530-BCBA-908AA06E3D32}"/>
              </a:ext>
            </a:extLst>
          </p:cNvPr>
          <p:cNvGraphicFramePr>
            <a:graphicFrameLocks noGrp="1"/>
          </p:cNvGraphicFramePr>
          <p:nvPr>
            <p:ph idx="1"/>
            <p:extLst>
              <p:ext uri="{D42A27DB-BD31-4B8C-83A1-F6EECF244321}">
                <p14:modId xmlns:p14="http://schemas.microsoft.com/office/powerpoint/2010/main" val="43450510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773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41827" y="5540436"/>
            <a:ext cx="549066" cy="527393"/>
          </a:xfrm>
          <a:prstGeom prst="rect">
            <a:avLst/>
          </a:prstGeom>
          <a:effectLst>
            <a:outerShdw blurRad="63500" sx="102000" sy="102000" algn="ctr" rotWithShape="0">
              <a:prstClr val="black">
                <a:alpha val="40000"/>
              </a:prstClr>
            </a:outerShdw>
          </a:effectLst>
        </p:spPr>
      </p:pic>
      <p:pic>
        <p:nvPicPr>
          <p:cNvPr id="3" name="Picture 2">
            <a:extLst>
              <a:ext uri="{FF2B5EF4-FFF2-40B4-BE49-F238E27FC236}">
                <a16:creationId xmlns:a16="http://schemas.microsoft.com/office/drawing/2014/main" id="{FFF9B5E7-7FA7-46C9-9FD4-8C1F588B32F6}"/>
              </a:ext>
            </a:extLst>
          </p:cNvPr>
          <p:cNvPicPr>
            <a:picLocks noChangeAspect="1"/>
          </p:cNvPicPr>
          <p:nvPr/>
        </p:nvPicPr>
        <p:blipFill>
          <a:blip r:embed="rId4"/>
          <a:stretch>
            <a:fillRect/>
          </a:stretch>
        </p:blipFill>
        <p:spPr>
          <a:xfrm>
            <a:off x="4766166" y="1392908"/>
            <a:ext cx="7088038" cy="4058050"/>
          </a:xfrm>
          <a:prstGeom prst="rect">
            <a:avLst/>
          </a:prstGeom>
        </p:spPr>
      </p:pic>
      <p:sp>
        <p:nvSpPr>
          <p:cNvPr id="12" name="Title 16">
            <a:extLst>
              <a:ext uri="{FF2B5EF4-FFF2-40B4-BE49-F238E27FC236}">
                <a16:creationId xmlns:a16="http://schemas.microsoft.com/office/drawing/2014/main" id="{F49780A0-C604-46A5-8835-DC3C437CE676}"/>
              </a:ext>
            </a:extLst>
          </p:cNvPr>
          <p:cNvSpPr>
            <a:spLocks noGrp="1"/>
          </p:cNvSpPr>
          <p:nvPr>
            <p:ph type="title"/>
          </p:nvPr>
        </p:nvSpPr>
        <p:spPr>
          <a:xfrm>
            <a:off x="269241" y="289957"/>
            <a:ext cx="11655840" cy="899537"/>
          </a:xfrm>
        </p:spPr>
        <p:txBody>
          <a:bodyPr vert="horz" wrap="square" lIns="143428" tIns="89642" rIns="143428" bIns="89642" rtlCol="0" anchor="t" anchorCtr="0">
            <a:noAutofit/>
          </a:bodyPr>
          <a:lstStyle/>
          <a:p>
            <a:r>
              <a:rPr lang="en-US" sz="4705" spc="-100" dirty="0">
                <a:gradFill>
                  <a:gsLst>
                    <a:gs pos="1250">
                      <a:schemeClr val="tx1"/>
                    </a:gs>
                    <a:gs pos="100000">
                      <a:schemeClr val="tx1"/>
                    </a:gs>
                  </a:gsLst>
                  <a:lin ang="5400000" scaled="0"/>
                </a:gradFill>
                <a:latin typeface="+mj-lt"/>
              </a:rPr>
              <a:t>H</a:t>
            </a:r>
            <a:r>
              <a:rPr lang="it-IT" sz="4705" spc="-100" dirty="0" err="1">
                <a:gradFill>
                  <a:gsLst>
                    <a:gs pos="1250">
                      <a:schemeClr val="tx1"/>
                    </a:gs>
                    <a:gs pos="100000">
                      <a:schemeClr val="tx1"/>
                    </a:gs>
                  </a:gsLst>
                  <a:lin ang="5400000" scaled="0"/>
                </a:gradFill>
                <a:latin typeface="+mj-lt"/>
              </a:rPr>
              <a:t>yperscale</a:t>
            </a:r>
            <a:r>
              <a:rPr lang="it-IT" sz="4705" spc="-100" dirty="0">
                <a:gradFill>
                  <a:gsLst>
                    <a:gs pos="1250">
                      <a:schemeClr val="tx1"/>
                    </a:gs>
                    <a:gs pos="100000">
                      <a:schemeClr val="tx1"/>
                    </a:gs>
                  </a:gsLst>
                  <a:lin ang="5400000" scaled="0"/>
                </a:gradFill>
                <a:latin typeface="+mj-lt"/>
              </a:rPr>
              <a:t> </a:t>
            </a:r>
            <a:r>
              <a:rPr lang="it-IT" sz="4705" spc="-100" dirty="0" err="1">
                <a:gradFill>
                  <a:gsLst>
                    <a:gs pos="1250">
                      <a:schemeClr val="tx1"/>
                    </a:gs>
                    <a:gs pos="100000">
                      <a:schemeClr val="tx1"/>
                    </a:gs>
                  </a:gsLst>
                  <a:lin ang="5400000" scaled="0"/>
                </a:gradFill>
                <a:latin typeface="+mj-lt"/>
              </a:rPr>
              <a:t>datacentre</a:t>
            </a:r>
            <a:r>
              <a:rPr lang="it-IT" sz="4705" spc="-100" dirty="0">
                <a:gradFill>
                  <a:gsLst>
                    <a:gs pos="1250">
                      <a:schemeClr val="tx1"/>
                    </a:gs>
                    <a:gs pos="100000">
                      <a:schemeClr val="tx1"/>
                    </a:gs>
                  </a:gsLst>
                  <a:lin ang="5400000" scaled="0"/>
                </a:gradFill>
                <a:latin typeface="+mj-lt"/>
              </a:rPr>
              <a:t> </a:t>
            </a:r>
            <a:r>
              <a:rPr lang="it-IT" sz="4705" spc="-100" dirty="0" err="1">
                <a:gradFill>
                  <a:gsLst>
                    <a:gs pos="1250">
                      <a:schemeClr val="tx1"/>
                    </a:gs>
                    <a:gs pos="100000">
                      <a:schemeClr val="tx1"/>
                    </a:gs>
                  </a:gsLst>
                  <a:lin ang="5400000" scaled="0"/>
                </a:gradFill>
                <a:latin typeface="+mj-lt"/>
              </a:rPr>
              <a:t>infrastructure</a:t>
            </a:r>
            <a:endParaRPr lang="en-US" sz="4705" spc="-100" dirty="0">
              <a:gradFill>
                <a:gsLst>
                  <a:gs pos="1250">
                    <a:schemeClr val="tx1"/>
                  </a:gs>
                  <a:gs pos="100000">
                    <a:schemeClr val="tx1"/>
                  </a:gs>
                </a:gsLst>
                <a:lin ang="5400000" scaled="0"/>
              </a:gradFill>
              <a:latin typeface="+mj-lt"/>
            </a:endParaRPr>
          </a:p>
        </p:txBody>
      </p:sp>
      <p:sp>
        <p:nvSpPr>
          <p:cNvPr id="5" name="Rectangle 4">
            <a:extLst>
              <a:ext uri="{FF2B5EF4-FFF2-40B4-BE49-F238E27FC236}">
                <a16:creationId xmlns:a16="http://schemas.microsoft.com/office/drawing/2014/main" id="{FD2A6A21-8E20-4B17-ACAE-76BAB74FC2C7}"/>
              </a:ext>
            </a:extLst>
          </p:cNvPr>
          <p:cNvSpPr/>
          <p:nvPr/>
        </p:nvSpPr>
        <p:spPr>
          <a:xfrm>
            <a:off x="268080" y="1328122"/>
            <a:ext cx="11655840" cy="1949724"/>
          </a:xfrm>
          <a:prstGeom prst="rect">
            <a:avLst/>
          </a:prstGeom>
        </p:spPr>
        <p:txBody>
          <a:bodyPr vert="horz" wrap="square" lIns="143428" tIns="89642" rIns="143428" bIns="89642" rtlCol="0">
            <a:spAutoFit/>
          </a:bodyPr>
          <a:lstStyle/>
          <a:p>
            <a:pPr marL="0" marR="0" lvl="0" indent="0" algn="l" defTabSz="914367" rtl="0" eaLnBrk="1" fontAlgn="auto" latinLnBrk="0" hangingPunct="1">
              <a:lnSpc>
                <a:spcPct val="90000"/>
              </a:lnSpc>
              <a:spcBef>
                <a:spcPct val="20000"/>
              </a:spcBef>
              <a:spcAft>
                <a:spcPts val="0"/>
              </a:spcAft>
              <a:buClrTx/>
              <a:buSzPct val="90000"/>
              <a:buFontTx/>
              <a:buNone/>
              <a:tabLst/>
              <a:defRPr/>
            </a:pPr>
            <a:r>
              <a:rPr kumimoji="0" lang="en-US" sz="3137"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“Go-local” strategy</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96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56 regions</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96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2 National Clouds</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96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More regions than any other CSP</a:t>
            </a:r>
          </a:p>
          <a:p>
            <a:pPr marL="0" marR="0" lvl="1" indent="0" algn="l" defTabSz="914367" rtl="0" eaLnBrk="1" fontAlgn="auto" latinLnBrk="0" hangingPunct="1">
              <a:lnSpc>
                <a:spcPct val="90000"/>
              </a:lnSpc>
              <a:spcBef>
                <a:spcPct val="20000"/>
              </a:spcBef>
              <a:spcAft>
                <a:spcPts val="0"/>
              </a:spcAft>
              <a:buClrTx/>
              <a:buSzPct val="90000"/>
              <a:buFontTx/>
              <a:buNone/>
              <a:tabLst/>
              <a:defRPr/>
            </a:pPr>
            <a:endParaRPr kumimoji="0" lang="en-US" sz="196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43380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41827" y="5540436"/>
            <a:ext cx="549066" cy="527393"/>
          </a:xfrm>
          <a:prstGeom prst="rect">
            <a:avLst/>
          </a:prstGeom>
          <a:effectLst>
            <a:outerShdw blurRad="63500" sx="102000" sy="102000" algn="ctr" rotWithShape="0">
              <a:prstClr val="black">
                <a:alpha val="40000"/>
              </a:prstClr>
            </a:outerShdw>
          </a:effectLst>
        </p:spPr>
      </p:pic>
      <p:sp>
        <p:nvSpPr>
          <p:cNvPr id="12" name="Title 16">
            <a:extLst>
              <a:ext uri="{FF2B5EF4-FFF2-40B4-BE49-F238E27FC236}">
                <a16:creationId xmlns:a16="http://schemas.microsoft.com/office/drawing/2014/main" id="{F49780A0-C604-46A5-8835-DC3C437CE676}"/>
              </a:ext>
            </a:extLst>
          </p:cNvPr>
          <p:cNvSpPr>
            <a:spLocks noGrp="1"/>
          </p:cNvSpPr>
          <p:nvPr>
            <p:ph type="title"/>
          </p:nvPr>
        </p:nvSpPr>
        <p:spPr>
          <a:xfrm>
            <a:off x="269241" y="289957"/>
            <a:ext cx="11655840" cy="899537"/>
          </a:xfrm>
        </p:spPr>
        <p:txBody>
          <a:bodyPr vert="horz" wrap="square" lIns="143428" tIns="89642" rIns="143428" bIns="89642" rtlCol="0" anchor="t" anchorCtr="0">
            <a:noAutofit/>
          </a:bodyPr>
          <a:lstStyle/>
          <a:p>
            <a:r>
              <a:rPr lang="en-US" sz="4705" spc="-100" dirty="0">
                <a:gradFill>
                  <a:gsLst>
                    <a:gs pos="1250">
                      <a:schemeClr val="tx1"/>
                    </a:gs>
                    <a:gs pos="100000">
                      <a:schemeClr val="tx1"/>
                    </a:gs>
                  </a:gsLst>
                  <a:lin ang="5400000" scaled="0"/>
                </a:gradFill>
                <a:latin typeface="+mj-lt"/>
              </a:rPr>
              <a:t>H</a:t>
            </a:r>
            <a:r>
              <a:rPr lang="it-IT" sz="4705" spc="-100" dirty="0" err="1">
                <a:gradFill>
                  <a:gsLst>
                    <a:gs pos="1250">
                      <a:schemeClr val="tx1"/>
                    </a:gs>
                    <a:gs pos="100000">
                      <a:schemeClr val="tx1"/>
                    </a:gs>
                  </a:gsLst>
                  <a:lin ang="5400000" scaled="0"/>
                </a:gradFill>
                <a:latin typeface="+mj-lt"/>
              </a:rPr>
              <a:t>yperscale</a:t>
            </a:r>
            <a:r>
              <a:rPr lang="it-IT" sz="4705" spc="-100" dirty="0">
                <a:gradFill>
                  <a:gsLst>
                    <a:gs pos="1250">
                      <a:schemeClr val="tx1"/>
                    </a:gs>
                    <a:gs pos="100000">
                      <a:schemeClr val="tx1"/>
                    </a:gs>
                  </a:gsLst>
                  <a:lin ang="5400000" scaled="0"/>
                </a:gradFill>
                <a:latin typeface="+mj-lt"/>
              </a:rPr>
              <a:t> </a:t>
            </a:r>
            <a:r>
              <a:rPr lang="it-IT" sz="4705" spc="-100" dirty="0" err="1">
                <a:gradFill>
                  <a:gsLst>
                    <a:gs pos="1250">
                      <a:schemeClr val="tx1"/>
                    </a:gs>
                    <a:gs pos="100000">
                      <a:schemeClr val="tx1"/>
                    </a:gs>
                  </a:gsLst>
                  <a:lin ang="5400000" scaled="0"/>
                </a:gradFill>
                <a:latin typeface="+mj-lt"/>
              </a:rPr>
              <a:t>datacentre</a:t>
            </a:r>
            <a:r>
              <a:rPr lang="it-IT" sz="4705" spc="-100" dirty="0">
                <a:gradFill>
                  <a:gsLst>
                    <a:gs pos="1250">
                      <a:schemeClr val="tx1"/>
                    </a:gs>
                    <a:gs pos="100000">
                      <a:schemeClr val="tx1"/>
                    </a:gs>
                  </a:gsLst>
                  <a:lin ang="5400000" scaled="0"/>
                </a:gradFill>
                <a:latin typeface="+mj-lt"/>
              </a:rPr>
              <a:t> </a:t>
            </a:r>
            <a:r>
              <a:rPr lang="it-IT" sz="4705" spc="-100" dirty="0" err="1">
                <a:gradFill>
                  <a:gsLst>
                    <a:gs pos="1250">
                      <a:schemeClr val="tx1"/>
                    </a:gs>
                    <a:gs pos="100000">
                      <a:schemeClr val="tx1"/>
                    </a:gs>
                  </a:gsLst>
                  <a:lin ang="5400000" scaled="0"/>
                </a:gradFill>
                <a:latin typeface="+mj-lt"/>
              </a:rPr>
              <a:t>infrastructure</a:t>
            </a:r>
            <a:br>
              <a:rPr lang="it-IT" sz="4705" spc="-100" dirty="0">
                <a:gradFill>
                  <a:gsLst>
                    <a:gs pos="1250">
                      <a:schemeClr val="tx1"/>
                    </a:gs>
                    <a:gs pos="100000">
                      <a:schemeClr val="tx1"/>
                    </a:gs>
                  </a:gsLst>
                  <a:lin ang="5400000" scaled="0"/>
                </a:gradFill>
                <a:latin typeface="+mj-lt"/>
              </a:rPr>
            </a:br>
            <a:r>
              <a:rPr lang="en-US" sz="3137" dirty="0">
                <a:gradFill>
                  <a:gsLst>
                    <a:gs pos="1250">
                      <a:schemeClr val="tx2"/>
                    </a:gs>
                    <a:gs pos="99000">
                      <a:schemeClr val="tx2"/>
                    </a:gs>
                  </a:gsLst>
                  <a:lin ang="5400000" scaled="0"/>
                </a:gradFill>
              </a:rPr>
              <a:t>Terminology</a:t>
            </a:r>
            <a:br>
              <a:rPr lang="en-US" sz="4705" dirty="0">
                <a:gradFill>
                  <a:gsLst>
                    <a:gs pos="1250">
                      <a:schemeClr val="tx2"/>
                    </a:gs>
                    <a:gs pos="99000">
                      <a:schemeClr val="tx2"/>
                    </a:gs>
                  </a:gsLst>
                  <a:lin ang="5400000" scaled="0"/>
                </a:gradFill>
              </a:rPr>
            </a:br>
            <a:endParaRPr lang="en-US" sz="4705" spc="-100" dirty="0">
              <a:gradFill>
                <a:gsLst>
                  <a:gs pos="1250">
                    <a:schemeClr val="tx1"/>
                  </a:gs>
                  <a:gs pos="100000">
                    <a:schemeClr val="tx1"/>
                  </a:gs>
                </a:gsLst>
                <a:lin ang="5400000" scaled="0"/>
              </a:gradFill>
              <a:latin typeface="+mj-lt"/>
            </a:endParaRPr>
          </a:p>
        </p:txBody>
      </p:sp>
      <p:sp>
        <p:nvSpPr>
          <p:cNvPr id="5" name="Rectangle 4">
            <a:extLst>
              <a:ext uri="{FF2B5EF4-FFF2-40B4-BE49-F238E27FC236}">
                <a16:creationId xmlns:a16="http://schemas.microsoft.com/office/drawing/2014/main" id="{FD2A6A21-8E20-4B17-ACAE-76BAB74FC2C7}"/>
              </a:ext>
            </a:extLst>
          </p:cNvPr>
          <p:cNvSpPr/>
          <p:nvPr/>
        </p:nvSpPr>
        <p:spPr>
          <a:xfrm>
            <a:off x="269241" y="1636150"/>
            <a:ext cx="11655840" cy="4972450"/>
          </a:xfrm>
          <a:prstGeom prst="rect">
            <a:avLst/>
          </a:prstGeom>
        </p:spPr>
        <p:txBody>
          <a:bodyPr vert="horz" wrap="square" lIns="143428" tIns="89642" rIns="143428" bIns="89642" rtlCol="0">
            <a:spAutoFit/>
          </a:bodyPr>
          <a:lstStyle/>
          <a:p>
            <a:pPr marL="0" marR="0" lvl="0" indent="0" algn="l" defTabSz="914367" rtl="0" eaLnBrk="1" fontAlgn="auto" latinLnBrk="0" hangingPunct="1">
              <a:lnSpc>
                <a:spcPct val="90000"/>
              </a:lnSpc>
              <a:spcBef>
                <a:spcPct val="20000"/>
              </a:spcBef>
              <a:spcAft>
                <a:spcPts val="0"/>
              </a:spcAft>
              <a:buClrTx/>
              <a:buSzPct val="90000"/>
              <a:buFontTx/>
              <a:buNone/>
              <a:tabLst/>
              <a:defRPr/>
            </a:pPr>
            <a:r>
              <a:rPr kumimoji="0" lang="en-US" sz="2353"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Region</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Set of datacenters in the same metro area </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Number and exact location of DC facilities not exposed to end users</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Any two VMs hosted in the same region are less than 2ms away from each other (RTT)</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Inter-DC switching bandwidth in a region up to 1.6 Pb/s, depending on the region DC capacity (MW)</a:t>
            </a:r>
          </a:p>
          <a:p>
            <a:pPr marL="0" marR="0" lvl="1" indent="0" algn="l" defTabSz="914367" rtl="0" eaLnBrk="1" fontAlgn="auto" latinLnBrk="0" hangingPunct="1">
              <a:lnSpc>
                <a:spcPct val="90000"/>
              </a:lnSpc>
              <a:spcBef>
                <a:spcPct val="20000"/>
              </a:spcBef>
              <a:spcAft>
                <a:spcPts val="0"/>
              </a:spcAft>
              <a:buClrTx/>
              <a:buSzPct val="90000"/>
              <a:buFontTx/>
              <a:buNone/>
              <a:tabLst/>
              <a:defRPr/>
            </a:pPr>
            <a:endPar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1" indent="0" algn="l" defTabSz="914367" rtl="0" eaLnBrk="1" fontAlgn="auto" latinLnBrk="0" hangingPunct="1">
              <a:lnSpc>
                <a:spcPct val="90000"/>
              </a:lnSpc>
              <a:spcBef>
                <a:spcPct val="20000"/>
              </a:spcBef>
              <a:spcAft>
                <a:spcPts val="0"/>
              </a:spcAft>
              <a:buClrTx/>
              <a:buSzPct val="90000"/>
              <a:buFontTx/>
              <a:buNone/>
              <a:tabLst/>
              <a:defRPr/>
            </a:pPr>
            <a:r>
              <a:rPr kumimoji="0" lang="en-US" sz="2353"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Availability zones (only in select regions)</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Logical partitioning of DC facilities in a region based on geographical position</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Each partition is an availability zone</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Any two VMs in the same availability zone are less than 1ms away from each other (RTT)</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DC facilities in each zone have independent power, cooling and network</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DC facilities in each zone are distant enough from other zones not to be impacted by adverse events (e.g. fires) ate the same time </a:t>
            </a:r>
          </a:p>
          <a:p>
            <a:pPr marL="0" marR="0" lvl="1" indent="0" algn="l" defTabSz="914367" rtl="0" eaLnBrk="1" fontAlgn="auto" latinLnBrk="0" hangingPunct="1">
              <a:lnSpc>
                <a:spcPct val="90000"/>
              </a:lnSpc>
              <a:spcBef>
                <a:spcPct val="20000"/>
              </a:spcBef>
              <a:spcAft>
                <a:spcPts val="0"/>
              </a:spcAft>
              <a:buClrTx/>
              <a:buSzPct val="90000"/>
              <a:buFontTx/>
              <a:buNone/>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endParaRPr kumimoji="0" lang="en-US" sz="2353"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endParaRPr>
          </a:p>
          <a:p>
            <a:pPr marL="0" marR="0" lvl="1" indent="0" algn="l" defTabSz="914367" rtl="0" eaLnBrk="1" fontAlgn="auto" latinLnBrk="0" hangingPunct="1">
              <a:lnSpc>
                <a:spcPct val="90000"/>
              </a:lnSpc>
              <a:spcBef>
                <a:spcPct val="20000"/>
              </a:spcBef>
              <a:spcAft>
                <a:spcPts val="0"/>
              </a:spcAft>
              <a:buClrTx/>
              <a:buSzPct val="90000"/>
              <a:buFontTx/>
              <a:buNone/>
              <a:tabLst/>
              <a:defRPr/>
            </a:pPr>
            <a:r>
              <a:rPr kumimoji="0" lang="en-US" sz="2353"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Geography</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Set of regions in the same geo-political area </a:t>
            </a:r>
          </a:p>
          <a:p>
            <a:pPr marL="336145" marR="0" lvl="1" indent="-336145" algn="l" defTabSz="914367"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1568"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Can be a country, or a continent</a:t>
            </a:r>
          </a:p>
        </p:txBody>
      </p:sp>
    </p:spTree>
    <p:extLst>
      <p:ext uri="{BB962C8B-B14F-4D97-AF65-F5344CB8AC3E}">
        <p14:creationId xmlns:p14="http://schemas.microsoft.com/office/powerpoint/2010/main" val="2606166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41827" y="5540436"/>
            <a:ext cx="549066" cy="527393"/>
          </a:xfrm>
          <a:prstGeom prst="rect">
            <a:avLst/>
          </a:prstGeom>
          <a:effectLst>
            <a:outerShdw blurRad="63500" sx="102000" sy="102000" algn="ctr" rotWithShape="0">
              <a:prstClr val="black">
                <a:alpha val="40000"/>
              </a:prstClr>
            </a:outerShdw>
          </a:effectLst>
        </p:spPr>
      </p:pic>
      <p:sp>
        <p:nvSpPr>
          <p:cNvPr id="12" name="Title 16">
            <a:extLst>
              <a:ext uri="{FF2B5EF4-FFF2-40B4-BE49-F238E27FC236}">
                <a16:creationId xmlns:a16="http://schemas.microsoft.com/office/drawing/2014/main" id="{F49780A0-C604-46A5-8835-DC3C437CE676}"/>
              </a:ext>
            </a:extLst>
          </p:cNvPr>
          <p:cNvSpPr>
            <a:spLocks noGrp="1"/>
          </p:cNvSpPr>
          <p:nvPr>
            <p:ph type="title"/>
          </p:nvPr>
        </p:nvSpPr>
        <p:spPr>
          <a:xfrm>
            <a:off x="269241" y="289957"/>
            <a:ext cx="11655840" cy="899537"/>
          </a:xfrm>
        </p:spPr>
        <p:txBody>
          <a:bodyPr vert="horz" wrap="square" lIns="143428" tIns="89642" rIns="143428" bIns="89642" rtlCol="0" anchor="t" anchorCtr="0">
            <a:noAutofit/>
          </a:bodyPr>
          <a:lstStyle/>
          <a:p>
            <a:r>
              <a:rPr lang="en-US" sz="4705" spc="-100" dirty="0">
                <a:gradFill>
                  <a:gsLst>
                    <a:gs pos="1250">
                      <a:schemeClr val="tx1"/>
                    </a:gs>
                    <a:gs pos="100000">
                      <a:schemeClr val="tx1"/>
                    </a:gs>
                  </a:gsLst>
                  <a:lin ang="5400000" scaled="0"/>
                </a:gradFill>
                <a:latin typeface="+mj-lt"/>
              </a:rPr>
              <a:t>H</a:t>
            </a:r>
            <a:r>
              <a:rPr lang="it-IT" sz="4705" spc="-100" dirty="0" err="1">
                <a:gradFill>
                  <a:gsLst>
                    <a:gs pos="1250">
                      <a:schemeClr val="tx1"/>
                    </a:gs>
                    <a:gs pos="100000">
                      <a:schemeClr val="tx1"/>
                    </a:gs>
                  </a:gsLst>
                  <a:lin ang="5400000" scaled="0"/>
                </a:gradFill>
                <a:latin typeface="+mj-lt"/>
              </a:rPr>
              <a:t>yperscale</a:t>
            </a:r>
            <a:r>
              <a:rPr lang="it-IT" sz="4705" spc="-100" dirty="0">
                <a:gradFill>
                  <a:gsLst>
                    <a:gs pos="1250">
                      <a:schemeClr val="tx1"/>
                    </a:gs>
                    <a:gs pos="100000">
                      <a:schemeClr val="tx1"/>
                    </a:gs>
                  </a:gsLst>
                  <a:lin ang="5400000" scaled="0"/>
                </a:gradFill>
                <a:latin typeface="+mj-lt"/>
              </a:rPr>
              <a:t> </a:t>
            </a:r>
            <a:r>
              <a:rPr lang="it-IT" sz="4705" spc="-100" dirty="0" err="1">
                <a:gradFill>
                  <a:gsLst>
                    <a:gs pos="1250">
                      <a:schemeClr val="tx1"/>
                    </a:gs>
                    <a:gs pos="100000">
                      <a:schemeClr val="tx1"/>
                    </a:gs>
                  </a:gsLst>
                  <a:lin ang="5400000" scaled="0"/>
                </a:gradFill>
                <a:latin typeface="+mj-lt"/>
              </a:rPr>
              <a:t>datacentre</a:t>
            </a:r>
            <a:r>
              <a:rPr lang="it-IT" sz="4705" spc="-100" dirty="0">
                <a:gradFill>
                  <a:gsLst>
                    <a:gs pos="1250">
                      <a:schemeClr val="tx1"/>
                    </a:gs>
                    <a:gs pos="100000">
                      <a:schemeClr val="tx1"/>
                    </a:gs>
                  </a:gsLst>
                  <a:lin ang="5400000" scaled="0"/>
                </a:gradFill>
                <a:latin typeface="+mj-lt"/>
              </a:rPr>
              <a:t> </a:t>
            </a:r>
            <a:r>
              <a:rPr lang="it-IT" sz="4705" spc="-100" dirty="0" err="1">
                <a:gradFill>
                  <a:gsLst>
                    <a:gs pos="1250">
                      <a:schemeClr val="tx1"/>
                    </a:gs>
                    <a:gs pos="100000">
                      <a:schemeClr val="tx1"/>
                    </a:gs>
                  </a:gsLst>
                  <a:lin ang="5400000" scaled="0"/>
                </a:gradFill>
                <a:latin typeface="+mj-lt"/>
              </a:rPr>
              <a:t>infrastructure</a:t>
            </a:r>
            <a:br>
              <a:rPr lang="it-IT" sz="4705" spc="-100" dirty="0">
                <a:gradFill>
                  <a:gsLst>
                    <a:gs pos="1250">
                      <a:schemeClr val="tx1"/>
                    </a:gs>
                    <a:gs pos="100000">
                      <a:schemeClr val="tx1"/>
                    </a:gs>
                  </a:gsLst>
                  <a:lin ang="5400000" scaled="0"/>
                </a:gradFill>
                <a:latin typeface="+mj-lt"/>
              </a:rPr>
            </a:br>
            <a:r>
              <a:rPr lang="en-US" sz="3137" dirty="0">
                <a:gradFill>
                  <a:gsLst>
                    <a:gs pos="1250">
                      <a:schemeClr val="tx2"/>
                    </a:gs>
                    <a:gs pos="99000">
                      <a:schemeClr val="tx2"/>
                    </a:gs>
                  </a:gsLst>
                  <a:lin ang="5400000" scaled="0"/>
                </a:gradFill>
              </a:rPr>
              <a:t>Terminology – RSA example</a:t>
            </a:r>
            <a:br>
              <a:rPr lang="en-US" sz="4705" dirty="0">
                <a:gradFill>
                  <a:gsLst>
                    <a:gs pos="1250">
                      <a:schemeClr val="tx2"/>
                    </a:gs>
                    <a:gs pos="99000">
                      <a:schemeClr val="tx2"/>
                    </a:gs>
                  </a:gsLst>
                  <a:lin ang="5400000" scaled="0"/>
                </a:gradFill>
              </a:rPr>
            </a:br>
            <a:endParaRPr lang="en-US" sz="4705" spc="-100" dirty="0">
              <a:gradFill>
                <a:gsLst>
                  <a:gs pos="1250">
                    <a:schemeClr val="tx1"/>
                  </a:gs>
                  <a:gs pos="100000">
                    <a:schemeClr val="tx1"/>
                  </a:gs>
                </a:gsLst>
                <a:lin ang="5400000" scaled="0"/>
              </a:gradFill>
              <a:latin typeface="+mj-lt"/>
            </a:endParaRPr>
          </a:p>
        </p:txBody>
      </p:sp>
      <p:pic>
        <p:nvPicPr>
          <p:cNvPr id="6" name="Picture 5">
            <a:extLst>
              <a:ext uri="{FF2B5EF4-FFF2-40B4-BE49-F238E27FC236}">
                <a16:creationId xmlns:a16="http://schemas.microsoft.com/office/drawing/2014/main" id="{6F074F30-4561-426F-855C-931D0C2B78D8}"/>
              </a:ext>
            </a:extLst>
          </p:cNvPr>
          <p:cNvPicPr>
            <a:picLocks noChangeAspect="1"/>
          </p:cNvPicPr>
          <p:nvPr/>
        </p:nvPicPr>
        <p:blipFill>
          <a:blip r:embed="rId4"/>
          <a:stretch>
            <a:fillRect/>
          </a:stretch>
        </p:blipFill>
        <p:spPr>
          <a:xfrm>
            <a:off x="1190214" y="1636150"/>
            <a:ext cx="9962149" cy="5006156"/>
          </a:xfrm>
          <a:prstGeom prst="rect">
            <a:avLst/>
          </a:prstGeom>
        </p:spPr>
      </p:pic>
      <p:cxnSp>
        <p:nvCxnSpPr>
          <p:cNvPr id="3" name="Straight Arrow Connector 2">
            <a:extLst>
              <a:ext uri="{FF2B5EF4-FFF2-40B4-BE49-F238E27FC236}">
                <a16:creationId xmlns:a16="http://schemas.microsoft.com/office/drawing/2014/main" id="{940D50C1-8A19-4910-9241-CA6683AE6BAB}"/>
              </a:ext>
            </a:extLst>
          </p:cNvPr>
          <p:cNvCxnSpPr>
            <a:cxnSpLocks/>
          </p:cNvCxnSpPr>
          <p:nvPr/>
        </p:nvCxnSpPr>
        <p:spPr>
          <a:xfrm>
            <a:off x="5647787" y="4891068"/>
            <a:ext cx="672319" cy="554889"/>
          </a:xfrm>
          <a:prstGeom prst="straightConnector1">
            <a:avLst/>
          </a:prstGeom>
          <a:ln w="57150">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014B98B-C72F-4A51-9BE0-64862730731C}"/>
              </a:ext>
            </a:extLst>
          </p:cNvPr>
          <p:cNvCxnSpPr>
            <a:cxnSpLocks/>
            <a:stCxn id="13" idx="3"/>
          </p:cNvCxnSpPr>
          <p:nvPr/>
        </p:nvCxnSpPr>
        <p:spPr>
          <a:xfrm flipV="1">
            <a:off x="5507096" y="5819467"/>
            <a:ext cx="514202" cy="224666"/>
          </a:xfrm>
          <a:prstGeom prst="straightConnector1">
            <a:avLst/>
          </a:prstGeom>
          <a:ln w="57150">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2D139F-0F6B-465E-B2E3-52488C3F800A}"/>
              </a:ext>
            </a:extLst>
          </p:cNvPr>
          <p:cNvSpPr txBox="1"/>
          <p:nvPr/>
        </p:nvSpPr>
        <p:spPr>
          <a:xfrm>
            <a:off x="2455830" y="3949682"/>
            <a:ext cx="3191958" cy="941386"/>
          </a:xfrm>
          <a:prstGeom prst="rect">
            <a:avLst/>
          </a:prstGeom>
          <a:noFill/>
          <a:ln w="38100">
            <a:solidFill>
              <a:schemeClr val="bg1"/>
            </a:solidFill>
          </a:ln>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FFFFFF"/>
                </a:solidFill>
                <a:effectLst/>
                <a:uLnTx/>
                <a:uFillTx/>
                <a:latin typeface="Segoe UI"/>
                <a:ea typeface="+mn-ea"/>
                <a:cs typeface="+mn-cs"/>
              </a:rPr>
              <a:t>“South Africa North” is a region </a:t>
            </a:r>
            <a:endParaRPr kumimoji="0" lang="it-IT" sz="2353" b="0" i="0" u="none" strike="noStrike" kern="1200" cap="none" spc="0" normalizeH="0" baseline="0" noProof="0" dirty="0" err="1">
              <a:ln>
                <a:noFill/>
              </a:ln>
              <a:solidFill>
                <a:srgbClr val="FFFFFF"/>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6AA65D4F-2AD8-4F55-BD43-8D14D48F91D6}"/>
              </a:ext>
            </a:extLst>
          </p:cNvPr>
          <p:cNvSpPr txBox="1"/>
          <p:nvPr/>
        </p:nvSpPr>
        <p:spPr>
          <a:xfrm>
            <a:off x="2315138" y="5573439"/>
            <a:ext cx="3191958" cy="941386"/>
          </a:xfrm>
          <a:prstGeom prst="rect">
            <a:avLst/>
          </a:prstGeom>
          <a:noFill/>
          <a:ln w="38100">
            <a:solidFill>
              <a:schemeClr val="bg1"/>
            </a:solidFill>
          </a:ln>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FFFFFF"/>
                </a:solidFill>
                <a:effectLst/>
                <a:uLnTx/>
                <a:uFillTx/>
                <a:latin typeface="Segoe UI"/>
                <a:ea typeface="+mn-ea"/>
                <a:cs typeface="+mn-cs"/>
              </a:rPr>
              <a:t>“South Africa West” is a region </a:t>
            </a:r>
            <a:endParaRPr kumimoji="0" lang="it-IT" sz="2353" b="0" i="0" u="none" strike="noStrike" kern="1200" cap="none" spc="0" normalizeH="0" baseline="0" noProof="0" dirty="0" err="1">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98188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41827" y="5540436"/>
            <a:ext cx="549066" cy="527393"/>
          </a:xfrm>
          <a:prstGeom prst="rect">
            <a:avLst/>
          </a:prstGeom>
          <a:effectLst>
            <a:outerShdw blurRad="63500" sx="102000" sy="102000" algn="ctr" rotWithShape="0">
              <a:prstClr val="black">
                <a:alpha val="40000"/>
              </a:prstClr>
            </a:outerShdw>
          </a:effectLst>
        </p:spPr>
      </p:pic>
      <p:sp>
        <p:nvSpPr>
          <p:cNvPr id="12" name="Title 16">
            <a:extLst>
              <a:ext uri="{FF2B5EF4-FFF2-40B4-BE49-F238E27FC236}">
                <a16:creationId xmlns:a16="http://schemas.microsoft.com/office/drawing/2014/main" id="{F49780A0-C604-46A5-8835-DC3C437CE676}"/>
              </a:ext>
            </a:extLst>
          </p:cNvPr>
          <p:cNvSpPr>
            <a:spLocks noGrp="1"/>
          </p:cNvSpPr>
          <p:nvPr>
            <p:ph type="title"/>
          </p:nvPr>
        </p:nvSpPr>
        <p:spPr>
          <a:xfrm>
            <a:off x="269241" y="289957"/>
            <a:ext cx="11655840" cy="899537"/>
          </a:xfrm>
        </p:spPr>
        <p:txBody>
          <a:bodyPr vert="horz" wrap="square" lIns="143428" tIns="89642" rIns="143428" bIns="89642" rtlCol="0" anchor="t" anchorCtr="0">
            <a:noAutofit/>
          </a:bodyPr>
          <a:lstStyle/>
          <a:p>
            <a:r>
              <a:rPr lang="en-US" sz="4705" spc="-100" dirty="0">
                <a:gradFill>
                  <a:gsLst>
                    <a:gs pos="1250">
                      <a:schemeClr val="tx1"/>
                    </a:gs>
                    <a:gs pos="100000">
                      <a:schemeClr val="tx1"/>
                    </a:gs>
                  </a:gsLst>
                  <a:lin ang="5400000" scaled="0"/>
                </a:gradFill>
                <a:latin typeface="+mj-lt"/>
              </a:rPr>
              <a:t>H</a:t>
            </a:r>
            <a:r>
              <a:rPr lang="it-IT" sz="4705" spc="-100" dirty="0" err="1">
                <a:gradFill>
                  <a:gsLst>
                    <a:gs pos="1250">
                      <a:schemeClr val="tx1"/>
                    </a:gs>
                    <a:gs pos="100000">
                      <a:schemeClr val="tx1"/>
                    </a:gs>
                  </a:gsLst>
                  <a:lin ang="5400000" scaled="0"/>
                </a:gradFill>
                <a:latin typeface="+mj-lt"/>
              </a:rPr>
              <a:t>yperscale</a:t>
            </a:r>
            <a:r>
              <a:rPr lang="it-IT" sz="4705" spc="-100" dirty="0">
                <a:gradFill>
                  <a:gsLst>
                    <a:gs pos="1250">
                      <a:schemeClr val="tx1"/>
                    </a:gs>
                    <a:gs pos="100000">
                      <a:schemeClr val="tx1"/>
                    </a:gs>
                  </a:gsLst>
                  <a:lin ang="5400000" scaled="0"/>
                </a:gradFill>
                <a:latin typeface="+mj-lt"/>
              </a:rPr>
              <a:t> </a:t>
            </a:r>
            <a:r>
              <a:rPr lang="it-IT" sz="4705" spc="-100" dirty="0" err="1">
                <a:gradFill>
                  <a:gsLst>
                    <a:gs pos="1250">
                      <a:schemeClr val="tx1"/>
                    </a:gs>
                    <a:gs pos="100000">
                      <a:schemeClr val="tx1"/>
                    </a:gs>
                  </a:gsLst>
                  <a:lin ang="5400000" scaled="0"/>
                </a:gradFill>
                <a:latin typeface="+mj-lt"/>
              </a:rPr>
              <a:t>datacentre</a:t>
            </a:r>
            <a:r>
              <a:rPr lang="it-IT" sz="4705" spc="-100" dirty="0">
                <a:gradFill>
                  <a:gsLst>
                    <a:gs pos="1250">
                      <a:schemeClr val="tx1"/>
                    </a:gs>
                    <a:gs pos="100000">
                      <a:schemeClr val="tx1"/>
                    </a:gs>
                  </a:gsLst>
                  <a:lin ang="5400000" scaled="0"/>
                </a:gradFill>
                <a:latin typeface="+mj-lt"/>
              </a:rPr>
              <a:t> </a:t>
            </a:r>
            <a:r>
              <a:rPr lang="it-IT" sz="4705" spc="-100" dirty="0" err="1">
                <a:gradFill>
                  <a:gsLst>
                    <a:gs pos="1250">
                      <a:schemeClr val="tx1"/>
                    </a:gs>
                    <a:gs pos="100000">
                      <a:schemeClr val="tx1"/>
                    </a:gs>
                  </a:gsLst>
                  <a:lin ang="5400000" scaled="0"/>
                </a:gradFill>
                <a:latin typeface="+mj-lt"/>
              </a:rPr>
              <a:t>infrastructure</a:t>
            </a:r>
            <a:br>
              <a:rPr lang="it-IT" sz="4705" spc="-100" dirty="0">
                <a:gradFill>
                  <a:gsLst>
                    <a:gs pos="1250">
                      <a:schemeClr val="tx1"/>
                    </a:gs>
                    <a:gs pos="100000">
                      <a:schemeClr val="tx1"/>
                    </a:gs>
                  </a:gsLst>
                  <a:lin ang="5400000" scaled="0"/>
                </a:gradFill>
                <a:latin typeface="+mj-lt"/>
              </a:rPr>
            </a:br>
            <a:r>
              <a:rPr lang="en-US" sz="3137" dirty="0">
                <a:gradFill>
                  <a:gsLst>
                    <a:gs pos="1250">
                      <a:schemeClr val="tx2"/>
                    </a:gs>
                    <a:gs pos="99000">
                      <a:schemeClr val="tx2"/>
                    </a:gs>
                  </a:gsLst>
                  <a:lin ang="5400000" scaled="0"/>
                </a:gradFill>
              </a:rPr>
              <a:t>Terminology – RSA example</a:t>
            </a:r>
            <a:br>
              <a:rPr lang="en-US" sz="4705" dirty="0">
                <a:gradFill>
                  <a:gsLst>
                    <a:gs pos="1250">
                      <a:schemeClr val="tx2"/>
                    </a:gs>
                    <a:gs pos="99000">
                      <a:schemeClr val="tx2"/>
                    </a:gs>
                  </a:gsLst>
                  <a:lin ang="5400000" scaled="0"/>
                </a:gradFill>
              </a:rPr>
            </a:br>
            <a:endParaRPr lang="en-US" sz="4705" spc="-100" dirty="0">
              <a:gradFill>
                <a:gsLst>
                  <a:gs pos="1250">
                    <a:schemeClr val="tx1"/>
                  </a:gs>
                  <a:gs pos="100000">
                    <a:schemeClr val="tx1"/>
                  </a:gs>
                </a:gsLst>
                <a:lin ang="5400000" scaled="0"/>
              </a:gradFill>
              <a:latin typeface="+mj-lt"/>
            </a:endParaRPr>
          </a:p>
        </p:txBody>
      </p:sp>
      <p:pic>
        <p:nvPicPr>
          <p:cNvPr id="6" name="Picture 5">
            <a:extLst>
              <a:ext uri="{FF2B5EF4-FFF2-40B4-BE49-F238E27FC236}">
                <a16:creationId xmlns:a16="http://schemas.microsoft.com/office/drawing/2014/main" id="{6F074F30-4561-426F-855C-931D0C2B78D8}"/>
              </a:ext>
            </a:extLst>
          </p:cNvPr>
          <p:cNvPicPr>
            <a:picLocks noChangeAspect="1"/>
          </p:cNvPicPr>
          <p:nvPr/>
        </p:nvPicPr>
        <p:blipFill>
          <a:blip r:embed="rId4"/>
          <a:stretch>
            <a:fillRect/>
          </a:stretch>
        </p:blipFill>
        <p:spPr>
          <a:xfrm>
            <a:off x="1190214" y="1643238"/>
            <a:ext cx="9962149" cy="5006156"/>
          </a:xfrm>
          <a:prstGeom prst="rect">
            <a:avLst/>
          </a:prstGeom>
        </p:spPr>
      </p:pic>
      <p:sp>
        <p:nvSpPr>
          <p:cNvPr id="9" name="TextBox 8">
            <a:extLst>
              <a:ext uri="{FF2B5EF4-FFF2-40B4-BE49-F238E27FC236}">
                <a16:creationId xmlns:a16="http://schemas.microsoft.com/office/drawing/2014/main" id="{1E2D139F-0F6B-465E-B2E3-52488C3F800A}"/>
              </a:ext>
            </a:extLst>
          </p:cNvPr>
          <p:cNvSpPr txBox="1"/>
          <p:nvPr/>
        </p:nvSpPr>
        <p:spPr>
          <a:xfrm>
            <a:off x="1860373" y="5221850"/>
            <a:ext cx="3191958" cy="1267233"/>
          </a:xfrm>
          <a:prstGeom prst="rect">
            <a:avLst/>
          </a:prstGeom>
          <a:noFill/>
          <a:ln w="38100">
            <a:solidFill>
              <a:schemeClr val="bg1"/>
            </a:solidFill>
          </a:ln>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FFFFFF"/>
                </a:solidFill>
                <a:effectLst/>
                <a:uLnTx/>
                <a:uFillTx/>
                <a:latin typeface="Segoe UI"/>
                <a:ea typeface="+mn-ea"/>
                <a:cs typeface="+mn-cs"/>
              </a:rPr>
              <a:t>“Africa” is a geography with two regions</a:t>
            </a:r>
            <a:endParaRPr kumimoji="0" lang="it-IT" sz="2353" b="0" i="0" u="none" strike="noStrike" kern="1200" cap="none" spc="0" normalizeH="0" baseline="0" noProof="0" dirty="0" err="1">
              <a:ln>
                <a:noFill/>
              </a:ln>
              <a:solidFill>
                <a:srgbClr val="FFFFFF"/>
              </a:solidFill>
              <a:effectLst/>
              <a:uLnTx/>
              <a:uFillTx/>
              <a:latin typeface="Segoe UI"/>
              <a:ea typeface="+mn-ea"/>
              <a:cs typeface="+mn-cs"/>
            </a:endParaRPr>
          </a:p>
        </p:txBody>
      </p:sp>
      <p:sp>
        <p:nvSpPr>
          <p:cNvPr id="2" name="Oval 1">
            <a:extLst>
              <a:ext uri="{FF2B5EF4-FFF2-40B4-BE49-F238E27FC236}">
                <a16:creationId xmlns:a16="http://schemas.microsoft.com/office/drawing/2014/main" id="{60280089-F9D3-463C-92E3-A391461BFD01}"/>
              </a:ext>
            </a:extLst>
          </p:cNvPr>
          <p:cNvSpPr/>
          <p:nvPr/>
        </p:nvSpPr>
        <p:spPr bwMode="auto">
          <a:xfrm>
            <a:off x="5052331" y="3253563"/>
            <a:ext cx="1986422" cy="2741578"/>
          </a:xfrm>
          <a:prstGeom prst="ellipse">
            <a:avLst/>
          </a:prstGeom>
          <a:noFill/>
          <a:ln w="38100">
            <a:solidFill>
              <a:schemeClr val="bg1"/>
            </a:solidFill>
            <a:prstDash val="dash"/>
          </a:ln>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endParaRPr kumimoji="0" lang="it-IT" sz="2353"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10" name="Straight Arrow Connector 9">
            <a:extLst>
              <a:ext uri="{FF2B5EF4-FFF2-40B4-BE49-F238E27FC236}">
                <a16:creationId xmlns:a16="http://schemas.microsoft.com/office/drawing/2014/main" id="{5F658E20-5D21-4A5D-9D3E-24459852C18E}"/>
              </a:ext>
            </a:extLst>
          </p:cNvPr>
          <p:cNvCxnSpPr>
            <a:cxnSpLocks/>
            <a:stCxn id="9" idx="0"/>
            <a:endCxn id="2" idx="2"/>
          </p:cNvCxnSpPr>
          <p:nvPr/>
        </p:nvCxnSpPr>
        <p:spPr>
          <a:xfrm flipV="1">
            <a:off x="3456352" y="4624352"/>
            <a:ext cx="1595979" cy="597498"/>
          </a:xfrm>
          <a:prstGeom prst="straightConnector1">
            <a:avLst/>
          </a:prstGeom>
          <a:ln w="57150">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03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3B0F6B-72E7-DC4D-B972-C3909C508390}"/>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Azure Resource Manager</a:t>
            </a:r>
          </a:p>
        </p:txBody>
      </p:sp>
      <p:sp>
        <p:nvSpPr>
          <p:cNvPr id="4" name="TextBox 3">
            <a:extLst>
              <a:ext uri="{FF2B5EF4-FFF2-40B4-BE49-F238E27FC236}">
                <a16:creationId xmlns:a16="http://schemas.microsoft.com/office/drawing/2014/main" id="{790D671E-4704-674B-8720-1E624C516157}"/>
              </a:ext>
            </a:extLst>
          </p:cNvPr>
          <p:cNvSpPr txBox="1"/>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a:t>Resource</a:t>
            </a:r>
          </a:p>
          <a:p>
            <a:pPr indent="-228600">
              <a:lnSpc>
                <a:spcPct val="90000"/>
              </a:lnSpc>
              <a:spcAft>
                <a:spcPts val="600"/>
              </a:spcAft>
              <a:buFont typeface="Arial" panose="020B0604020202020204" pitchFamily="34" charset="0"/>
              <a:buChar char="•"/>
            </a:pPr>
            <a:r>
              <a:rPr lang="en-US" sz="1600"/>
              <a:t>Resource group</a:t>
            </a:r>
          </a:p>
          <a:p>
            <a:pPr indent="-228600">
              <a:lnSpc>
                <a:spcPct val="90000"/>
              </a:lnSpc>
              <a:spcAft>
                <a:spcPts val="600"/>
              </a:spcAft>
              <a:buFont typeface="Arial" panose="020B0604020202020204" pitchFamily="34" charset="0"/>
              <a:buChar char="•"/>
            </a:pPr>
            <a:r>
              <a:rPr lang="en-US" sz="1600"/>
              <a:t>Resource provider</a:t>
            </a:r>
          </a:p>
          <a:p>
            <a:pPr indent="-228600">
              <a:lnSpc>
                <a:spcPct val="90000"/>
              </a:lnSpc>
              <a:spcAft>
                <a:spcPts val="600"/>
              </a:spcAft>
              <a:buFont typeface="Arial" panose="020B0604020202020204" pitchFamily="34" charset="0"/>
              <a:buChar char="•"/>
            </a:pPr>
            <a:r>
              <a:rPr lang="en-US" sz="1600"/>
              <a:t>Resource Manager template</a:t>
            </a:r>
          </a:p>
          <a:p>
            <a:pPr indent="-228600">
              <a:lnSpc>
                <a:spcPct val="90000"/>
              </a:lnSpc>
              <a:spcAft>
                <a:spcPts val="600"/>
              </a:spcAft>
              <a:buFont typeface="Arial" panose="020B0604020202020204" pitchFamily="34" charset="0"/>
              <a:buChar char="•"/>
            </a:pPr>
            <a:r>
              <a:rPr lang="en-US" sz="1600"/>
              <a:t>Declarative syntax</a:t>
            </a:r>
          </a:p>
        </p:txBody>
      </p:sp>
      <p:pic>
        <p:nvPicPr>
          <p:cNvPr id="3" name="Picture 2">
            <a:extLst>
              <a:ext uri="{FF2B5EF4-FFF2-40B4-BE49-F238E27FC236}">
                <a16:creationId xmlns:a16="http://schemas.microsoft.com/office/drawing/2014/main" id="{4EB0F45B-958F-AD4C-A596-3D9D3C9AE949}"/>
              </a:ext>
            </a:extLst>
          </p:cNvPr>
          <p:cNvPicPr>
            <a:picLocks noChangeAspect="1"/>
          </p:cNvPicPr>
          <p:nvPr/>
        </p:nvPicPr>
        <p:blipFill>
          <a:blip r:embed="rId3"/>
          <a:stretch>
            <a:fillRect/>
          </a:stretch>
        </p:blipFill>
        <p:spPr>
          <a:xfrm>
            <a:off x="4662102" y="1546625"/>
            <a:ext cx="6903723" cy="3641713"/>
          </a:xfrm>
          <a:prstGeom prst="rect">
            <a:avLst/>
          </a:prstGeom>
        </p:spPr>
      </p:pic>
    </p:spTree>
    <p:extLst>
      <p:ext uri="{BB962C8B-B14F-4D97-AF65-F5344CB8AC3E}">
        <p14:creationId xmlns:p14="http://schemas.microsoft.com/office/powerpoint/2010/main" val="378721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9796233-364F-E540-B425-DF7BB097E407}"/>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a:solidFill>
                  <a:srgbClr val="FFFFFF"/>
                </a:solidFill>
                <a:latin typeface="+mj-lt"/>
                <a:ea typeface="+mj-ea"/>
                <a:cs typeface="+mj-cs"/>
              </a:rPr>
              <a:t>Benefits of Using Resource Manager</a:t>
            </a:r>
          </a:p>
        </p:txBody>
      </p:sp>
      <p:graphicFrame>
        <p:nvGraphicFramePr>
          <p:cNvPr id="5" name="TextBox 2">
            <a:extLst>
              <a:ext uri="{FF2B5EF4-FFF2-40B4-BE49-F238E27FC236}">
                <a16:creationId xmlns:a16="http://schemas.microsoft.com/office/drawing/2014/main" id="{B8F52119-946D-4F74-9E24-1832326B3782}"/>
              </a:ext>
            </a:extLst>
          </p:cNvPr>
          <p:cNvGraphicFramePr/>
          <p:nvPr>
            <p:extLst>
              <p:ext uri="{D42A27DB-BD31-4B8C-83A1-F6EECF244321}">
                <p14:modId xmlns:p14="http://schemas.microsoft.com/office/powerpoint/2010/main" val="60751209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51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790A66-0DCA-AB45-BEE4-8C024ADCE5EC}"/>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Understand Scope</a:t>
            </a:r>
          </a:p>
        </p:txBody>
      </p:sp>
      <p:sp>
        <p:nvSpPr>
          <p:cNvPr id="5" name="Rectangle 4">
            <a:extLst>
              <a:ext uri="{FF2B5EF4-FFF2-40B4-BE49-F238E27FC236}">
                <a16:creationId xmlns:a16="http://schemas.microsoft.com/office/drawing/2014/main" id="{AECD4944-FB80-7F44-8A1A-BD86D0EA6BF6}"/>
              </a:ext>
            </a:extLst>
          </p:cNvPr>
          <p:cNvSpPr/>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a:t> four levels of scope: </a:t>
            </a:r>
          </a:p>
          <a:p>
            <a:pPr lvl="1" indent="-228600">
              <a:lnSpc>
                <a:spcPct val="90000"/>
              </a:lnSpc>
              <a:spcAft>
                <a:spcPts val="600"/>
              </a:spcAft>
              <a:buFont typeface="Arial" panose="020B0604020202020204" pitchFamily="34" charset="0"/>
              <a:buChar char="•"/>
            </a:pPr>
            <a:r>
              <a:rPr lang="en-US" sz="1600" u="sng">
                <a:hlinkClick r:id="rId3"/>
              </a:rPr>
              <a:t>management groups</a:t>
            </a:r>
            <a:r>
              <a:rPr lang="en-US" sz="1600"/>
              <a:t>, </a:t>
            </a:r>
          </a:p>
          <a:p>
            <a:pPr lvl="1" indent="-228600">
              <a:lnSpc>
                <a:spcPct val="90000"/>
              </a:lnSpc>
              <a:spcAft>
                <a:spcPts val="600"/>
              </a:spcAft>
              <a:buFont typeface="Arial" panose="020B0604020202020204" pitchFamily="34" charset="0"/>
              <a:buChar char="•"/>
            </a:pPr>
            <a:r>
              <a:rPr lang="en-US" sz="1600"/>
              <a:t>subscriptions, </a:t>
            </a:r>
          </a:p>
          <a:p>
            <a:pPr lvl="1" indent="-228600">
              <a:lnSpc>
                <a:spcPct val="90000"/>
              </a:lnSpc>
              <a:spcAft>
                <a:spcPts val="600"/>
              </a:spcAft>
              <a:buFont typeface="Arial" panose="020B0604020202020204" pitchFamily="34" charset="0"/>
              <a:buChar char="•"/>
            </a:pPr>
            <a:r>
              <a:rPr lang="en-US" sz="1600" u="sng">
                <a:hlinkClick r:id="rId4"/>
              </a:rPr>
              <a:t>resource groups</a:t>
            </a:r>
            <a:r>
              <a:rPr lang="en-US" sz="1600"/>
              <a:t>, </a:t>
            </a:r>
          </a:p>
          <a:p>
            <a:pPr lvl="1" indent="-228600">
              <a:lnSpc>
                <a:spcPct val="90000"/>
              </a:lnSpc>
              <a:spcAft>
                <a:spcPts val="600"/>
              </a:spcAft>
              <a:buFont typeface="Arial" panose="020B0604020202020204" pitchFamily="34" charset="0"/>
              <a:buChar char="•"/>
            </a:pPr>
            <a:r>
              <a:rPr lang="en-US" sz="1600"/>
              <a:t>resources</a:t>
            </a:r>
          </a:p>
        </p:txBody>
      </p:sp>
      <p:pic>
        <p:nvPicPr>
          <p:cNvPr id="4" name="Picture 3">
            <a:extLst>
              <a:ext uri="{FF2B5EF4-FFF2-40B4-BE49-F238E27FC236}">
                <a16:creationId xmlns:a16="http://schemas.microsoft.com/office/drawing/2014/main" id="{A01A39AA-8008-1848-AA84-C99162D53D9A}"/>
              </a:ext>
            </a:extLst>
          </p:cNvPr>
          <p:cNvPicPr>
            <a:picLocks noChangeAspect="1"/>
          </p:cNvPicPr>
          <p:nvPr/>
        </p:nvPicPr>
        <p:blipFill>
          <a:blip r:embed="rId5"/>
          <a:stretch>
            <a:fillRect/>
          </a:stretch>
        </p:blipFill>
        <p:spPr>
          <a:xfrm>
            <a:off x="4662102" y="1170842"/>
            <a:ext cx="6903723" cy="4393278"/>
          </a:xfrm>
          <a:prstGeom prst="rect">
            <a:avLst/>
          </a:prstGeom>
        </p:spPr>
      </p:pic>
    </p:spTree>
    <p:extLst>
      <p:ext uri="{BB962C8B-B14F-4D97-AF65-F5344CB8AC3E}">
        <p14:creationId xmlns:p14="http://schemas.microsoft.com/office/powerpoint/2010/main" val="861009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515</Words>
  <Application>Microsoft Macintosh PowerPoint</Application>
  <PresentationFormat>Widescreen</PresentationFormat>
  <Paragraphs>84</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vt:lpstr>
      <vt:lpstr>Segoe UI Light</vt:lpstr>
      <vt:lpstr>Office Theme</vt:lpstr>
      <vt:lpstr>Understand the core Azure architectural components</vt:lpstr>
      <vt:lpstr>Agenda</vt:lpstr>
      <vt:lpstr>Hyperscale datacentre infrastructure</vt:lpstr>
      <vt:lpstr>Hyperscale datacentre infrastructure Terminology </vt:lpstr>
      <vt:lpstr>Hyperscale datacentre infrastructure Terminology – RSA example </vt:lpstr>
      <vt:lpstr>Hyperscale datacentre infrastructure Terminology – RSA example </vt:lpstr>
      <vt:lpstr>Azure Resource Manager</vt:lpstr>
      <vt:lpstr>Benefits of Using Resource Manager</vt:lpstr>
      <vt:lpstr>Understand Scope</vt:lpstr>
      <vt:lpstr>Putting it all together</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the core Azure architectural components</dc:title>
  <dc:creator>Nicolas Blank</dc:creator>
  <cp:lastModifiedBy>Nicolas Blank</cp:lastModifiedBy>
  <cp:revision>1</cp:revision>
  <dcterms:created xsi:type="dcterms:W3CDTF">2019-10-10T13:03:42Z</dcterms:created>
  <dcterms:modified xsi:type="dcterms:W3CDTF">2019-10-10T13:10:40Z</dcterms:modified>
</cp:coreProperties>
</file>