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Levy" initials="ML" lastIdx="1" clrIdx="0">
    <p:extLst>
      <p:ext uri="{19B8F6BF-5375-455C-9EA6-DF929625EA0E}">
        <p15:presenceInfo xmlns:p15="http://schemas.microsoft.com/office/powerpoint/2012/main" userId="S::matthew@nbconsult.co.za::687b95b9-071c-46c3-8399-192c10b763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7131" autoAdjust="0"/>
  </p:normalViewPr>
  <p:slideViewPr>
    <p:cSldViewPr snapToGrid="0" snapToObjects="1">
      <p:cViewPr>
        <p:scale>
          <a:sx n="150" d="100"/>
          <a:sy n="150" d="100"/>
        </p:scale>
        <p:origin x="-5466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33332-2B57-4C56-9CCC-A86AD5FFA9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6C0156D-67B0-465F-9CC8-C47199E51F67}">
      <dgm:prSet/>
      <dgm:spPr/>
      <dgm:t>
        <a:bodyPr/>
        <a:lstStyle/>
        <a:p>
          <a:r>
            <a:rPr lang="en-ZA" b="1" dirty="0"/>
            <a:t>Resource type</a:t>
          </a:r>
          <a:endParaRPr lang="en-US" dirty="0"/>
        </a:p>
      </dgm:t>
    </dgm:pt>
    <dgm:pt modelId="{0E4798B5-9C68-4E57-9D27-4C1B17373B4D}" type="parTrans" cxnId="{1D3AC70E-B3B6-4255-B70F-172AB2BE48AD}">
      <dgm:prSet/>
      <dgm:spPr/>
      <dgm:t>
        <a:bodyPr/>
        <a:lstStyle/>
        <a:p>
          <a:endParaRPr lang="en-US"/>
        </a:p>
      </dgm:t>
    </dgm:pt>
    <dgm:pt modelId="{9E6457C6-ACF6-4480-A7A8-A103074BCEFF}" type="sibTrans" cxnId="{1D3AC70E-B3B6-4255-B70F-172AB2BE48AD}">
      <dgm:prSet/>
      <dgm:spPr/>
      <dgm:t>
        <a:bodyPr/>
        <a:lstStyle/>
        <a:p>
          <a:endParaRPr lang="en-US"/>
        </a:p>
      </dgm:t>
    </dgm:pt>
    <dgm:pt modelId="{3472D09B-BB97-4185-A18F-B99EDA2CDC97}">
      <dgm:prSet/>
      <dgm:spPr/>
      <dgm:t>
        <a:bodyPr/>
        <a:lstStyle/>
        <a:p>
          <a:r>
            <a:rPr lang="en-ZA" dirty="0"/>
            <a:t>Units and Rate depend on Resource Type</a:t>
          </a:r>
          <a:endParaRPr lang="en-US" dirty="0"/>
        </a:p>
      </dgm:t>
    </dgm:pt>
    <dgm:pt modelId="{4B28B40B-6D7F-4776-B480-CB4DCA52CBDD}" type="parTrans" cxnId="{C050F4B7-A715-4990-983B-C18CFDE29A06}">
      <dgm:prSet/>
      <dgm:spPr/>
      <dgm:t>
        <a:bodyPr/>
        <a:lstStyle/>
        <a:p>
          <a:endParaRPr lang="en-US"/>
        </a:p>
      </dgm:t>
    </dgm:pt>
    <dgm:pt modelId="{2FEF1EC0-87CA-4BCF-B7BE-95B5E98326D0}" type="sibTrans" cxnId="{C050F4B7-A715-4990-983B-C18CFDE29A06}">
      <dgm:prSet/>
      <dgm:spPr/>
      <dgm:t>
        <a:bodyPr/>
        <a:lstStyle/>
        <a:p>
          <a:endParaRPr lang="en-US"/>
        </a:p>
      </dgm:t>
    </dgm:pt>
    <dgm:pt modelId="{3C209F35-BAB7-4668-8C1D-0422D7122575}">
      <dgm:prSet/>
      <dgm:spPr/>
      <dgm:t>
        <a:bodyPr/>
        <a:lstStyle/>
        <a:p>
          <a:r>
            <a:rPr lang="en-ZA" b="1" dirty="0"/>
            <a:t>Services</a:t>
          </a:r>
          <a:endParaRPr lang="en-US" dirty="0"/>
        </a:p>
      </dgm:t>
    </dgm:pt>
    <dgm:pt modelId="{9AEDE96F-69AC-4DD7-B6C9-A58D182D18FD}" type="parTrans" cxnId="{46FFD1FA-4864-4506-B09A-6AD99ECA86D7}">
      <dgm:prSet/>
      <dgm:spPr/>
      <dgm:t>
        <a:bodyPr/>
        <a:lstStyle/>
        <a:p>
          <a:endParaRPr lang="en-US"/>
        </a:p>
      </dgm:t>
    </dgm:pt>
    <dgm:pt modelId="{1EF0DA91-988D-41F1-8639-C45B49734B7D}" type="sibTrans" cxnId="{46FFD1FA-4864-4506-B09A-6AD99ECA86D7}">
      <dgm:prSet/>
      <dgm:spPr/>
      <dgm:t>
        <a:bodyPr/>
        <a:lstStyle/>
        <a:p>
          <a:endParaRPr lang="en-US"/>
        </a:p>
      </dgm:t>
    </dgm:pt>
    <dgm:pt modelId="{85AAAE3C-6EAA-4CC6-B4E4-DEFFF40415C7}">
      <dgm:prSet/>
      <dgm:spPr/>
      <dgm:t>
        <a:bodyPr/>
        <a:lstStyle/>
        <a:p>
          <a:r>
            <a:rPr lang="en-ZA" dirty="0"/>
            <a:t>First-party rates vs third-party rates</a:t>
          </a:r>
          <a:endParaRPr lang="en-US" dirty="0"/>
        </a:p>
      </dgm:t>
    </dgm:pt>
    <dgm:pt modelId="{B262728C-8662-455C-8F20-DA5AE5111038}" type="parTrans" cxnId="{24DAB0D7-7B3C-47D8-BF66-DFDE20739CDB}">
      <dgm:prSet/>
      <dgm:spPr/>
      <dgm:t>
        <a:bodyPr/>
        <a:lstStyle/>
        <a:p>
          <a:endParaRPr lang="en-US"/>
        </a:p>
      </dgm:t>
    </dgm:pt>
    <dgm:pt modelId="{DB45A1A4-2E19-4FA1-A2C2-1944503A47DB}" type="sibTrans" cxnId="{24DAB0D7-7B3C-47D8-BF66-DFDE20739CDB}">
      <dgm:prSet/>
      <dgm:spPr/>
      <dgm:t>
        <a:bodyPr/>
        <a:lstStyle/>
        <a:p>
          <a:endParaRPr lang="en-US"/>
        </a:p>
      </dgm:t>
    </dgm:pt>
    <dgm:pt modelId="{1A8BEC69-EA4F-404A-913C-5931A85FE0CF}">
      <dgm:prSet/>
      <dgm:spPr/>
      <dgm:t>
        <a:bodyPr/>
        <a:lstStyle/>
        <a:p>
          <a:r>
            <a:rPr lang="en-ZA" b="1"/>
            <a:t>Location</a:t>
          </a:r>
          <a:endParaRPr lang="en-US"/>
        </a:p>
      </dgm:t>
    </dgm:pt>
    <dgm:pt modelId="{8A8301D7-F03C-440E-AAE1-72527BFAC8D1}" type="parTrans" cxnId="{9341D808-F82E-4C45-A3C7-3B44E83142FD}">
      <dgm:prSet/>
      <dgm:spPr/>
      <dgm:t>
        <a:bodyPr/>
        <a:lstStyle/>
        <a:p>
          <a:endParaRPr lang="en-US"/>
        </a:p>
      </dgm:t>
    </dgm:pt>
    <dgm:pt modelId="{D8B0360C-A3F6-4E25-893D-43931D237706}" type="sibTrans" cxnId="{9341D808-F82E-4C45-A3C7-3B44E83142FD}">
      <dgm:prSet/>
      <dgm:spPr/>
      <dgm:t>
        <a:bodyPr/>
        <a:lstStyle/>
        <a:p>
          <a:endParaRPr lang="en-US"/>
        </a:p>
      </dgm:t>
    </dgm:pt>
    <dgm:pt modelId="{D2619F99-BF2A-4864-B94D-9B914047FC3C}">
      <dgm:prSet/>
      <dgm:spPr/>
      <dgm:t>
        <a:bodyPr/>
        <a:lstStyle/>
        <a:p>
          <a:r>
            <a:rPr lang="en-GB"/>
            <a:t>popularity, demand, and local infrastructure costs</a:t>
          </a:r>
          <a:endParaRPr lang="en-US"/>
        </a:p>
      </dgm:t>
    </dgm:pt>
    <dgm:pt modelId="{B620782D-28E7-4550-83DC-DC82E7E50F12}" type="parTrans" cxnId="{74EE9431-B724-41C2-A6ED-87D8D8DA471D}">
      <dgm:prSet/>
      <dgm:spPr/>
      <dgm:t>
        <a:bodyPr/>
        <a:lstStyle/>
        <a:p>
          <a:endParaRPr lang="en-US"/>
        </a:p>
      </dgm:t>
    </dgm:pt>
    <dgm:pt modelId="{68765E73-CA1A-44C7-A547-6C4DCF4BC3CE}" type="sibTrans" cxnId="{74EE9431-B724-41C2-A6ED-87D8D8DA471D}">
      <dgm:prSet/>
      <dgm:spPr/>
      <dgm:t>
        <a:bodyPr/>
        <a:lstStyle/>
        <a:p>
          <a:endParaRPr lang="en-US"/>
        </a:p>
      </dgm:t>
    </dgm:pt>
    <dgm:pt modelId="{6DEAC1F8-DE48-4006-AD9F-3B9ADC8B383A}">
      <dgm:prSet/>
      <dgm:spPr/>
      <dgm:t>
        <a:bodyPr/>
        <a:lstStyle/>
        <a:p>
          <a:r>
            <a:rPr lang="en-GB" b="1"/>
            <a:t>Billing</a:t>
          </a:r>
          <a:r>
            <a:rPr lang="en-GB"/>
            <a:t> </a:t>
          </a:r>
          <a:r>
            <a:rPr lang="en-GB" b="1"/>
            <a:t>Zones</a:t>
          </a:r>
          <a:endParaRPr lang="en-US"/>
        </a:p>
      </dgm:t>
    </dgm:pt>
    <dgm:pt modelId="{1B220D88-CA09-4593-B5E8-EBE1ABE02B0B}" type="parTrans" cxnId="{F5965EEC-B2CD-4B2A-9B9A-29544BF6B1D2}">
      <dgm:prSet/>
      <dgm:spPr/>
      <dgm:t>
        <a:bodyPr/>
        <a:lstStyle/>
        <a:p>
          <a:endParaRPr lang="en-US"/>
        </a:p>
      </dgm:t>
    </dgm:pt>
    <dgm:pt modelId="{A7B0EF96-A260-4110-B061-A1C17FC8D967}" type="sibTrans" cxnId="{F5965EEC-B2CD-4B2A-9B9A-29544BF6B1D2}">
      <dgm:prSet/>
      <dgm:spPr/>
      <dgm:t>
        <a:bodyPr/>
        <a:lstStyle/>
        <a:p>
          <a:endParaRPr lang="en-US"/>
        </a:p>
      </dgm:t>
    </dgm:pt>
    <dgm:pt modelId="{6DA549B3-71AD-4DF7-9398-6C39965534FA}">
      <dgm:prSet/>
      <dgm:spPr/>
      <dgm:t>
        <a:bodyPr/>
        <a:lstStyle/>
        <a:p>
          <a:r>
            <a:rPr lang="en-GB"/>
            <a:t>Geographical grouping</a:t>
          </a:r>
          <a:endParaRPr lang="en-US"/>
        </a:p>
      </dgm:t>
    </dgm:pt>
    <dgm:pt modelId="{F370EFD0-C75D-457E-B3E4-EEC2300D8B30}" type="parTrans" cxnId="{076709E9-0300-42F1-A760-E56CE837D39D}">
      <dgm:prSet/>
      <dgm:spPr/>
      <dgm:t>
        <a:bodyPr/>
        <a:lstStyle/>
        <a:p>
          <a:endParaRPr lang="en-US"/>
        </a:p>
      </dgm:t>
    </dgm:pt>
    <dgm:pt modelId="{77F46245-57D2-446D-A93A-B1F7223BCB18}" type="sibTrans" cxnId="{076709E9-0300-42F1-A760-E56CE837D39D}">
      <dgm:prSet/>
      <dgm:spPr/>
      <dgm:t>
        <a:bodyPr/>
        <a:lstStyle/>
        <a:p>
          <a:endParaRPr lang="en-US"/>
        </a:p>
      </dgm:t>
    </dgm:pt>
    <dgm:pt modelId="{76AA25E9-936A-400D-AB01-AF2A72491318}" type="pres">
      <dgm:prSet presAssocID="{A9A33332-2B57-4C56-9CCC-A86AD5FFA98D}" presName="root" presStyleCnt="0">
        <dgm:presLayoutVars>
          <dgm:dir/>
          <dgm:resizeHandles val="exact"/>
        </dgm:presLayoutVars>
      </dgm:prSet>
      <dgm:spPr/>
    </dgm:pt>
    <dgm:pt modelId="{C1649DBF-B297-48C7-935E-1D75193000BE}" type="pres">
      <dgm:prSet presAssocID="{06C0156D-67B0-465F-9CC8-C47199E51F67}" presName="compNode" presStyleCnt="0"/>
      <dgm:spPr/>
    </dgm:pt>
    <dgm:pt modelId="{BFC2E96D-ACEE-4F5D-951B-F39BB98157D7}" type="pres">
      <dgm:prSet presAssocID="{06C0156D-67B0-465F-9CC8-C47199E51F67}" presName="bgRect" presStyleLbl="bgShp" presStyleIdx="0" presStyleCnt="4"/>
      <dgm:spPr/>
    </dgm:pt>
    <dgm:pt modelId="{4F085CFD-27A9-4090-93D4-23D5C2ED08E3}" type="pres">
      <dgm:prSet presAssocID="{06C0156D-67B0-465F-9CC8-C47199E51F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0C4F527-421C-4253-8261-CFC631ACAF0B}" type="pres">
      <dgm:prSet presAssocID="{06C0156D-67B0-465F-9CC8-C47199E51F67}" presName="spaceRect" presStyleCnt="0"/>
      <dgm:spPr/>
    </dgm:pt>
    <dgm:pt modelId="{2BA595E3-4BFA-49DC-B5E4-D525DCD1AD3F}" type="pres">
      <dgm:prSet presAssocID="{06C0156D-67B0-465F-9CC8-C47199E51F67}" presName="parTx" presStyleLbl="revTx" presStyleIdx="0" presStyleCnt="8">
        <dgm:presLayoutVars>
          <dgm:chMax val="0"/>
          <dgm:chPref val="0"/>
        </dgm:presLayoutVars>
      </dgm:prSet>
      <dgm:spPr/>
    </dgm:pt>
    <dgm:pt modelId="{BDF27D37-9D82-4A3E-B535-3024C6AD3D17}" type="pres">
      <dgm:prSet presAssocID="{06C0156D-67B0-465F-9CC8-C47199E51F67}" presName="desTx" presStyleLbl="revTx" presStyleIdx="1" presStyleCnt="8">
        <dgm:presLayoutVars/>
      </dgm:prSet>
      <dgm:spPr/>
    </dgm:pt>
    <dgm:pt modelId="{5CFA28BF-B31D-4EAD-B3D6-7B0C7A414DE3}" type="pres">
      <dgm:prSet presAssocID="{9E6457C6-ACF6-4480-A7A8-A103074BCEFF}" presName="sibTrans" presStyleCnt="0"/>
      <dgm:spPr/>
    </dgm:pt>
    <dgm:pt modelId="{4B368A26-943E-4889-AFF2-7BD2CB94F9AD}" type="pres">
      <dgm:prSet presAssocID="{3C209F35-BAB7-4668-8C1D-0422D7122575}" presName="compNode" presStyleCnt="0"/>
      <dgm:spPr/>
    </dgm:pt>
    <dgm:pt modelId="{AE0C335C-ADF5-4236-9503-326CD06E7722}" type="pres">
      <dgm:prSet presAssocID="{3C209F35-BAB7-4668-8C1D-0422D7122575}" presName="bgRect" presStyleLbl="bgShp" presStyleIdx="1" presStyleCnt="4"/>
      <dgm:spPr/>
    </dgm:pt>
    <dgm:pt modelId="{3AB0BB42-D1A0-45B8-AD36-5BE8D863F921}" type="pres">
      <dgm:prSet presAssocID="{3C209F35-BAB7-4668-8C1D-0422D71225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24FA442-455E-4751-ABDF-968AE916AB7D}" type="pres">
      <dgm:prSet presAssocID="{3C209F35-BAB7-4668-8C1D-0422D7122575}" presName="spaceRect" presStyleCnt="0"/>
      <dgm:spPr/>
    </dgm:pt>
    <dgm:pt modelId="{D16E3369-0921-44E8-9F12-13645E905013}" type="pres">
      <dgm:prSet presAssocID="{3C209F35-BAB7-4668-8C1D-0422D7122575}" presName="parTx" presStyleLbl="revTx" presStyleIdx="2" presStyleCnt="8">
        <dgm:presLayoutVars>
          <dgm:chMax val="0"/>
          <dgm:chPref val="0"/>
        </dgm:presLayoutVars>
      </dgm:prSet>
      <dgm:spPr/>
    </dgm:pt>
    <dgm:pt modelId="{353029F5-5EAB-42BE-A938-F1DE3D520B3B}" type="pres">
      <dgm:prSet presAssocID="{3C209F35-BAB7-4668-8C1D-0422D7122575}" presName="desTx" presStyleLbl="revTx" presStyleIdx="3" presStyleCnt="8">
        <dgm:presLayoutVars/>
      </dgm:prSet>
      <dgm:spPr/>
    </dgm:pt>
    <dgm:pt modelId="{5FC5F74E-951A-4C0A-B9E4-E64A1501EE51}" type="pres">
      <dgm:prSet presAssocID="{1EF0DA91-988D-41F1-8639-C45B49734B7D}" presName="sibTrans" presStyleCnt="0"/>
      <dgm:spPr/>
    </dgm:pt>
    <dgm:pt modelId="{2ADFDFD8-F247-46DE-9A6A-DA230185907A}" type="pres">
      <dgm:prSet presAssocID="{1A8BEC69-EA4F-404A-913C-5931A85FE0CF}" presName="compNode" presStyleCnt="0"/>
      <dgm:spPr/>
    </dgm:pt>
    <dgm:pt modelId="{B4FB2ACE-0497-44FD-8797-103335589C70}" type="pres">
      <dgm:prSet presAssocID="{1A8BEC69-EA4F-404A-913C-5931A85FE0CF}" presName="bgRect" presStyleLbl="bgShp" presStyleIdx="2" presStyleCnt="4"/>
      <dgm:spPr/>
    </dgm:pt>
    <dgm:pt modelId="{8BF06B78-D204-4382-8E10-EA4A8D9A9F73}" type="pres">
      <dgm:prSet presAssocID="{1A8BEC69-EA4F-404A-913C-5931A85FE0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rica"/>
        </a:ext>
      </dgm:extLst>
    </dgm:pt>
    <dgm:pt modelId="{3247C0D3-ECB2-4819-816B-BAD59F316934}" type="pres">
      <dgm:prSet presAssocID="{1A8BEC69-EA4F-404A-913C-5931A85FE0CF}" presName="spaceRect" presStyleCnt="0"/>
      <dgm:spPr/>
    </dgm:pt>
    <dgm:pt modelId="{03BB202C-8DEA-44DD-B0D9-3E98F6821D64}" type="pres">
      <dgm:prSet presAssocID="{1A8BEC69-EA4F-404A-913C-5931A85FE0CF}" presName="parTx" presStyleLbl="revTx" presStyleIdx="4" presStyleCnt="8">
        <dgm:presLayoutVars>
          <dgm:chMax val="0"/>
          <dgm:chPref val="0"/>
        </dgm:presLayoutVars>
      </dgm:prSet>
      <dgm:spPr/>
    </dgm:pt>
    <dgm:pt modelId="{883952D9-AF22-4884-AC31-77E50C63240A}" type="pres">
      <dgm:prSet presAssocID="{1A8BEC69-EA4F-404A-913C-5931A85FE0CF}" presName="desTx" presStyleLbl="revTx" presStyleIdx="5" presStyleCnt="8">
        <dgm:presLayoutVars/>
      </dgm:prSet>
      <dgm:spPr/>
    </dgm:pt>
    <dgm:pt modelId="{1D531AF0-24D7-4E1B-83F7-FB97E36A7B6D}" type="pres">
      <dgm:prSet presAssocID="{D8B0360C-A3F6-4E25-893D-43931D237706}" presName="sibTrans" presStyleCnt="0"/>
      <dgm:spPr/>
    </dgm:pt>
    <dgm:pt modelId="{3C36120D-DBFD-435E-8FE4-24CE7ADC75CF}" type="pres">
      <dgm:prSet presAssocID="{6DEAC1F8-DE48-4006-AD9F-3B9ADC8B383A}" presName="compNode" presStyleCnt="0"/>
      <dgm:spPr/>
    </dgm:pt>
    <dgm:pt modelId="{AD10CA36-0742-4229-A2EE-803F471AC02D}" type="pres">
      <dgm:prSet presAssocID="{6DEAC1F8-DE48-4006-AD9F-3B9ADC8B383A}" presName="bgRect" presStyleLbl="bgShp" presStyleIdx="3" presStyleCnt="4"/>
      <dgm:spPr/>
    </dgm:pt>
    <dgm:pt modelId="{251F0005-81C8-49B2-A66E-375F69DB4DC4}" type="pres">
      <dgm:prSet presAssocID="{6DEAC1F8-DE48-4006-AD9F-3B9ADC8B38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12CE1D7-F21E-40DE-ABBF-14BCA8B34190}" type="pres">
      <dgm:prSet presAssocID="{6DEAC1F8-DE48-4006-AD9F-3B9ADC8B383A}" presName="spaceRect" presStyleCnt="0"/>
      <dgm:spPr/>
    </dgm:pt>
    <dgm:pt modelId="{C1A2C225-0572-40B1-8FE4-D9E039FEFFEC}" type="pres">
      <dgm:prSet presAssocID="{6DEAC1F8-DE48-4006-AD9F-3B9ADC8B383A}" presName="parTx" presStyleLbl="revTx" presStyleIdx="6" presStyleCnt="8">
        <dgm:presLayoutVars>
          <dgm:chMax val="0"/>
          <dgm:chPref val="0"/>
        </dgm:presLayoutVars>
      </dgm:prSet>
      <dgm:spPr/>
    </dgm:pt>
    <dgm:pt modelId="{E253B2A7-415E-4284-A7E8-C1042BE7B21E}" type="pres">
      <dgm:prSet presAssocID="{6DEAC1F8-DE48-4006-AD9F-3B9ADC8B383A}" presName="desTx" presStyleLbl="revTx" presStyleIdx="7" presStyleCnt="8">
        <dgm:presLayoutVars/>
      </dgm:prSet>
      <dgm:spPr/>
    </dgm:pt>
  </dgm:ptLst>
  <dgm:cxnLst>
    <dgm:cxn modelId="{9341D808-F82E-4C45-A3C7-3B44E83142FD}" srcId="{A9A33332-2B57-4C56-9CCC-A86AD5FFA98D}" destId="{1A8BEC69-EA4F-404A-913C-5931A85FE0CF}" srcOrd="2" destOrd="0" parTransId="{8A8301D7-F03C-440E-AAE1-72527BFAC8D1}" sibTransId="{D8B0360C-A3F6-4E25-893D-43931D237706}"/>
    <dgm:cxn modelId="{D6B01C0D-1D2B-4101-A5B3-7CF4C62FA2F6}" type="presOf" srcId="{D2619F99-BF2A-4864-B94D-9B914047FC3C}" destId="{883952D9-AF22-4884-AC31-77E50C63240A}" srcOrd="0" destOrd="0" presId="urn:microsoft.com/office/officeart/2018/2/layout/IconVerticalSolidList"/>
    <dgm:cxn modelId="{1D3AC70E-B3B6-4255-B70F-172AB2BE48AD}" srcId="{A9A33332-2B57-4C56-9CCC-A86AD5FFA98D}" destId="{06C0156D-67B0-465F-9CC8-C47199E51F67}" srcOrd="0" destOrd="0" parTransId="{0E4798B5-9C68-4E57-9D27-4C1B17373B4D}" sibTransId="{9E6457C6-ACF6-4480-A7A8-A103074BCEFF}"/>
    <dgm:cxn modelId="{34B49D25-5356-4D7E-A5DB-DFD32142024F}" type="presOf" srcId="{3472D09B-BB97-4185-A18F-B99EDA2CDC97}" destId="{BDF27D37-9D82-4A3E-B535-3024C6AD3D17}" srcOrd="0" destOrd="0" presId="urn:microsoft.com/office/officeart/2018/2/layout/IconVerticalSolidList"/>
    <dgm:cxn modelId="{74EE9431-B724-41C2-A6ED-87D8D8DA471D}" srcId="{1A8BEC69-EA4F-404A-913C-5931A85FE0CF}" destId="{D2619F99-BF2A-4864-B94D-9B914047FC3C}" srcOrd="0" destOrd="0" parTransId="{B620782D-28E7-4550-83DC-DC82E7E50F12}" sibTransId="{68765E73-CA1A-44C7-A547-6C4DCF4BC3CE}"/>
    <dgm:cxn modelId="{5DDCFE62-9DDF-48C7-9237-B79F04663D5E}" type="presOf" srcId="{A9A33332-2B57-4C56-9CCC-A86AD5FFA98D}" destId="{76AA25E9-936A-400D-AB01-AF2A72491318}" srcOrd="0" destOrd="0" presId="urn:microsoft.com/office/officeart/2018/2/layout/IconVerticalSolidList"/>
    <dgm:cxn modelId="{8A3F0368-E9CB-4730-9F47-96C13789ADD8}" type="presOf" srcId="{6DA549B3-71AD-4DF7-9398-6C39965534FA}" destId="{E253B2A7-415E-4284-A7E8-C1042BE7B21E}" srcOrd="0" destOrd="0" presId="urn:microsoft.com/office/officeart/2018/2/layout/IconVerticalSolidList"/>
    <dgm:cxn modelId="{A287EC53-671A-42AC-8245-FAE71D996906}" type="presOf" srcId="{06C0156D-67B0-465F-9CC8-C47199E51F67}" destId="{2BA595E3-4BFA-49DC-B5E4-D525DCD1AD3F}" srcOrd="0" destOrd="0" presId="urn:microsoft.com/office/officeart/2018/2/layout/IconVerticalSolidList"/>
    <dgm:cxn modelId="{AABBDB88-E46B-4922-A9DC-187DB8C2BCB6}" type="presOf" srcId="{3C209F35-BAB7-4668-8C1D-0422D7122575}" destId="{D16E3369-0921-44E8-9F12-13645E905013}" srcOrd="0" destOrd="0" presId="urn:microsoft.com/office/officeart/2018/2/layout/IconVerticalSolidList"/>
    <dgm:cxn modelId="{7C507898-077F-4465-B9A6-30D376AE3A9A}" type="presOf" srcId="{6DEAC1F8-DE48-4006-AD9F-3B9ADC8B383A}" destId="{C1A2C225-0572-40B1-8FE4-D9E039FEFFEC}" srcOrd="0" destOrd="0" presId="urn:microsoft.com/office/officeart/2018/2/layout/IconVerticalSolidList"/>
    <dgm:cxn modelId="{9F6492A9-8C2D-47DC-9C88-64E722D85C50}" type="presOf" srcId="{1A8BEC69-EA4F-404A-913C-5931A85FE0CF}" destId="{03BB202C-8DEA-44DD-B0D9-3E98F6821D64}" srcOrd="0" destOrd="0" presId="urn:microsoft.com/office/officeart/2018/2/layout/IconVerticalSolidList"/>
    <dgm:cxn modelId="{A9EDCDB1-C403-4797-BC47-B1CC72A8E30B}" type="presOf" srcId="{85AAAE3C-6EAA-4CC6-B4E4-DEFFF40415C7}" destId="{353029F5-5EAB-42BE-A938-F1DE3D520B3B}" srcOrd="0" destOrd="0" presId="urn:microsoft.com/office/officeart/2018/2/layout/IconVerticalSolidList"/>
    <dgm:cxn modelId="{C050F4B7-A715-4990-983B-C18CFDE29A06}" srcId="{06C0156D-67B0-465F-9CC8-C47199E51F67}" destId="{3472D09B-BB97-4185-A18F-B99EDA2CDC97}" srcOrd="0" destOrd="0" parTransId="{4B28B40B-6D7F-4776-B480-CB4DCA52CBDD}" sibTransId="{2FEF1EC0-87CA-4BCF-B7BE-95B5E98326D0}"/>
    <dgm:cxn modelId="{24DAB0D7-7B3C-47D8-BF66-DFDE20739CDB}" srcId="{3C209F35-BAB7-4668-8C1D-0422D7122575}" destId="{85AAAE3C-6EAA-4CC6-B4E4-DEFFF40415C7}" srcOrd="0" destOrd="0" parTransId="{B262728C-8662-455C-8F20-DA5AE5111038}" sibTransId="{DB45A1A4-2E19-4FA1-A2C2-1944503A47DB}"/>
    <dgm:cxn modelId="{076709E9-0300-42F1-A760-E56CE837D39D}" srcId="{6DEAC1F8-DE48-4006-AD9F-3B9ADC8B383A}" destId="{6DA549B3-71AD-4DF7-9398-6C39965534FA}" srcOrd="0" destOrd="0" parTransId="{F370EFD0-C75D-457E-B3E4-EEC2300D8B30}" sibTransId="{77F46245-57D2-446D-A93A-B1F7223BCB18}"/>
    <dgm:cxn modelId="{F5965EEC-B2CD-4B2A-9B9A-29544BF6B1D2}" srcId="{A9A33332-2B57-4C56-9CCC-A86AD5FFA98D}" destId="{6DEAC1F8-DE48-4006-AD9F-3B9ADC8B383A}" srcOrd="3" destOrd="0" parTransId="{1B220D88-CA09-4593-B5E8-EBE1ABE02B0B}" sibTransId="{A7B0EF96-A260-4110-B061-A1C17FC8D967}"/>
    <dgm:cxn modelId="{46FFD1FA-4864-4506-B09A-6AD99ECA86D7}" srcId="{A9A33332-2B57-4C56-9CCC-A86AD5FFA98D}" destId="{3C209F35-BAB7-4668-8C1D-0422D7122575}" srcOrd="1" destOrd="0" parTransId="{9AEDE96F-69AC-4DD7-B6C9-A58D182D18FD}" sibTransId="{1EF0DA91-988D-41F1-8639-C45B49734B7D}"/>
    <dgm:cxn modelId="{D92BE6C5-4208-44BC-BDBD-058439C4897B}" type="presParOf" srcId="{76AA25E9-936A-400D-AB01-AF2A72491318}" destId="{C1649DBF-B297-48C7-935E-1D75193000BE}" srcOrd="0" destOrd="0" presId="urn:microsoft.com/office/officeart/2018/2/layout/IconVerticalSolidList"/>
    <dgm:cxn modelId="{5B71D20E-A62A-4325-8681-E335C048894E}" type="presParOf" srcId="{C1649DBF-B297-48C7-935E-1D75193000BE}" destId="{BFC2E96D-ACEE-4F5D-951B-F39BB98157D7}" srcOrd="0" destOrd="0" presId="urn:microsoft.com/office/officeart/2018/2/layout/IconVerticalSolidList"/>
    <dgm:cxn modelId="{81EF0FA3-3691-47CE-83B1-9BF36F0CE9B3}" type="presParOf" srcId="{C1649DBF-B297-48C7-935E-1D75193000BE}" destId="{4F085CFD-27A9-4090-93D4-23D5C2ED08E3}" srcOrd="1" destOrd="0" presId="urn:microsoft.com/office/officeart/2018/2/layout/IconVerticalSolidList"/>
    <dgm:cxn modelId="{E43B8AD3-D5AE-4150-8C25-558D3664F506}" type="presParOf" srcId="{C1649DBF-B297-48C7-935E-1D75193000BE}" destId="{70C4F527-421C-4253-8261-CFC631ACAF0B}" srcOrd="2" destOrd="0" presId="urn:microsoft.com/office/officeart/2018/2/layout/IconVerticalSolidList"/>
    <dgm:cxn modelId="{5E5A6AAC-BCBC-48A0-B24E-D492ABDD3C80}" type="presParOf" srcId="{C1649DBF-B297-48C7-935E-1D75193000BE}" destId="{2BA595E3-4BFA-49DC-B5E4-D525DCD1AD3F}" srcOrd="3" destOrd="0" presId="urn:microsoft.com/office/officeart/2018/2/layout/IconVerticalSolidList"/>
    <dgm:cxn modelId="{4AFF0B5B-DEC2-4A92-9749-9EE176141E05}" type="presParOf" srcId="{C1649DBF-B297-48C7-935E-1D75193000BE}" destId="{BDF27D37-9D82-4A3E-B535-3024C6AD3D17}" srcOrd="4" destOrd="0" presId="urn:microsoft.com/office/officeart/2018/2/layout/IconVerticalSolidList"/>
    <dgm:cxn modelId="{11910DD8-DE21-48F8-B8D2-C1FDA30962A9}" type="presParOf" srcId="{76AA25E9-936A-400D-AB01-AF2A72491318}" destId="{5CFA28BF-B31D-4EAD-B3D6-7B0C7A414DE3}" srcOrd="1" destOrd="0" presId="urn:microsoft.com/office/officeart/2018/2/layout/IconVerticalSolidList"/>
    <dgm:cxn modelId="{059AAB9C-78A1-427B-9AD1-7D7142EA708F}" type="presParOf" srcId="{76AA25E9-936A-400D-AB01-AF2A72491318}" destId="{4B368A26-943E-4889-AFF2-7BD2CB94F9AD}" srcOrd="2" destOrd="0" presId="urn:microsoft.com/office/officeart/2018/2/layout/IconVerticalSolidList"/>
    <dgm:cxn modelId="{C13DC443-C4BE-4D58-864A-7C9156FE687B}" type="presParOf" srcId="{4B368A26-943E-4889-AFF2-7BD2CB94F9AD}" destId="{AE0C335C-ADF5-4236-9503-326CD06E7722}" srcOrd="0" destOrd="0" presId="urn:microsoft.com/office/officeart/2018/2/layout/IconVerticalSolidList"/>
    <dgm:cxn modelId="{068DC46B-9C78-43A8-8C78-AC4747829303}" type="presParOf" srcId="{4B368A26-943E-4889-AFF2-7BD2CB94F9AD}" destId="{3AB0BB42-D1A0-45B8-AD36-5BE8D863F921}" srcOrd="1" destOrd="0" presId="urn:microsoft.com/office/officeart/2018/2/layout/IconVerticalSolidList"/>
    <dgm:cxn modelId="{DAC50FBC-6776-4F08-85A1-D4ADEC266E7C}" type="presParOf" srcId="{4B368A26-943E-4889-AFF2-7BD2CB94F9AD}" destId="{224FA442-455E-4751-ABDF-968AE916AB7D}" srcOrd="2" destOrd="0" presId="urn:microsoft.com/office/officeart/2018/2/layout/IconVerticalSolidList"/>
    <dgm:cxn modelId="{C3E0FBCD-5B63-4A2D-8120-B4490C9ED9E6}" type="presParOf" srcId="{4B368A26-943E-4889-AFF2-7BD2CB94F9AD}" destId="{D16E3369-0921-44E8-9F12-13645E905013}" srcOrd="3" destOrd="0" presId="urn:microsoft.com/office/officeart/2018/2/layout/IconVerticalSolidList"/>
    <dgm:cxn modelId="{463F7D88-F13A-4CF4-B255-CF7E89BF287D}" type="presParOf" srcId="{4B368A26-943E-4889-AFF2-7BD2CB94F9AD}" destId="{353029F5-5EAB-42BE-A938-F1DE3D520B3B}" srcOrd="4" destOrd="0" presId="urn:microsoft.com/office/officeart/2018/2/layout/IconVerticalSolidList"/>
    <dgm:cxn modelId="{7A967694-B5CF-4DF5-B30F-81A14175E2AB}" type="presParOf" srcId="{76AA25E9-936A-400D-AB01-AF2A72491318}" destId="{5FC5F74E-951A-4C0A-B9E4-E64A1501EE51}" srcOrd="3" destOrd="0" presId="urn:microsoft.com/office/officeart/2018/2/layout/IconVerticalSolidList"/>
    <dgm:cxn modelId="{8E6BAA2F-CA11-4957-9B71-D6211FF4FF1C}" type="presParOf" srcId="{76AA25E9-936A-400D-AB01-AF2A72491318}" destId="{2ADFDFD8-F247-46DE-9A6A-DA230185907A}" srcOrd="4" destOrd="0" presId="urn:microsoft.com/office/officeart/2018/2/layout/IconVerticalSolidList"/>
    <dgm:cxn modelId="{63C1B679-EF31-4D3B-AABD-ABA380013F24}" type="presParOf" srcId="{2ADFDFD8-F247-46DE-9A6A-DA230185907A}" destId="{B4FB2ACE-0497-44FD-8797-103335589C70}" srcOrd="0" destOrd="0" presId="urn:microsoft.com/office/officeart/2018/2/layout/IconVerticalSolidList"/>
    <dgm:cxn modelId="{CEC40D1A-6B12-4615-8ECA-06317ED2F63E}" type="presParOf" srcId="{2ADFDFD8-F247-46DE-9A6A-DA230185907A}" destId="{8BF06B78-D204-4382-8E10-EA4A8D9A9F73}" srcOrd="1" destOrd="0" presId="urn:microsoft.com/office/officeart/2018/2/layout/IconVerticalSolidList"/>
    <dgm:cxn modelId="{D0F46A40-7700-4403-BC3D-3519AC521D98}" type="presParOf" srcId="{2ADFDFD8-F247-46DE-9A6A-DA230185907A}" destId="{3247C0D3-ECB2-4819-816B-BAD59F316934}" srcOrd="2" destOrd="0" presId="urn:microsoft.com/office/officeart/2018/2/layout/IconVerticalSolidList"/>
    <dgm:cxn modelId="{2772C12D-2042-46DC-800E-FE9440AEA008}" type="presParOf" srcId="{2ADFDFD8-F247-46DE-9A6A-DA230185907A}" destId="{03BB202C-8DEA-44DD-B0D9-3E98F6821D64}" srcOrd="3" destOrd="0" presId="urn:microsoft.com/office/officeart/2018/2/layout/IconVerticalSolidList"/>
    <dgm:cxn modelId="{69C23A46-40E9-48D7-8B58-B32DFA49C208}" type="presParOf" srcId="{2ADFDFD8-F247-46DE-9A6A-DA230185907A}" destId="{883952D9-AF22-4884-AC31-77E50C63240A}" srcOrd="4" destOrd="0" presId="urn:microsoft.com/office/officeart/2018/2/layout/IconVerticalSolidList"/>
    <dgm:cxn modelId="{59B039B8-098E-489F-8B8D-8A1A5BF61233}" type="presParOf" srcId="{76AA25E9-936A-400D-AB01-AF2A72491318}" destId="{1D531AF0-24D7-4E1B-83F7-FB97E36A7B6D}" srcOrd="5" destOrd="0" presId="urn:microsoft.com/office/officeart/2018/2/layout/IconVerticalSolidList"/>
    <dgm:cxn modelId="{8FA225E0-2D96-48F2-ACF4-E923CE6B5113}" type="presParOf" srcId="{76AA25E9-936A-400D-AB01-AF2A72491318}" destId="{3C36120D-DBFD-435E-8FE4-24CE7ADC75CF}" srcOrd="6" destOrd="0" presId="urn:microsoft.com/office/officeart/2018/2/layout/IconVerticalSolidList"/>
    <dgm:cxn modelId="{4412CFD9-48BE-4548-B0C3-6D7A026B5513}" type="presParOf" srcId="{3C36120D-DBFD-435E-8FE4-24CE7ADC75CF}" destId="{AD10CA36-0742-4229-A2EE-803F471AC02D}" srcOrd="0" destOrd="0" presId="urn:microsoft.com/office/officeart/2018/2/layout/IconVerticalSolidList"/>
    <dgm:cxn modelId="{BBF28110-6A7B-459E-994D-7B5450F3D3CF}" type="presParOf" srcId="{3C36120D-DBFD-435E-8FE4-24CE7ADC75CF}" destId="{251F0005-81C8-49B2-A66E-375F69DB4DC4}" srcOrd="1" destOrd="0" presId="urn:microsoft.com/office/officeart/2018/2/layout/IconVerticalSolidList"/>
    <dgm:cxn modelId="{46EF3D0B-43F4-4A4A-9EDD-493D9ECC23B2}" type="presParOf" srcId="{3C36120D-DBFD-435E-8FE4-24CE7ADC75CF}" destId="{012CE1D7-F21E-40DE-ABBF-14BCA8B34190}" srcOrd="2" destOrd="0" presId="urn:microsoft.com/office/officeart/2018/2/layout/IconVerticalSolidList"/>
    <dgm:cxn modelId="{344316E6-5D85-486B-BBAA-ADFDA71BBF61}" type="presParOf" srcId="{3C36120D-DBFD-435E-8FE4-24CE7ADC75CF}" destId="{C1A2C225-0572-40B1-8FE4-D9E039FEFFEC}" srcOrd="3" destOrd="0" presId="urn:microsoft.com/office/officeart/2018/2/layout/IconVerticalSolidList"/>
    <dgm:cxn modelId="{8FC9F6CF-09C5-446D-9A68-137DB50D15A3}" type="presParOf" srcId="{3C36120D-DBFD-435E-8FE4-24CE7ADC75CF}" destId="{E253B2A7-415E-4284-A7E8-C1042BE7B2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63CBD6-948D-4F91-B45F-1E5067D7ED18}" type="doc">
      <dgm:prSet loTypeId="urn:microsoft.com/office/officeart/2005/8/layout/matrix1" loCatId="matrix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E9184AEC-78CF-4A83-83D4-E0FEB93B9940}">
      <dgm:prSet phldrT="[Text]"/>
      <dgm:spPr/>
      <dgm:t>
        <a:bodyPr/>
        <a:lstStyle/>
        <a:p>
          <a:r>
            <a:rPr lang="en-US" dirty="0" err="1"/>
            <a:t>Managent</a:t>
          </a:r>
          <a:r>
            <a:rPr lang="en-US" dirty="0"/>
            <a:t> Tools</a:t>
          </a:r>
          <a:endParaRPr lang="en-ZA" dirty="0"/>
        </a:p>
      </dgm:t>
    </dgm:pt>
    <dgm:pt modelId="{19EF0A40-6297-4158-86CA-A1437EED3B53}" type="parTrans" cxnId="{67A1AFD0-4132-449E-B70A-F7F910CBFEB6}">
      <dgm:prSet/>
      <dgm:spPr/>
      <dgm:t>
        <a:bodyPr/>
        <a:lstStyle/>
        <a:p>
          <a:endParaRPr lang="en-ZA"/>
        </a:p>
      </dgm:t>
    </dgm:pt>
    <dgm:pt modelId="{CDC881A7-EFB9-4541-9EBA-0F139C578F53}" type="sibTrans" cxnId="{67A1AFD0-4132-449E-B70A-F7F910CBFEB6}">
      <dgm:prSet/>
      <dgm:spPr/>
      <dgm:t>
        <a:bodyPr/>
        <a:lstStyle/>
        <a:p>
          <a:endParaRPr lang="en-ZA"/>
        </a:p>
      </dgm:t>
    </dgm:pt>
    <dgm:pt modelId="{34769654-F9C9-4840-9C39-36046F5A89B1}">
      <dgm:prSet phldrT="[Text]"/>
      <dgm:spPr/>
      <dgm:t>
        <a:bodyPr/>
        <a:lstStyle/>
        <a:p>
          <a:r>
            <a:rPr lang="en-US" dirty="0"/>
            <a:t>Cost</a:t>
          </a:r>
          <a:endParaRPr lang="en-ZA" dirty="0"/>
        </a:p>
      </dgm:t>
    </dgm:pt>
    <dgm:pt modelId="{B49DFA30-E750-4A22-9818-18B4E9057659}" type="parTrans" cxnId="{077EE4BB-0F53-491D-A4FC-6B9123D7C867}">
      <dgm:prSet/>
      <dgm:spPr/>
      <dgm:t>
        <a:bodyPr/>
        <a:lstStyle/>
        <a:p>
          <a:endParaRPr lang="en-ZA"/>
        </a:p>
      </dgm:t>
    </dgm:pt>
    <dgm:pt modelId="{B2ADD42A-6DE1-44FF-B933-67BF22C5BCD1}" type="sibTrans" cxnId="{077EE4BB-0F53-491D-A4FC-6B9123D7C867}">
      <dgm:prSet/>
      <dgm:spPr/>
      <dgm:t>
        <a:bodyPr/>
        <a:lstStyle/>
        <a:p>
          <a:endParaRPr lang="en-ZA"/>
        </a:p>
      </dgm:t>
    </dgm:pt>
    <dgm:pt modelId="{A5B10DF5-02BF-47D3-9BF7-B4B73791EEE8}">
      <dgm:prSet phldrT="[Text]"/>
      <dgm:spPr/>
      <dgm:t>
        <a:bodyPr/>
        <a:lstStyle/>
        <a:p>
          <a:r>
            <a:rPr lang="en-US" dirty="0" err="1"/>
            <a:t>dadsf</a:t>
          </a:r>
          <a:endParaRPr lang="en-ZA" dirty="0"/>
        </a:p>
      </dgm:t>
    </dgm:pt>
    <dgm:pt modelId="{44EBBA62-CA73-4C36-8A5C-4C52407A7303}" type="parTrans" cxnId="{417E0B16-74CA-40FE-9A75-71F621DAD2B7}">
      <dgm:prSet/>
      <dgm:spPr/>
      <dgm:t>
        <a:bodyPr/>
        <a:lstStyle/>
        <a:p>
          <a:endParaRPr lang="en-ZA"/>
        </a:p>
      </dgm:t>
    </dgm:pt>
    <dgm:pt modelId="{CD6940EA-6B9A-42F7-A564-0A49D2F40963}" type="sibTrans" cxnId="{417E0B16-74CA-40FE-9A75-71F621DAD2B7}">
      <dgm:prSet/>
      <dgm:spPr/>
      <dgm:t>
        <a:bodyPr/>
        <a:lstStyle/>
        <a:p>
          <a:endParaRPr lang="en-ZA"/>
        </a:p>
      </dgm:t>
    </dgm:pt>
    <dgm:pt modelId="{1B1CE4B5-B0C3-4B04-80AE-C4469154BA78}">
      <dgm:prSet phldrT="[Text]"/>
      <dgm:spPr/>
      <dgm:t>
        <a:bodyPr/>
        <a:lstStyle/>
        <a:p>
          <a:r>
            <a:rPr lang="en-US" dirty="0" err="1"/>
            <a:t>sdfdsafs</a:t>
          </a:r>
          <a:endParaRPr lang="en-ZA" dirty="0"/>
        </a:p>
      </dgm:t>
    </dgm:pt>
    <dgm:pt modelId="{C8DA917D-50B0-4886-A550-DF92C728373C}" type="parTrans" cxnId="{ACD4C5F7-65A2-4FC6-BA3C-9734751DBBBE}">
      <dgm:prSet/>
      <dgm:spPr/>
      <dgm:t>
        <a:bodyPr/>
        <a:lstStyle/>
        <a:p>
          <a:endParaRPr lang="en-ZA"/>
        </a:p>
      </dgm:t>
    </dgm:pt>
    <dgm:pt modelId="{005667EA-58D8-4B46-94C6-A1D150F04820}" type="sibTrans" cxnId="{ACD4C5F7-65A2-4FC6-BA3C-9734751DBBBE}">
      <dgm:prSet/>
      <dgm:spPr/>
      <dgm:t>
        <a:bodyPr/>
        <a:lstStyle/>
        <a:p>
          <a:endParaRPr lang="en-ZA"/>
        </a:p>
      </dgm:t>
    </dgm:pt>
    <dgm:pt modelId="{731FF188-36AE-414F-873C-D48C4C1C20D2}">
      <dgm:prSet phldrT="[Text]" phldr="1"/>
      <dgm:spPr/>
      <dgm:t>
        <a:bodyPr/>
        <a:lstStyle/>
        <a:p>
          <a:endParaRPr lang="en-ZA" dirty="0"/>
        </a:p>
      </dgm:t>
    </dgm:pt>
    <dgm:pt modelId="{1CCBD581-F52B-4072-9AC7-67AFA0D923E8}" type="parTrans" cxnId="{7C1D7D48-2E9C-47DB-9A1C-83D27C7846E7}">
      <dgm:prSet/>
      <dgm:spPr/>
      <dgm:t>
        <a:bodyPr/>
        <a:lstStyle/>
        <a:p>
          <a:endParaRPr lang="en-ZA"/>
        </a:p>
      </dgm:t>
    </dgm:pt>
    <dgm:pt modelId="{DE2244BD-469F-4AB0-9631-63043C6141E1}" type="sibTrans" cxnId="{7C1D7D48-2E9C-47DB-9A1C-83D27C7846E7}">
      <dgm:prSet/>
      <dgm:spPr/>
      <dgm:t>
        <a:bodyPr/>
        <a:lstStyle/>
        <a:p>
          <a:endParaRPr lang="en-ZA"/>
        </a:p>
      </dgm:t>
    </dgm:pt>
    <dgm:pt modelId="{CFAD9911-6B72-4F73-8133-1FB6A6AAA754}" type="pres">
      <dgm:prSet presAssocID="{E763CBD6-948D-4F91-B45F-1E5067D7ED1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B669DF-890B-4F33-9449-5D8B1E7EF930}" type="pres">
      <dgm:prSet presAssocID="{E763CBD6-948D-4F91-B45F-1E5067D7ED18}" presName="matrix" presStyleCnt="0"/>
      <dgm:spPr/>
    </dgm:pt>
    <dgm:pt modelId="{FF3C13EA-091F-4D57-8065-D70130BAAAA9}" type="pres">
      <dgm:prSet presAssocID="{E763CBD6-948D-4F91-B45F-1E5067D7ED18}" presName="tile1" presStyleLbl="node1" presStyleIdx="0" presStyleCnt="4"/>
      <dgm:spPr/>
    </dgm:pt>
    <dgm:pt modelId="{6D3DFA98-2281-49EA-9A1A-BF8CDFC2AE38}" type="pres">
      <dgm:prSet presAssocID="{E763CBD6-948D-4F91-B45F-1E5067D7ED1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DDA44E-52EC-4410-A609-77E1C6F45FA7}" type="pres">
      <dgm:prSet presAssocID="{E763CBD6-948D-4F91-B45F-1E5067D7ED18}" presName="tile2" presStyleLbl="node1" presStyleIdx="1" presStyleCnt="4"/>
      <dgm:spPr/>
    </dgm:pt>
    <dgm:pt modelId="{5CA3C320-A00A-4686-AF55-2D08F1EECFFE}" type="pres">
      <dgm:prSet presAssocID="{E763CBD6-948D-4F91-B45F-1E5067D7ED1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EB86643-F787-4911-89A8-5B76E33E9F23}" type="pres">
      <dgm:prSet presAssocID="{E763CBD6-948D-4F91-B45F-1E5067D7ED18}" presName="tile3" presStyleLbl="node1" presStyleIdx="2" presStyleCnt="4"/>
      <dgm:spPr/>
    </dgm:pt>
    <dgm:pt modelId="{5783EDAF-D38E-419A-8727-A40DF2DB188E}" type="pres">
      <dgm:prSet presAssocID="{E763CBD6-948D-4F91-B45F-1E5067D7ED1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F96DB11-5FF5-4FEB-950D-95335B9ABD43}" type="pres">
      <dgm:prSet presAssocID="{E763CBD6-948D-4F91-B45F-1E5067D7ED18}" presName="tile4" presStyleLbl="node1" presStyleIdx="3" presStyleCnt="4"/>
      <dgm:spPr/>
    </dgm:pt>
    <dgm:pt modelId="{4F50685D-09D9-433D-BBB5-3D7180D8E060}" type="pres">
      <dgm:prSet presAssocID="{E763CBD6-948D-4F91-B45F-1E5067D7ED1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564B502-8594-4873-BDA4-F58CAFB8D50A}" type="pres">
      <dgm:prSet presAssocID="{E763CBD6-948D-4F91-B45F-1E5067D7ED1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17E0B16-74CA-40FE-9A75-71F621DAD2B7}" srcId="{E9184AEC-78CF-4A83-83D4-E0FEB93B9940}" destId="{A5B10DF5-02BF-47D3-9BF7-B4B73791EEE8}" srcOrd="1" destOrd="0" parTransId="{44EBBA62-CA73-4C36-8A5C-4C52407A7303}" sibTransId="{CD6940EA-6B9A-42F7-A564-0A49D2F40963}"/>
    <dgm:cxn modelId="{4229B025-BB50-4EDC-9E05-F7BE91986ABF}" type="presOf" srcId="{731FF188-36AE-414F-873C-D48C4C1C20D2}" destId="{5783EDAF-D38E-419A-8727-A40DF2DB188E}" srcOrd="1" destOrd="0" presId="urn:microsoft.com/office/officeart/2005/8/layout/matrix1"/>
    <dgm:cxn modelId="{72C6BD5E-4041-47E7-A930-8A3C3BFF62C5}" type="presOf" srcId="{34769654-F9C9-4840-9C39-36046F5A89B1}" destId="{6D3DFA98-2281-49EA-9A1A-BF8CDFC2AE38}" srcOrd="1" destOrd="0" presId="urn:microsoft.com/office/officeart/2005/8/layout/matrix1"/>
    <dgm:cxn modelId="{D0D98142-4406-4059-AD6F-3FD87F0EB5FA}" type="presOf" srcId="{34769654-F9C9-4840-9C39-36046F5A89B1}" destId="{FF3C13EA-091F-4D57-8065-D70130BAAAA9}" srcOrd="0" destOrd="0" presId="urn:microsoft.com/office/officeart/2005/8/layout/matrix1"/>
    <dgm:cxn modelId="{7C1D7D48-2E9C-47DB-9A1C-83D27C7846E7}" srcId="{E9184AEC-78CF-4A83-83D4-E0FEB93B9940}" destId="{731FF188-36AE-414F-873C-D48C4C1C20D2}" srcOrd="2" destOrd="0" parTransId="{1CCBD581-F52B-4072-9AC7-67AFA0D923E8}" sibTransId="{DE2244BD-469F-4AB0-9631-63043C6141E1}"/>
    <dgm:cxn modelId="{747C3653-062C-45E8-A29C-E9A51AE036E8}" type="presOf" srcId="{1B1CE4B5-B0C3-4B04-80AE-C4469154BA78}" destId="{74DDA44E-52EC-4410-A609-77E1C6F45FA7}" srcOrd="0" destOrd="1" presId="urn:microsoft.com/office/officeart/2005/8/layout/matrix1"/>
    <dgm:cxn modelId="{0E394F59-44E0-460F-BB03-0544277DFC5D}" type="presOf" srcId="{A5B10DF5-02BF-47D3-9BF7-B4B73791EEE8}" destId="{5CA3C320-A00A-4686-AF55-2D08F1EECFFE}" srcOrd="1" destOrd="0" presId="urn:microsoft.com/office/officeart/2005/8/layout/matrix1"/>
    <dgm:cxn modelId="{78884885-6DD9-427D-A669-337A227E5B4D}" type="presOf" srcId="{1B1CE4B5-B0C3-4B04-80AE-C4469154BA78}" destId="{5CA3C320-A00A-4686-AF55-2D08F1EECFFE}" srcOrd="1" destOrd="1" presId="urn:microsoft.com/office/officeart/2005/8/layout/matrix1"/>
    <dgm:cxn modelId="{A994F0A5-2455-43A6-89BC-B4BD86F2430A}" type="presOf" srcId="{A5B10DF5-02BF-47D3-9BF7-B4B73791EEE8}" destId="{74DDA44E-52EC-4410-A609-77E1C6F45FA7}" srcOrd="0" destOrd="0" presId="urn:microsoft.com/office/officeart/2005/8/layout/matrix1"/>
    <dgm:cxn modelId="{33105DAE-3127-4AD4-8BA0-D6425F5EFEED}" type="presOf" srcId="{E9184AEC-78CF-4A83-83D4-E0FEB93B9940}" destId="{4564B502-8594-4873-BDA4-F58CAFB8D50A}" srcOrd="0" destOrd="0" presId="urn:microsoft.com/office/officeart/2005/8/layout/matrix1"/>
    <dgm:cxn modelId="{077EE4BB-0F53-491D-A4FC-6B9123D7C867}" srcId="{E9184AEC-78CF-4A83-83D4-E0FEB93B9940}" destId="{34769654-F9C9-4840-9C39-36046F5A89B1}" srcOrd="0" destOrd="0" parTransId="{B49DFA30-E750-4A22-9818-18B4E9057659}" sibTransId="{B2ADD42A-6DE1-44FF-B933-67BF22C5BCD1}"/>
    <dgm:cxn modelId="{67A1AFD0-4132-449E-B70A-F7F910CBFEB6}" srcId="{E763CBD6-948D-4F91-B45F-1E5067D7ED18}" destId="{E9184AEC-78CF-4A83-83D4-E0FEB93B9940}" srcOrd="0" destOrd="0" parTransId="{19EF0A40-6297-4158-86CA-A1437EED3B53}" sibTransId="{CDC881A7-EFB9-4541-9EBA-0F139C578F53}"/>
    <dgm:cxn modelId="{367770DA-A603-4CBE-B481-0F73E8A12E1B}" type="presOf" srcId="{731FF188-36AE-414F-873C-D48C4C1C20D2}" destId="{8EB86643-F787-4911-89A8-5B76E33E9F23}" srcOrd="0" destOrd="0" presId="urn:microsoft.com/office/officeart/2005/8/layout/matrix1"/>
    <dgm:cxn modelId="{6688FCE8-C90F-4156-82A0-69D15EF99059}" type="presOf" srcId="{E763CBD6-948D-4F91-B45F-1E5067D7ED18}" destId="{CFAD9911-6B72-4F73-8133-1FB6A6AAA754}" srcOrd="0" destOrd="0" presId="urn:microsoft.com/office/officeart/2005/8/layout/matrix1"/>
    <dgm:cxn modelId="{ACD4C5F7-65A2-4FC6-BA3C-9734751DBBBE}" srcId="{A5B10DF5-02BF-47D3-9BF7-B4B73791EEE8}" destId="{1B1CE4B5-B0C3-4B04-80AE-C4469154BA78}" srcOrd="0" destOrd="0" parTransId="{C8DA917D-50B0-4886-A550-DF92C728373C}" sibTransId="{005667EA-58D8-4B46-94C6-A1D150F04820}"/>
    <dgm:cxn modelId="{BF349395-3032-4F29-9ECF-62CBB8D35F25}" type="presParOf" srcId="{CFAD9911-6B72-4F73-8133-1FB6A6AAA754}" destId="{0FB669DF-890B-4F33-9449-5D8B1E7EF930}" srcOrd="0" destOrd="0" presId="urn:microsoft.com/office/officeart/2005/8/layout/matrix1"/>
    <dgm:cxn modelId="{4B098B16-F9BF-4065-9FF0-899CF77BA568}" type="presParOf" srcId="{0FB669DF-890B-4F33-9449-5D8B1E7EF930}" destId="{FF3C13EA-091F-4D57-8065-D70130BAAAA9}" srcOrd="0" destOrd="0" presId="urn:microsoft.com/office/officeart/2005/8/layout/matrix1"/>
    <dgm:cxn modelId="{B4149F5A-B9F3-46D2-ABCB-0B88B22DABFC}" type="presParOf" srcId="{0FB669DF-890B-4F33-9449-5D8B1E7EF930}" destId="{6D3DFA98-2281-49EA-9A1A-BF8CDFC2AE38}" srcOrd="1" destOrd="0" presId="urn:microsoft.com/office/officeart/2005/8/layout/matrix1"/>
    <dgm:cxn modelId="{540FDC5A-4D87-47F4-A099-0FE73C5F0F13}" type="presParOf" srcId="{0FB669DF-890B-4F33-9449-5D8B1E7EF930}" destId="{74DDA44E-52EC-4410-A609-77E1C6F45FA7}" srcOrd="2" destOrd="0" presId="urn:microsoft.com/office/officeart/2005/8/layout/matrix1"/>
    <dgm:cxn modelId="{8C9F57DE-8E30-4C6B-B9C7-AC1983C039B4}" type="presParOf" srcId="{0FB669DF-890B-4F33-9449-5D8B1E7EF930}" destId="{5CA3C320-A00A-4686-AF55-2D08F1EECFFE}" srcOrd="3" destOrd="0" presId="urn:microsoft.com/office/officeart/2005/8/layout/matrix1"/>
    <dgm:cxn modelId="{E577D270-B9CB-4D5A-9F80-6526D6238FFB}" type="presParOf" srcId="{0FB669DF-890B-4F33-9449-5D8B1E7EF930}" destId="{8EB86643-F787-4911-89A8-5B76E33E9F23}" srcOrd="4" destOrd="0" presId="urn:microsoft.com/office/officeart/2005/8/layout/matrix1"/>
    <dgm:cxn modelId="{C03C7941-20F5-4211-A3BC-C3E78FBB3D23}" type="presParOf" srcId="{0FB669DF-890B-4F33-9449-5D8B1E7EF930}" destId="{5783EDAF-D38E-419A-8727-A40DF2DB188E}" srcOrd="5" destOrd="0" presId="urn:microsoft.com/office/officeart/2005/8/layout/matrix1"/>
    <dgm:cxn modelId="{659166F6-B1B7-4DE1-BF46-4A3BA4DD0D00}" type="presParOf" srcId="{0FB669DF-890B-4F33-9449-5D8B1E7EF930}" destId="{2F96DB11-5FF5-4FEB-950D-95335B9ABD43}" srcOrd="6" destOrd="0" presId="urn:microsoft.com/office/officeart/2005/8/layout/matrix1"/>
    <dgm:cxn modelId="{C674CF1D-D30C-4BDB-950D-9C9E1E886CB5}" type="presParOf" srcId="{0FB669DF-890B-4F33-9449-5D8B1E7EF930}" destId="{4F50685D-09D9-433D-BBB5-3D7180D8E060}" srcOrd="7" destOrd="0" presId="urn:microsoft.com/office/officeart/2005/8/layout/matrix1"/>
    <dgm:cxn modelId="{C1F7D97D-7B12-4D15-9F5D-D7BB8D1EFF74}" type="presParOf" srcId="{CFAD9911-6B72-4F73-8133-1FB6A6AAA754}" destId="{4564B502-8594-4873-BDA4-F58CAFB8D50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2E96D-ACEE-4F5D-951B-F39BB98157D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85CFD-27A9-4090-93D4-23D5C2ED08E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95E3-4BFA-49DC-B5E4-D525DCD1AD3F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b="1" kern="1200" dirty="0"/>
            <a:t>Resource type</a:t>
          </a:r>
          <a:endParaRPr lang="en-US" sz="2200" kern="1200" dirty="0"/>
        </a:p>
      </dsp:txBody>
      <dsp:txXfrm>
        <a:off x="1429899" y="2442"/>
        <a:ext cx="2931121" cy="1238008"/>
      </dsp:txXfrm>
    </dsp:sp>
    <dsp:sp modelId="{BDF27D37-9D82-4A3E-B535-3024C6AD3D17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Units and Rate depend on Resource Type</a:t>
          </a:r>
          <a:endParaRPr lang="en-US" sz="1600" kern="1200" dirty="0"/>
        </a:p>
      </dsp:txBody>
      <dsp:txXfrm>
        <a:off x="4361021" y="2442"/>
        <a:ext cx="2152582" cy="1238008"/>
      </dsp:txXfrm>
    </dsp:sp>
    <dsp:sp modelId="{AE0C335C-ADF5-4236-9503-326CD06E772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0BB42-D1A0-45B8-AD36-5BE8D863F92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E3369-0921-44E8-9F12-13645E90501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b="1" kern="1200" dirty="0"/>
            <a:t>Services</a:t>
          </a:r>
          <a:endParaRPr lang="en-US" sz="2200" kern="1200" dirty="0"/>
        </a:p>
      </dsp:txBody>
      <dsp:txXfrm>
        <a:off x="1429899" y="1549953"/>
        <a:ext cx="2931121" cy="1238008"/>
      </dsp:txXfrm>
    </dsp:sp>
    <dsp:sp modelId="{353029F5-5EAB-42BE-A938-F1DE3D520B3B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First-party rates vs third-party rates</a:t>
          </a:r>
          <a:endParaRPr lang="en-US" sz="1600" kern="1200" dirty="0"/>
        </a:p>
      </dsp:txBody>
      <dsp:txXfrm>
        <a:off x="4361021" y="1549953"/>
        <a:ext cx="2152582" cy="1238008"/>
      </dsp:txXfrm>
    </dsp:sp>
    <dsp:sp modelId="{B4FB2ACE-0497-44FD-8797-103335589C7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06B78-D204-4382-8E10-EA4A8D9A9F7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B202C-8DEA-44DD-B0D9-3E98F6821D64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b="1" kern="1200"/>
            <a:t>Location</a:t>
          </a:r>
          <a:endParaRPr lang="en-US" sz="2200" kern="1200"/>
        </a:p>
      </dsp:txBody>
      <dsp:txXfrm>
        <a:off x="1429899" y="3097464"/>
        <a:ext cx="2931121" cy="1238008"/>
      </dsp:txXfrm>
    </dsp:sp>
    <dsp:sp modelId="{883952D9-AF22-4884-AC31-77E50C63240A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popularity, demand, and local infrastructure costs</a:t>
          </a:r>
          <a:endParaRPr lang="en-US" sz="1600" kern="1200"/>
        </a:p>
      </dsp:txBody>
      <dsp:txXfrm>
        <a:off x="4361021" y="3097464"/>
        <a:ext cx="2152582" cy="1238008"/>
      </dsp:txXfrm>
    </dsp:sp>
    <dsp:sp modelId="{AD10CA36-0742-4229-A2EE-803F471AC02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F0005-81C8-49B2-A66E-375F69DB4DC4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2C225-0572-40B1-8FE4-D9E039FEFFEC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Billing</a:t>
          </a:r>
          <a:r>
            <a:rPr lang="en-GB" sz="2200" kern="1200"/>
            <a:t> </a:t>
          </a:r>
          <a:r>
            <a:rPr lang="en-GB" sz="2200" b="1" kern="1200"/>
            <a:t>Zones</a:t>
          </a:r>
          <a:endParaRPr lang="en-US" sz="2200" kern="1200"/>
        </a:p>
      </dsp:txBody>
      <dsp:txXfrm>
        <a:off x="1429899" y="4644974"/>
        <a:ext cx="2931121" cy="1238008"/>
      </dsp:txXfrm>
    </dsp:sp>
    <dsp:sp modelId="{E253B2A7-415E-4284-A7E8-C1042BE7B21E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Geographical grouping</a:t>
          </a:r>
          <a:endParaRPr lang="en-US" sz="1600" kern="1200"/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C13EA-091F-4D57-8065-D70130BAAAA9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0">
          <a:noAutofit/>
          <a:sp3d extrusionH="28000" prstMaterial="matte"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Cost</a:t>
          </a:r>
          <a:endParaRPr lang="en-ZA" sz="3400" kern="1200" dirty="0"/>
        </a:p>
      </dsp:txBody>
      <dsp:txXfrm rot="5400000">
        <a:off x="0" y="0"/>
        <a:ext cx="5257800" cy="1631751"/>
      </dsp:txXfrm>
    </dsp:sp>
    <dsp:sp modelId="{74DDA44E-52EC-4410-A609-77E1C6F45FA7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0">
          <a:noAutofit/>
          <a:sp3d extrusionH="28000" prstMaterial="matte"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dadsf</a:t>
          </a:r>
          <a:endParaRPr lang="en-ZA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sdfdsafs</a:t>
          </a:r>
          <a:endParaRPr lang="en-ZA" sz="2700" kern="1200" dirty="0"/>
        </a:p>
      </dsp:txBody>
      <dsp:txXfrm>
        <a:off x="5257800" y="0"/>
        <a:ext cx="5257800" cy="1631751"/>
      </dsp:txXfrm>
    </dsp:sp>
    <dsp:sp modelId="{8EB86643-F787-4911-89A8-5B76E33E9F23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0">
          <a:noAutofit/>
          <a:sp3d extrusionH="28000" prstMaterial="matte"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3400" kern="1200" dirty="0"/>
        </a:p>
      </dsp:txBody>
      <dsp:txXfrm rot="10800000">
        <a:off x="0" y="2719586"/>
        <a:ext cx="5257800" cy="1631751"/>
      </dsp:txXfrm>
    </dsp:sp>
    <dsp:sp modelId="{2F96DB11-5FF5-4FEB-950D-95335B9ABD43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64B502-8594-4873-BDA4-F58CAFB8D50A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Managent</a:t>
          </a:r>
          <a:r>
            <a:rPr lang="en-US" sz="3400" kern="1200" dirty="0"/>
            <a:t> Tools</a:t>
          </a:r>
          <a:endParaRPr lang="en-ZA" sz="3400" kern="1200" dirty="0"/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A5EC-4D18-43F8-9901-4A2AB57E32BB}" type="datetimeFigureOut">
              <a:rPr lang="en-ZA" smtClean="0"/>
              <a:t>13/02/2020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13CA4-41D9-40C5-A6A8-B2387B6F7F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127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marketplace.microsoft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Hours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Address Hours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Transfer In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Transfer Out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3CA4-41D9-40C5-A6A8-B2387B6F7FAA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913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the documentation for specific details on what each service area costs.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3CA4-41D9-40C5-A6A8-B2387B6F7FAA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327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usage that a meter tracks and the number of meters associated with a resource depend on the resource type.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Azure team develops and offers first-party products and services, while products and services from third-party vendors are available in the 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Azure Marketplace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Different billing structures apply to each of these categories.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3CA4-41D9-40C5-A6A8-B2387B6F7FAA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73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cost-management/overview-cost-mgt" TargetMode="External"/><Relationship Id="rId2" Type="http://schemas.openxmlformats.org/officeDocument/2006/relationships/hyperlink" Target="https://azure.microsoft.com/features/azure-por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azure/governance/policy/overview" TargetMode="External"/><Relationship Id="rId4" Type="http://schemas.openxmlformats.org/officeDocument/2006/relationships/hyperlink" Target="https://docs.microsoft.com/power-bi/service-connect-to-azure-enterpri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F02ACB7-ADB0-0243-A286-FCCF1698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926663"/>
          </a:xfrm>
        </p:spPr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  <a:p>
            <a:r>
              <a:rPr lang="en-US" dirty="0"/>
              <a:t>Speaker Name(s)</a:t>
            </a:r>
          </a:p>
          <a:p>
            <a:r>
              <a:rPr lang="en-US" dirty="0"/>
              <a:t>Speaker Details(s)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Usage meters</a:t>
            </a:r>
          </a:p>
          <a:p>
            <a:r>
              <a:rPr lang="en-GB" dirty="0"/>
              <a:t>When you provision an Azure resource, Azure creates one or more meter instances for that resource. The meters track the resources' usage, and generate a usage record that is used to calculate your bill.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614E-4726-4FFD-9B48-385DC83A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D32F-7FE8-4F43-8E86-D950480A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 vary per product and often have different pricing tiers based on the size or capacity of the resource.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072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F19D-2AAD-4841-A3FE-A0C69F98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C1D9-AFD1-4C84-B1A4-4D5F1073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takeaway is that resources are always charged </a:t>
            </a:r>
            <a:r>
              <a:rPr lang="en-GB" i="1" dirty="0"/>
              <a:t>based on usage</a:t>
            </a:r>
            <a:r>
              <a:rPr lang="en-GB" dirty="0"/>
              <a:t>. For example, if you de-allocate a VM then you will not be billed for compute hours, I/O reads or writes or the private IP address since the VM is not running and has no allocated compute resources. However you will incur storage costs for the disks.</a:t>
            </a:r>
          </a:p>
          <a:p>
            <a:r>
              <a:rPr lang="en-GB" b="1" dirty="0"/>
              <a:t> Note</a:t>
            </a:r>
          </a:p>
          <a:p>
            <a:r>
              <a:rPr lang="en-GB" dirty="0"/>
              <a:t>De-allocating a VM is not the same as </a:t>
            </a:r>
            <a:r>
              <a:rPr lang="en-GB" i="1" dirty="0"/>
              <a:t>deleting</a:t>
            </a:r>
            <a:r>
              <a:rPr lang="en-GB" dirty="0"/>
              <a:t> a VM. De-allocation means the VM is not assigned to a CPU or network in a </a:t>
            </a:r>
            <a:r>
              <a:rPr lang="en-GB" dirty="0" err="1"/>
              <a:t>datacenter</a:t>
            </a:r>
            <a:r>
              <a:rPr lang="en-GB" dirty="0"/>
              <a:t>. However, your persistent disks remain, and the resource is present in your subscription. It's similar to turning off your physical computer.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942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43060-6B9A-46F2-9652-2F65A09B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ZA" b="1">
                <a:solidFill>
                  <a:srgbClr val="FFFFFF"/>
                </a:solidFill>
              </a:rPr>
              <a:t>Factors affecting costs</a:t>
            </a:r>
            <a:endParaRPr lang="en-ZA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6637832-8F69-438C-9D3F-C877BA0D3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3862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36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F085CFD-27A9-4090-93D4-23D5C2ED0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graphicEl>
                                              <a:dgm id="{4F085CFD-27A9-4090-93D4-23D5C2ED0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graphicEl>
                                              <a:dgm id="{4F085CFD-27A9-4090-93D4-23D5C2ED0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C2E96D-ACEE-4F5D-951B-F39BB9815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BFC2E96D-ACEE-4F5D-951B-F39BB9815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BFC2E96D-ACEE-4F5D-951B-F39BB9815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BA595E3-4BFA-49DC-B5E4-D525DCD1A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graphicEl>
                                              <a:dgm id="{2BA595E3-4BFA-49DC-B5E4-D525DCD1A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2BA595E3-4BFA-49DC-B5E4-D525DCD1A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DF27D37-9D82-4A3E-B535-3024C6AD3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graphicEl>
                                              <a:dgm id="{BDF27D37-9D82-4A3E-B535-3024C6AD3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BDF27D37-9D82-4A3E-B535-3024C6AD3D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E0C335C-ADF5-4236-9503-326CD06E7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AE0C335C-ADF5-4236-9503-326CD06E7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E0C335C-ADF5-4236-9503-326CD06E7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AB0BB42-D1A0-45B8-AD36-5BE8D863F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graphicEl>
                                              <a:dgm id="{3AB0BB42-D1A0-45B8-AD36-5BE8D863F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3AB0BB42-D1A0-45B8-AD36-5BE8D863F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16E3369-0921-44E8-9F12-13645E905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graphicEl>
                                              <a:dgm id="{D16E3369-0921-44E8-9F12-13645E905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graphicEl>
                                              <a:dgm id="{D16E3369-0921-44E8-9F12-13645E905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53029F5-5EAB-42BE-A938-F1DE3D520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graphicEl>
                                              <a:dgm id="{353029F5-5EAB-42BE-A938-F1DE3D520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graphicEl>
                                              <a:dgm id="{353029F5-5EAB-42BE-A938-F1DE3D520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4FB2ACE-0497-44FD-8797-103335589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graphicEl>
                                              <a:dgm id="{B4FB2ACE-0497-44FD-8797-103335589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graphicEl>
                                              <a:dgm id="{B4FB2ACE-0497-44FD-8797-103335589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BF06B78-D204-4382-8E10-EA4A8D9A9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graphicEl>
                                              <a:dgm id="{8BF06B78-D204-4382-8E10-EA4A8D9A9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graphicEl>
                                              <a:dgm id="{8BF06B78-D204-4382-8E10-EA4A8D9A9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3BB202C-8DEA-44DD-B0D9-3E98F6821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graphicEl>
                                              <a:dgm id="{03BB202C-8DEA-44DD-B0D9-3E98F6821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graphicEl>
                                              <a:dgm id="{03BB202C-8DEA-44DD-B0D9-3E98F6821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83952D9-AF22-4884-AC31-77E50C632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graphicEl>
                                              <a:dgm id="{883952D9-AF22-4884-AC31-77E50C632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graphicEl>
                                              <a:dgm id="{883952D9-AF22-4884-AC31-77E50C632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10CA36-0742-4229-A2EE-803F471AC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>
                                            <p:graphicEl>
                                              <a:dgm id="{AD10CA36-0742-4229-A2EE-803F471AC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>
                                            <p:graphicEl>
                                              <a:dgm id="{AD10CA36-0742-4229-A2EE-803F471AC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51F0005-81C8-49B2-A66E-375F69DB4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graphicEl>
                                              <a:dgm id="{251F0005-81C8-49B2-A66E-375F69DB4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>
                                            <p:graphicEl>
                                              <a:dgm id="{251F0005-81C8-49B2-A66E-375F69DB4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1A2C225-0572-40B1-8FE4-D9E039FEF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graphicEl>
                                              <a:dgm id="{C1A2C225-0572-40B1-8FE4-D9E039FEF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graphicEl>
                                              <a:dgm id="{C1A2C225-0572-40B1-8FE4-D9E039FEF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253B2A7-415E-4284-A7E8-C1042BE7B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graphicEl>
                                              <a:dgm id="{E253B2A7-415E-4284-A7E8-C1042BE7B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graphicEl>
                                              <a:dgm id="{E253B2A7-415E-4284-A7E8-C1042BE7B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9CEA-B6BF-4E4F-9FB0-F5261C67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Cost Management tools in Azure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D8E113-2B75-4DA4-A0F2-F96FD5397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99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24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DE66-7AF5-42F3-AB59-8106BA53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Cost Management tools in Azure</a:t>
            </a:r>
            <a:endParaRPr lang="en-ZA" sz="24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8D1AA5DB-382D-4320-A3FD-C0A98A8A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67A726-F3BB-4643-B609-0CC5EE6DD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391472"/>
              </p:ext>
            </p:extLst>
          </p:nvPr>
        </p:nvGraphicFramePr>
        <p:xfrm>
          <a:off x="1622232" y="385011"/>
          <a:ext cx="8941733" cy="37991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64767">
                  <a:extLst>
                    <a:ext uri="{9D8B030D-6E8A-4147-A177-3AD203B41FA5}">
                      <a16:colId xmlns:a16="http://schemas.microsoft.com/office/drawing/2014/main" val="2636706863"/>
                    </a:ext>
                  </a:extLst>
                </a:gridCol>
                <a:gridCol w="1378244">
                  <a:extLst>
                    <a:ext uri="{9D8B030D-6E8A-4147-A177-3AD203B41FA5}">
                      <a16:colId xmlns:a16="http://schemas.microsoft.com/office/drawing/2014/main" val="2150890054"/>
                    </a:ext>
                  </a:extLst>
                </a:gridCol>
                <a:gridCol w="1722389">
                  <a:extLst>
                    <a:ext uri="{9D8B030D-6E8A-4147-A177-3AD203B41FA5}">
                      <a16:colId xmlns:a16="http://schemas.microsoft.com/office/drawing/2014/main" val="1645047416"/>
                    </a:ext>
                  </a:extLst>
                </a:gridCol>
                <a:gridCol w="1598089">
                  <a:extLst>
                    <a:ext uri="{9D8B030D-6E8A-4147-A177-3AD203B41FA5}">
                      <a16:colId xmlns:a16="http://schemas.microsoft.com/office/drawing/2014/main" val="1847161915"/>
                    </a:ext>
                  </a:extLst>
                </a:gridCol>
                <a:gridCol w="1378244">
                  <a:extLst>
                    <a:ext uri="{9D8B030D-6E8A-4147-A177-3AD203B41FA5}">
                      <a16:colId xmlns:a16="http://schemas.microsoft.com/office/drawing/2014/main" val="240173062"/>
                    </a:ext>
                  </a:extLst>
                </a:gridCol>
              </a:tblGrid>
              <a:tr h="44343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>
                          <a:effectLst/>
                        </a:rPr>
                        <a:t>Tool</a:t>
                      </a:r>
                    </a:p>
                  </a:txBody>
                  <a:tcPr marL="59924" marR="59924" marT="29962" marB="299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  <a:hlinkClick r:id="rId2"/>
                        </a:rPr>
                        <a:t>Azure portal</a:t>
                      </a:r>
                      <a:endParaRPr lang="en-ZA" sz="1200">
                        <a:effectLst/>
                      </a:endParaRPr>
                    </a:p>
                  </a:txBody>
                  <a:tcPr marL="59924" marR="59924" marT="29962" marB="299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  <a:hlinkClick r:id="rId3"/>
                        </a:rPr>
                        <a:t>Azure Cost Management</a:t>
                      </a:r>
                      <a:endParaRPr lang="en-ZA" sz="1200">
                        <a:effectLst/>
                      </a:endParaRPr>
                    </a:p>
                  </a:txBody>
                  <a:tcPr marL="59924" marR="59924" marT="29962" marB="299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  <a:hlinkClick r:id="rId4"/>
                        </a:rPr>
                        <a:t>Azure EA Content Pack</a:t>
                      </a:r>
                      <a:endParaRPr lang="en-ZA" sz="1200">
                        <a:effectLst/>
                      </a:endParaRPr>
                    </a:p>
                  </a:txBody>
                  <a:tcPr marL="59924" marR="59924" marT="29962" marB="2996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  <a:hlinkClick r:id="rId5"/>
                        </a:rPr>
                        <a:t>Azure Policy</a:t>
                      </a:r>
                      <a:endParaRPr lang="en-ZA" sz="1200">
                        <a:effectLst/>
                      </a:endParaRPr>
                    </a:p>
                  </a:txBody>
                  <a:tcPr marL="59924" marR="59924" marT="29962" marB="29962" anchor="b"/>
                </a:tc>
                <a:extLst>
                  <a:ext uri="{0D108BD9-81ED-4DB2-BD59-A6C34878D82A}">
                    <a16:rowId xmlns:a16="http://schemas.microsoft.com/office/drawing/2014/main" val="1569926847"/>
                  </a:ext>
                </a:extLst>
              </a:tr>
              <a:tr h="263665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Enterprise Agreement required?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254611909"/>
                  </a:ext>
                </a:extLst>
              </a:tr>
              <a:tr h="263665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Budget control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853385121"/>
                  </a:ext>
                </a:extLst>
              </a:tr>
              <a:tr h="26366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Monitor spending on single resource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3662375460"/>
                  </a:ext>
                </a:extLst>
              </a:tr>
              <a:tr h="44343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Monitor spending across multiple resources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925717382"/>
                  </a:ext>
                </a:extLst>
              </a:tr>
              <a:tr h="44343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Control spending on single resource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 - manual sizing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2379247149"/>
                  </a:ext>
                </a:extLst>
              </a:tr>
              <a:tr h="44343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Enforce spending across multiple resources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3097897845"/>
                  </a:ext>
                </a:extLst>
              </a:tr>
              <a:tr h="44343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Enforce accounting metadata on resources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3229359094"/>
                  </a:ext>
                </a:extLst>
              </a:tr>
              <a:tr h="263665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Monitor and detect trends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575801943"/>
                  </a:ext>
                </a:extLst>
              </a:tr>
              <a:tr h="263665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Detect spending anomalies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4205706932"/>
                  </a:ext>
                </a:extLst>
              </a:tr>
              <a:tr h="263665"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Socialize deviations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Yes</a:t>
                      </a:r>
                    </a:p>
                  </a:txBody>
                  <a:tcPr marL="59924" marR="59924" marT="29962" marB="299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200">
                          <a:effectLst/>
                        </a:rPr>
                        <a:t>No</a:t>
                      </a:r>
                    </a:p>
                  </a:txBody>
                  <a:tcPr marL="59924" marR="59924" marT="29962" marB="29962"/>
                </a:tc>
                <a:extLst>
                  <a:ext uri="{0D108BD9-81ED-4DB2-BD59-A6C34878D82A}">
                    <a16:rowId xmlns:a16="http://schemas.microsoft.com/office/drawing/2014/main" val="3637666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09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421</Words>
  <Application>Microsoft Office PowerPoint</Application>
  <PresentationFormat>Widescreen</PresentationFormat>
  <Paragraphs>92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Session title</vt:lpstr>
      <vt:lpstr>PowerPoint Presentation</vt:lpstr>
      <vt:lpstr>PowerPoint Presentation</vt:lpstr>
      <vt:lpstr>PowerPoint Presentation</vt:lpstr>
      <vt:lpstr>Factors affecting costs</vt:lpstr>
      <vt:lpstr>Cost Management tools in Azure</vt:lpstr>
      <vt:lpstr>Cost Management tools in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Levy</dc:creator>
  <cp:lastModifiedBy>Matthew Levy</cp:lastModifiedBy>
  <cp:revision>3</cp:revision>
  <dcterms:created xsi:type="dcterms:W3CDTF">2020-02-13T15:26:05Z</dcterms:created>
  <dcterms:modified xsi:type="dcterms:W3CDTF">2020-02-13T15:52:29Z</dcterms:modified>
</cp:coreProperties>
</file>