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5" r:id="rId10"/>
    <p:sldId id="263" r:id="rId11"/>
    <p:sldId id="262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09F19-79F9-4A7D-A770-4A2C03F62C4E}" v="309" dt="2020-11-13T06:16:4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324" autoAdjust="0"/>
  </p:normalViewPr>
  <p:slideViewPr>
    <p:cSldViewPr snapToGrid="0" snapToObjects="1">
      <p:cViewPr varScale="1">
        <p:scale>
          <a:sx n="67" d="100"/>
          <a:sy n="67" d="100"/>
        </p:scale>
        <p:origin x="1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vy" userId="687b95b9-071c-46c3-8399-192c10b763c0" providerId="ADAL" clId="{CB209F19-79F9-4A7D-A770-4A2C03F62C4E}"/>
    <pc:docChg chg="undo redo custSel mod addSld modSld">
      <pc:chgData name="Matthew Levy" userId="687b95b9-071c-46c3-8399-192c10b763c0" providerId="ADAL" clId="{CB209F19-79F9-4A7D-A770-4A2C03F62C4E}" dt="2020-11-13T06:16:55.110" v="2366" actId="1038"/>
      <pc:docMkLst>
        <pc:docMk/>
      </pc:docMkLst>
      <pc:sldChg chg="addSp delSp modSp mod">
        <pc:chgData name="Matthew Levy" userId="687b95b9-071c-46c3-8399-192c10b763c0" providerId="ADAL" clId="{CB209F19-79F9-4A7D-A770-4A2C03F62C4E}" dt="2020-11-12T23:46:12.672" v="1435" actId="478"/>
        <pc:sldMkLst>
          <pc:docMk/>
          <pc:sldMk cId="1770972933" sldId="256"/>
        </pc:sldMkLst>
        <pc:spChg chg="mod">
          <ac:chgData name="Matthew Levy" userId="687b95b9-071c-46c3-8399-192c10b763c0" providerId="ADAL" clId="{CB209F19-79F9-4A7D-A770-4A2C03F62C4E}" dt="2020-11-12T23:37:41.032" v="1073" actId="20577"/>
          <ac:spMkLst>
            <pc:docMk/>
            <pc:sldMk cId="1770972933" sldId="256"/>
            <ac:spMk id="2" creationId="{818F06F4-CACF-A44D-A083-5AE9783A19B0}"/>
          </ac:spMkLst>
        </pc:spChg>
        <pc:spChg chg="mod">
          <ac:chgData name="Matthew Levy" userId="687b95b9-071c-46c3-8399-192c10b763c0" providerId="ADAL" clId="{CB209F19-79F9-4A7D-A770-4A2C03F62C4E}" dt="2020-11-12T23:46:03.669" v="1434" actId="6549"/>
          <ac:spMkLst>
            <pc:docMk/>
            <pc:sldMk cId="1770972933" sldId="256"/>
            <ac:spMk id="3" creationId="{8C9CDF67-DB8E-D142-9791-876662EF56EC}"/>
          </ac:spMkLst>
        </pc:spChg>
        <pc:spChg chg="add mod ord">
          <ac:chgData name="Matthew Levy" userId="687b95b9-071c-46c3-8399-192c10b763c0" providerId="ADAL" clId="{CB209F19-79F9-4A7D-A770-4A2C03F62C4E}" dt="2020-11-12T23:44:56.924" v="1396" actId="170"/>
          <ac:spMkLst>
            <pc:docMk/>
            <pc:sldMk cId="1770972933" sldId="256"/>
            <ac:spMk id="4" creationId="{70F46D94-12F3-484E-9193-5E883B776E0E}"/>
          </ac:spMkLst>
        </pc:spChg>
        <pc:spChg chg="add del mod">
          <ac:chgData name="Matthew Levy" userId="687b95b9-071c-46c3-8399-192c10b763c0" providerId="ADAL" clId="{CB209F19-79F9-4A7D-A770-4A2C03F62C4E}" dt="2020-11-12T23:46:12.672" v="1435" actId="478"/>
          <ac:spMkLst>
            <pc:docMk/>
            <pc:sldMk cId="1770972933" sldId="256"/>
            <ac:spMk id="9" creationId="{4DBDD9D0-27D9-40DD-9784-C3389CAD7B8C}"/>
          </ac:spMkLst>
        </pc:spChg>
        <pc:spChg chg="add mod">
          <ac:chgData name="Matthew Levy" userId="687b95b9-071c-46c3-8399-192c10b763c0" providerId="ADAL" clId="{CB209F19-79F9-4A7D-A770-4A2C03F62C4E}" dt="2020-11-12T23:44:21.307" v="1390" actId="1037"/>
          <ac:spMkLst>
            <pc:docMk/>
            <pc:sldMk cId="1770972933" sldId="256"/>
            <ac:spMk id="13" creationId="{FBAAFA0B-0DFC-4B8B-90A9-E140A568FCAD}"/>
          </ac:spMkLst>
        </pc:spChg>
        <pc:picChg chg="ord">
          <ac:chgData name="Matthew Levy" userId="687b95b9-071c-46c3-8399-192c10b763c0" providerId="ADAL" clId="{CB209F19-79F9-4A7D-A770-4A2C03F62C4E}" dt="2020-11-12T23:40:29.558" v="1275" actId="167"/>
          <ac:picMkLst>
            <pc:docMk/>
            <pc:sldMk cId="1770972933" sldId="256"/>
            <ac:picMk id="7" creationId="{FF02ACB7-ADB0-0243-A286-FCCF169895FB}"/>
          </ac:picMkLst>
        </pc:picChg>
        <pc:picChg chg="add mod">
          <ac:chgData name="Matthew Levy" userId="687b95b9-071c-46c3-8399-192c10b763c0" providerId="ADAL" clId="{CB209F19-79F9-4A7D-A770-4A2C03F62C4E}" dt="2020-11-12T23:44:21.307" v="1390" actId="1037"/>
          <ac:picMkLst>
            <pc:docMk/>
            <pc:sldMk cId="1770972933" sldId="256"/>
            <ac:picMk id="11" creationId="{303A680A-8C29-4A09-8EAA-0DBAB1E08ADE}"/>
          </ac:picMkLst>
        </pc:picChg>
      </pc:sldChg>
      <pc:sldChg chg="modTransition">
        <pc:chgData name="Matthew Levy" userId="687b95b9-071c-46c3-8399-192c10b763c0" providerId="ADAL" clId="{CB209F19-79F9-4A7D-A770-4A2C03F62C4E}" dt="2020-11-12T23:56:29.993" v="1553"/>
        <pc:sldMkLst>
          <pc:docMk/>
          <pc:sldMk cId="4183809631" sldId="259"/>
        </pc:sldMkLst>
      </pc:sldChg>
      <pc:sldChg chg="addSp delSp modSp mod modTransition modAnim modNotesTx">
        <pc:chgData name="Matthew Levy" userId="687b95b9-071c-46c3-8399-192c10b763c0" providerId="ADAL" clId="{CB209F19-79F9-4A7D-A770-4A2C03F62C4E}" dt="2020-11-12T23:56:39.862" v="1554"/>
        <pc:sldMkLst>
          <pc:docMk/>
          <pc:sldMk cId="2919142138" sldId="261"/>
        </pc:sldMkLst>
        <pc:spChg chg="add mod">
          <ac:chgData name="Matthew Levy" userId="687b95b9-071c-46c3-8399-192c10b763c0" providerId="ADAL" clId="{CB209F19-79F9-4A7D-A770-4A2C03F62C4E}" dt="2020-11-12T22:21:07.739" v="71" actId="6549"/>
          <ac:spMkLst>
            <pc:docMk/>
            <pc:sldMk cId="2919142138" sldId="261"/>
            <ac:spMk id="3" creationId="{E2FF9847-7193-485E-B594-43F600C88259}"/>
          </ac:spMkLst>
        </pc:spChg>
        <pc:spChg chg="mod">
          <ac:chgData name="Matthew Levy" userId="687b95b9-071c-46c3-8399-192c10b763c0" providerId="ADAL" clId="{CB209F19-79F9-4A7D-A770-4A2C03F62C4E}" dt="2020-11-12T22:18:23.072" v="10" actId="20577"/>
          <ac:spMkLst>
            <pc:docMk/>
            <pc:sldMk cId="2919142138" sldId="261"/>
            <ac:spMk id="6" creationId="{A3963591-A8EF-477D-AF8C-E2CE2298A266}"/>
          </ac:spMkLst>
        </pc:spChg>
        <pc:spChg chg="add del">
          <ac:chgData name="Matthew Levy" userId="687b95b9-071c-46c3-8399-192c10b763c0" providerId="ADAL" clId="{CB209F19-79F9-4A7D-A770-4A2C03F62C4E}" dt="2020-11-12T22:23:48.802" v="199" actId="22"/>
          <ac:spMkLst>
            <pc:docMk/>
            <pc:sldMk cId="2919142138" sldId="261"/>
            <ac:spMk id="13" creationId="{F069D324-919C-4CFC-98C8-B1F16A95DD2C}"/>
          </ac:spMkLst>
        </pc:spChg>
        <pc:graphicFrameChg chg="mod">
          <ac:chgData name="Matthew Levy" userId="687b95b9-071c-46c3-8399-192c10b763c0" providerId="ADAL" clId="{CB209F19-79F9-4A7D-A770-4A2C03F62C4E}" dt="2020-11-12T22:24:17.750" v="245"/>
          <ac:graphicFrameMkLst>
            <pc:docMk/>
            <pc:sldMk cId="2919142138" sldId="261"/>
            <ac:graphicFrameMk id="5" creationId="{F711011C-FF9B-4E8E-B5BD-AA3701BBD8B3}"/>
          </ac:graphicFrameMkLst>
        </pc:graphicFrameChg>
        <pc:picChg chg="add mod">
          <ac:chgData name="Matthew Levy" userId="687b95b9-071c-46c3-8399-192c10b763c0" providerId="ADAL" clId="{CB209F19-79F9-4A7D-A770-4A2C03F62C4E}" dt="2020-11-12T22:21:38.191" v="104" actId="688"/>
          <ac:picMkLst>
            <pc:docMk/>
            <pc:sldMk cId="2919142138" sldId="261"/>
            <ac:picMk id="9" creationId="{3378DACD-E2E1-4471-BFBB-3A4F984ADD29}"/>
          </ac:picMkLst>
        </pc:picChg>
        <pc:picChg chg="add mod">
          <ac:chgData name="Matthew Levy" userId="687b95b9-071c-46c3-8399-192c10b763c0" providerId="ADAL" clId="{CB209F19-79F9-4A7D-A770-4A2C03F62C4E}" dt="2020-11-12T22:23:33.990" v="197" actId="1038"/>
          <ac:picMkLst>
            <pc:docMk/>
            <pc:sldMk cId="2919142138" sldId="261"/>
            <ac:picMk id="11" creationId="{70DC640B-781C-45E7-8BD3-C0F78FDAD005}"/>
          </ac:picMkLst>
        </pc:picChg>
        <pc:picChg chg="add mod">
          <ac:chgData name="Matthew Levy" userId="687b95b9-071c-46c3-8399-192c10b763c0" providerId="ADAL" clId="{CB209F19-79F9-4A7D-A770-4A2C03F62C4E}" dt="2020-11-12T22:24:05.519" v="244" actId="1035"/>
          <ac:picMkLst>
            <pc:docMk/>
            <pc:sldMk cId="2919142138" sldId="261"/>
            <ac:picMk id="15" creationId="{EBD32959-7A9D-4A62-BFFD-85D9C7FC0B32}"/>
          </ac:picMkLst>
        </pc:picChg>
        <pc:picChg chg="add mod">
          <ac:chgData name="Matthew Levy" userId="687b95b9-071c-46c3-8399-192c10b763c0" providerId="ADAL" clId="{CB209F19-79F9-4A7D-A770-4A2C03F62C4E}" dt="2020-11-12T22:24:34.349" v="290" actId="1036"/>
          <ac:picMkLst>
            <pc:docMk/>
            <pc:sldMk cId="2919142138" sldId="261"/>
            <ac:picMk id="17" creationId="{62991E1F-3203-4F58-B1B3-82B1D2F2C990}"/>
          </ac:picMkLst>
        </pc:picChg>
        <pc:picChg chg="add mod">
          <ac:chgData name="Matthew Levy" userId="687b95b9-071c-46c3-8399-192c10b763c0" providerId="ADAL" clId="{CB209F19-79F9-4A7D-A770-4A2C03F62C4E}" dt="2020-11-12T22:24:48.715" v="292" actId="1076"/>
          <ac:picMkLst>
            <pc:docMk/>
            <pc:sldMk cId="2919142138" sldId="261"/>
            <ac:picMk id="19" creationId="{8C216B8A-5E4E-4C5A-8B91-B3842AEE6D40}"/>
          </ac:picMkLst>
        </pc:picChg>
        <pc:picChg chg="add mod">
          <ac:chgData name="Matthew Levy" userId="687b95b9-071c-46c3-8399-192c10b763c0" providerId="ADAL" clId="{CB209F19-79F9-4A7D-A770-4A2C03F62C4E}" dt="2020-11-12T22:24:56.953" v="294" actId="1076"/>
          <ac:picMkLst>
            <pc:docMk/>
            <pc:sldMk cId="2919142138" sldId="261"/>
            <ac:picMk id="21" creationId="{7481B68A-D2D8-4536-B272-3C6A42A118D1}"/>
          </ac:picMkLst>
        </pc:picChg>
        <pc:picChg chg="add mod">
          <ac:chgData name="Matthew Levy" userId="687b95b9-071c-46c3-8399-192c10b763c0" providerId="ADAL" clId="{CB209F19-79F9-4A7D-A770-4A2C03F62C4E}" dt="2020-11-12T22:25:05.887" v="296" actId="1076"/>
          <ac:picMkLst>
            <pc:docMk/>
            <pc:sldMk cId="2919142138" sldId="261"/>
            <ac:picMk id="23" creationId="{C38B1CF8-A4BB-4840-A34F-70A82338EEDC}"/>
          </ac:picMkLst>
        </pc:picChg>
        <pc:picChg chg="add mod">
          <ac:chgData name="Matthew Levy" userId="687b95b9-071c-46c3-8399-192c10b763c0" providerId="ADAL" clId="{CB209F19-79F9-4A7D-A770-4A2C03F62C4E}" dt="2020-11-12T22:25:14.925" v="298" actId="1076"/>
          <ac:picMkLst>
            <pc:docMk/>
            <pc:sldMk cId="2919142138" sldId="261"/>
            <ac:picMk id="25" creationId="{E3E2C8AF-ABF9-4BD6-9494-F414D30C7882}"/>
          </ac:picMkLst>
        </pc:picChg>
      </pc:sldChg>
      <pc:sldChg chg="addSp delSp modSp add mod modTransition delAnim modAnim modNotesTx">
        <pc:chgData name="Matthew Levy" userId="687b95b9-071c-46c3-8399-192c10b763c0" providerId="ADAL" clId="{CB209F19-79F9-4A7D-A770-4A2C03F62C4E}" dt="2020-11-13T06:16:55.110" v="2366" actId="1038"/>
        <pc:sldMkLst>
          <pc:docMk/>
          <pc:sldMk cId="3099530004" sldId="262"/>
        </pc:sldMkLst>
        <pc:spChg chg="mod">
          <ac:chgData name="Matthew Levy" userId="687b95b9-071c-46c3-8399-192c10b763c0" providerId="ADAL" clId="{CB209F19-79F9-4A7D-A770-4A2C03F62C4E}" dt="2020-11-12T23:19:09.695" v="958" actId="1076"/>
          <ac:spMkLst>
            <pc:docMk/>
            <pc:sldMk cId="3099530004" sldId="262"/>
            <ac:spMk id="2" creationId="{6BAA20EB-33D3-45EC-837F-853712909153}"/>
          </ac:spMkLst>
        </pc:spChg>
        <pc:spChg chg="del">
          <ac:chgData name="Matthew Levy" userId="687b95b9-071c-46c3-8399-192c10b763c0" providerId="ADAL" clId="{CB209F19-79F9-4A7D-A770-4A2C03F62C4E}" dt="2020-11-12T23:29:25.087" v="1005" actId="478"/>
          <ac:spMkLst>
            <pc:docMk/>
            <pc:sldMk cId="3099530004" sldId="262"/>
            <ac:spMk id="3" creationId="{E2FF9847-7193-485E-B594-43F600C88259}"/>
          </ac:spMkLst>
        </pc:spChg>
        <pc:spChg chg="mod">
          <ac:chgData name="Matthew Levy" userId="687b95b9-071c-46c3-8399-192c10b763c0" providerId="ADAL" clId="{CB209F19-79F9-4A7D-A770-4A2C03F62C4E}" dt="2020-11-12T23:31:08.693" v="1010"/>
          <ac:spMkLst>
            <pc:docMk/>
            <pc:sldMk cId="3099530004" sldId="262"/>
            <ac:spMk id="6" creationId="{A3963591-A8EF-477D-AF8C-E2CE2298A266}"/>
          </ac:spMkLst>
        </pc:spChg>
        <pc:spChg chg="add mod">
          <ac:chgData name="Matthew Levy" userId="687b95b9-071c-46c3-8399-192c10b763c0" providerId="ADAL" clId="{CB209F19-79F9-4A7D-A770-4A2C03F62C4E}" dt="2020-11-12T23:18:40.775" v="956" actId="20577"/>
          <ac:spMkLst>
            <pc:docMk/>
            <pc:sldMk cId="3099530004" sldId="262"/>
            <ac:spMk id="18" creationId="{E176DF2E-A718-4B13-971E-234A51662F4A}"/>
          </ac:spMkLst>
        </pc:spChg>
        <pc:spChg chg="add mod">
          <ac:chgData name="Matthew Levy" userId="687b95b9-071c-46c3-8399-192c10b763c0" providerId="ADAL" clId="{CB209F19-79F9-4A7D-A770-4A2C03F62C4E}" dt="2020-11-12T23:20:11.499" v="974" actId="1076"/>
          <ac:spMkLst>
            <pc:docMk/>
            <pc:sldMk cId="3099530004" sldId="262"/>
            <ac:spMk id="29" creationId="{9E7BF031-A1BF-4F66-867A-CEF441E65164}"/>
          </ac:spMkLst>
        </pc:spChg>
        <pc:spChg chg="add mod">
          <ac:chgData name="Matthew Levy" userId="687b95b9-071c-46c3-8399-192c10b763c0" providerId="ADAL" clId="{CB209F19-79F9-4A7D-A770-4A2C03F62C4E}" dt="2020-11-13T05:57:06.174" v="2264" actId="1076"/>
          <ac:spMkLst>
            <pc:docMk/>
            <pc:sldMk cId="3099530004" sldId="262"/>
            <ac:spMk id="30" creationId="{D794AF88-8FB1-4DF7-8796-A8223C387EEE}"/>
          </ac:spMkLst>
        </pc:spChg>
        <pc:spChg chg="add mod">
          <ac:chgData name="Matthew Levy" userId="687b95b9-071c-46c3-8399-192c10b763c0" providerId="ADAL" clId="{CB209F19-79F9-4A7D-A770-4A2C03F62C4E}" dt="2020-11-13T06:16:55.110" v="2366" actId="1038"/>
          <ac:spMkLst>
            <pc:docMk/>
            <pc:sldMk cId="3099530004" sldId="262"/>
            <ac:spMk id="31" creationId="{FEB1DEB0-6744-4995-A339-B4B800C7DEC4}"/>
          </ac:spMkLst>
        </pc:spChg>
        <pc:spChg chg="add mod">
          <ac:chgData name="Matthew Levy" userId="687b95b9-071c-46c3-8399-192c10b763c0" providerId="ADAL" clId="{CB209F19-79F9-4A7D-A770-4A2C03F62C4E}" dt="2020-11-13T06:16:30.214" v="2340" actId="1037"/>
          <ac:spMkLst>
            <pc:docMk/>
            <pc:sldMk cId="3099530004" sldId="262"/>
            <ac:spMk id="32" creationId="{5C355ED9-75F4-4A18-9AD0-8EEF323C4CC1}"/>
          </ac:spMkLst>
        </pc:spChg>
        <pc:graphicFrameChg chg="add mod">
          <ac:chgData name="Matthew Levy" userId="687b95b9-071c-46c3-8399-192c10b763c0" providerId="ADAL" clId="{CB209F19-79F9-4A7D-A770-4A2C03F62C4E}" dt="2020-11-12T23:28:03.329" v="1004" actId="12100"/>
          <ac:graphicFrameMkLst>
            <pc:docMk/>
            <pc:sldMk cId="3099530004" sldId="262"/>
            <ac:graphicFrameMk id="16" creationId="{3E4E9E6B-4E9E-43B3-956C-0F6D1E31D9F9}"/>
          </ac:graphicFrameMkLst>
        </pc:graphicFrameChg>
        <pc:picChg chg="del">
          <ac:chgData name="Matthew Levy" userId="687b95b9-071c-46c3-8399-192c10b763c0" providerId="ADAL" clId="{CB209F19-79F9-4A7D-A770-4A2C03F62C4E}" dt="2020-11-12T22:46:37.982" v="661" actId="478"/>
          <ac:picMkLst>
            <pc:docMk/>
            <pc:sldMk cId="3099530004" sldId="262"/>
            <ac:picMk id="4" creationId="{26FB0DA4-4AE6-429F-84E8-2FBB73944A61}"/>
          </ac:picMkLst>
        </pc:picChg>
        <pc:picChg chg="add mod">
          <ac:chgData name="Matthew Levy" userId="687b95b9-071c-46c3-8399-192c10b763c0" providerId="ADAL" clId="{CB209F19-79F9-4A7D-A770-4A2C03F62C4E}" dt="2020-11-12T22:47:15.757" v="665" actId="14100"/>
          <ac:picMkLst>
            <pc:docMk/>
            <pc:sldMk cId="3099530004" sldId="262"/>
            <ac:picMk id="8" creationId="{E0E95DE3-DF6D-403D-856D-B9E6A728821C}"/>
          </ac:picMkLst>
        </pc:picChg>
        <pc:picChg chg="del">
          <ac:chgData name="Matthew Levy" userId="687b95b9-071c-46c3-8399-192c10b763c0" providerId="ADAL" clId="{CB209F19-79F9-4A7D-A770-4A2C03F62C4E}" dt="2020-11-12T23:29:34.175" v="1006" actId="478"/>
          <ac:picMkLst>
            <pc:docMk/>
            <pc:sldMk cId="3099530004" sldId="262"/>
            <ac:picMk id="9" creationId="{3378DACD-E2E1-4471-BFBB-3A4F984ADD29}"/>
          </ac:picMkLst>
        </pc:picChg>
        <pc:picChg chg="add 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11" creationId="{70DC640B-781C-45E7-8BD3-C0F78FDAD005}"/>
          </ac:picMkLst>
        </pc:picChg>
        <pc:picChg chg="add 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15" creationId="{EBD32959-7A9D-4A62-BFFD-85D9C7FC0B32}"/>
          </ac:picMkLst>
        </pc:picChg>
        <pc:picChg chg="add 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17" creationId="{62991E1F-3203-4F58-B1B3-82B1D2F2C990}"/>
          </ac:picMkLst>
        </pc:picChg>
        <pc:picChg chg="add 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19" creationId="{8C216B8A-5E4E-4C5A-8B91-B3842AEE6D40}"/>
          </ac:picMkLst>
        </pc:picChg>
        <pc:picChg chg="add 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21" creationId="{7481B68A-D2D8-4536-B272-3C6A42A118D1}"/>
          </ac:picMkLst>
        </pc:picChg>
        <pc:picChg chg="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23" creationId="{C38B1CF8-A4BB-4840-A34F-70A82338EEDC}"/>
          </ac:picMkLst>
        </pc:picChg>
        <pc:picChg chg="del">
          <ac:chgData name="Matthew Levy" userId="687b95b9-071c-46c3-8399-192c10b763c0" providerId="ADAL" clId="{CB209F19-79F9-4A7D-A770-4A2C03F62C4E}" dt="2020-11-12T23:26:59.512" v="1002" actId="478"/>
          <ac:picMkLst>
            <pc:docMk/>
            <pc:sldMk cId="3099530004" sldId="262"/>
            <ac:picMk id="25" creationId="{E3E2C8AF-ABF9-4BD6-9494-F414D30C7882}"/>
          </ac:picMkLst>
        </pc:picChg>
        <pc:cxnChg chg="add del mod">
          <ac:chgData name="Matthew Levy" userId="687b95b9-071c-46c3-8399-192c10b763c0" providerId="ADAL" clId="{CB209F19-79F9-4A7D-A770-4A2C03F62C4E}" dt="2020-11-12T23:18:09.719" v="938" actId="478"/>
          <ac:cxnSpMkLst>
            <pc:docMk/>
            <pc:sldMk cId="3099530004" sldId="262"/>
            <ac:cxnSpMk id="12" creationId="{B9554742-3118-4A9A-AD62-26CA292B82EE}"/>
          </ac:cxnSpMkLst>
        </pc:cxnChg>
        <pc:cxnChg chg="add mod">
          <ac:chgData name="Matthew Levy" userId="687b95b9-071c-46c3-8399-192c10b763c0" providerId="ADAL" clId="{CB209F19-79F9-4A7D-A770-4A2C03F62C4E}" dt="2020-11-12T23:18:27.112" v="950" actId="1037"/>
          <ac:cxnSpMkLst>
            <pc:docMk/>
            <pc:sldMk cId="3099530004" sldId="262"/>
            <ac:cxnSpMk id="22" creationId="{6731BC29-E5D0-40BB-8703-FE83D842433D}"/>
          </ac:cxnSpMkLst>
        </pc:cxnChg>
        <pc:cxnChg chg="add mod">
          <ac:chgData name="Matthew Levy" userId="687b95b9-071c-46c3-8399-192c10b763c0" providerId="ADAL" clId="{CB209F19-79F9-4A7D-A770-4A2C03F62C4E}" dt="2020-11-12T23:19:29.972" v="961" actId="14100"/>
          <ac:cxnSpMkLst>
            <pc:docMk/>
            <pc:sldMk cId="3099530004" sldId="262"/>
            <ac:cxnSpMk id="26" creationId="{6243BFF3-8003-4B2F-9593-E71DB503CA62}"/>
          </ac:cxnSpMkLst>
        </pc:cxnChg>
      </pc:sldChg>
      <pc:sldChg chg="addSp delSp modSp new mod setBg">
        <pc:chgData name="Matthew Levy" userId="687b95b9-071c-46c3-8399-192c10b763c0" providerId="ADAL" clId="{CB209F19-79F9-4A7D-A770-4A2C03F62C4E}" dt="2020-11-12T22:56:35.136" v="732" actId="20577"/>
        <pc:sldMkLst>
          <pc:docMk/>
          <pc:sldMk cId="3474693946" sldId="263"/>
        </pc:sldMkLst>
        <pc:spChg chg="mod">
          <ac:chgData name="Matthew Levy" userId="687b95b9-071c-46c3-8399-192c10b763c0" providerId="ADAL" clId="{CB209F19-79F9-4A7D-A770-4A2C03F62C4E}" dt="2020-11-12T22:56:35.136" v="732" actId="20577"/>
          <ac:spMkLst>
            <pc:docMk/>
            <pc:sldMk cId="3474693946" sldId="263"/>
            <ac:spMk id="2" creationId="{DDC50DDE-3DDF-47F4-8744-9023B9D1C5C1}"/>
          </ac:spMkLst>
        </pc:spChg>
        <pc:spChg chg="add del mod">
          <ac:chgData name="Matthew Levy" userId="687b95b9-071c-46c3-8399-192c10b763c0" providerId="ADAL" clId="{CB209F19-79F9-4A7D-A770-4A2C03F62C4E}" dt="2020-11-12T22:55:38.434" v="713" actId="26606"/>
          <ac:spMkLst>
            <pc:docMk/>
            <pc:sldMk cId="3474693946" sldId="263"/>
            <ac:spMk id="3" creationId="{B03C6BF5-1ACA-4D29-A06E-3AE2F09AE40D}"/>
          </ac:spMkLst>
        </pc:spChg>
        <pc:spChg chg="add del">
          <ac:chgData name="Matthew Levy" userId="687b95b9-071c-46c3-8399-192c10b763c0" providerId="ADAL" clId="{CB209F19-79F9-4A7D-A770-4A2C03F62C4E}" dt="2020-11-12T22:54:47.475" v="707" actId="26606"/>
          <ac:spMkLst>
            <pc:docMk/>
            <pc:sldMk cId="3474693946" sldId="263"/>
            <ac:spMk id="9" creationId="{A4AC5506-6312-4701-8D3C-40187889A947}"/>
          </ac:spMkLst>
        </pc:spChg>
        <pc:spChg chg="add del">
          <ac:chgData name="Matthew Levy" userId="687b95b9-071c-46c3-8399-192c10b763c0" providerId="ADAL" clId="{CB209F19-79F9-4A7D-A770-4A2C03F62C4E}" dt="2020-11-12T22:55:38.421" v="712" actId="26606"/>
          <ac:spMkLst>
            <pc:docMk/>
            <pc:sldMk cId="3474693946" sldId="263"/>
            <ac:spMk id="11" creationId="{9A1F4656-FFDA-4BA3-8516-90E58C01A500}"/>
          </ac:spMkLst>
        </pc:spChg>
        <pc:spChg chg="add">
          <ac:chgData name="Matthew Levy" userId="687b95b9-071c-46c3-8399-192c10b763c0" providerId="ADAL" clId="{CB209F19-79F9-4A7D-A770-4A2C03F62C4E}" dt="2020-11-12T22:55:38.434" v="713" actId="26606"/>
          <ac:spMkLst>
            <pc:docMk/>
            <pc:sldMk cId="3474693946" sldId="263"/>
            <ac:spMk id="17" creationId="{C1A1C5D3-C053-4EE9-BE1A-419B6E27CCAE}"/>
          </ac:spMkLst>
        </pc:spChg>
        <pc:spChg chg="add">
          <ac:chgData name="Matthew Levy" userId="687b95b9-071c-46c3-8399-192c10b763c0" providerId="ADAL" clId="{CB209F19-79F9-4A7D-A770-4A2C03F62C4E}" dt="2020-11-12T22:55:38.434" v="713" actId="26606"/>
          <ac:spMkLst>
            <pc:docMk/>
            <pc:sldMk cId="3474693946" sldId="263"/>
            <ac:spMk id="18" creationId="{A3473CF9-37EB-43E7-89EF-D2D1C53D1DAC}"/>
          </ac:spMkLst>
        </pc:spChg>
        <pc:spChg chg="add">
          <ac:chgData name="Matthew Levy" userId="687b95b9-071c-46c3-8399-192c10b763c0" providerId="ADAL" clId="{CB209F19-79F9-4A7D-A770-4A2C03F62C4E}" dt="2020-11-12T22:55:38.434" v="713" actId="26606"/>
          <ac:spMkLst>
            <pc:docMk/>
            <pc:sldMk cId="3474693946" sldId="263"/>
            <ac:spMk id="19" creationId="{586B4EF9-43BA-4655-A6FF-1D8E21574C95}"/>
          </ac:spMkLst>
        </pc:spChg>
        <pc:grpChg chg="add del">
          <ac:chgData name="Matthew Levy" userId="687b95b9-071c-46c3-8399-192c10b763c0" providerId="ADAL" clId="{CB209F19-79F9-4A7D-A770-4A2C03F62C4E}" dt="2020-11-12T22:55:38.421" v="712" actId="26606"/>
          <ac:grpSpMkLst>
            <pc:docMk/>
            <pc:sldMk cId="3474693946" sldId="263"/>
            <ac:grpSpMk id="13" creationId="{CB018903-3549-4A3B-A9DF-B26757CAA9C6}"/>
          </ac:grpSpMkLst>
        </pc:grpChg>
        <pc:picChg chg="del mod">
          <ac:chgData name="Matthew Levy" userId="687b95b9-071c-46c3-8399-192c10b763c0" providerId="ADAL" clId="{CB209F19-79F9-4A7D-A770-4A2C03F62C4E}" dt="2020-11-12T22:54:48.807" v="708"/>
          <ac:picMkLst>
            <pc:docMk/>
            <pc:sldMk cId="3474693946" sldId="263"/>
            <ac:picMk id="4" creationId="{2D15B76B-56E4-4DD4-8957-A24C503F13BB}"/>
          </ac:picMkLst>
        </pc:picChg>
        <pc:picChg chg="add del mod">
          <ac:chgData name="Matthew Levy" userId="687b95b9-071c-46c3-8399-192c10b763c0" providerId="ADAL" clId="{CB209F19-79F9-4A7D-A770-4A2C03F62C4E}" dt="2020-11-12T22:55:09.808" v="710"/>
          <ac:picMkLst>
            <pc:docMk/>
            <pc:sldMk cId="3474693946" sldId="263"/>
            <ac:picMk id="5" creationId="{81254226-29FD-47A1-9D2A-30DC6B4D1464}"/>
          </ac:picMkLst>
        </pc:picChg>
        <pc:picChg chg="mod">
          <ac:chgData name="Matthew Levy" userId="687b95b9-071c-46c3-8399-192c10b763c0" providerId="ADAL" clId="{CB209F19-79F9-4A7D-A770-4A2C03F62C4E}" dt="2020-11-12T22:55:38.434" v="713" actId="26606"/>
          <ac:picMkLst>
            <pc:docMk/>
            <pc:sldMk cId="3474693946" sldId="263"/>
            <ac:picMk id="6" creationId="{C8C08D8E-F1AA-46BA-963B-DCABCD171D67}"/>
          </ac:picMkLst>
        </pc:picChg>
      </pc:sldChg>
      <pc:sldChg chg="addSp delSp modSp new mod setBg setClrOvrMap modNotesTx">
        <pc:chgData name="Matthew Levy" userId="687b95b9-071c-46c3-8399-192c10b763c0" providerId="ADAL" clId="{CB209F19-79F9-4A7D-A770-4A2C03F62C4E}" dt="2020-11-12T23:10:10.231" v="869"/>
        <pc:sldMkLst>
          <pc:docMk/>
          <pc:sldMk cId="195833558" sldId="264"/>
        </pc:sldMkLst>
        <pc:spChg chg="mod ord">
          <ac:chgData name="Matthew Levy" userId="687b95b9-071c-46c3-8399-192c10b763c0" providerId="ADAL" clId="{CB209F19-79F9-4A7D-A770-4A2C03F62C4E}" dt="2020-11-12T23:04:07.111" v="789" actId="26606"/>
          <ac:spMkLst>
            <pc:docMk/>
            <pc:sldMk cId="195833558" sldId="264"/>
            <ac:spMk id="2" creationId="{B5311424-1651-437F-A4E8-32B2B07BADCA}"/>
          </ac:spMkLst>
        </pc:spChg>
        <pc:spChg chg="del mod">
          <ac:chgData name="Matthew Levy" userId="687b95b9-071c-46c3-8399-192c10b763c0" providerId="ADAL" clId="{CB209F19-79F9-4A7D-A770-4A2C03F62C4E}" dt="2020-11-12T23:00:58.964" v="761" actId="931"/>
          <ac:spMkLst>
            <pc:docMk/>
            <pc:sldMk cId="195833558" sldId="264"/>
            <ac:spMk id="3" creationId="{33540342-4FD5-4B3E-B6C4-76B7064D6B78}"/>
          </ac:spMkLst>
        </pc:spChg>
        <pc:spChg chg="add del">
          <ac:chgData name="Matthew Levy" userId="687b95b9-071c-46c3-8399-192c10b763c0" providerId="ADAL" clId="{CB209F19-79F9-4A7D-A770-4A2C03F62C4E}" dt="2020-11-12T23:01:19.096" v="769" actId="26606"/>
          <ac:spMkLst>
            <pc:docMk/>
            <pc:sldMk cId="195833558" sldId="264"/>
            <ac:spMk id="7" creationId="{89E60162-78F7-4849-81F3-6B2663F8877F}"/>
          </ac:spMkLst>
        </pc:spChg>
        <pc:spChg chg="add del">
          <ac:chgData name="Matthew Levy" userId="687b95b9-071c-46c3-8399-192c10b763c0" providerId="ADAL" clId="{CB209F19-79F9-4A7D-A770-4A2C03F62C4E}" dt="2020-11-12T23:03:35.961" v="784" actId="26606"/>
          <ac:spMkLst>
            <pc:docMk/>
            <pc:sldMk cId="195833558" sldId="264"/>
            <ac:spMk id="9" creationId="{96EEF187-8434-4B76-BE40-006EEBB263CF}"/>
          </ac:spMkLst>
        </pc:spChg>
        <pc:spChg chg="add del">
          <ac:chgData name="Matthew Levy" userId="687b95b9-071c-46c3-8399-192c10b763c0" providerId="ADAL" clId="{CB209F19-79F9-4A7D-A770-4A2C03F62C4E}" dt="2020-11-12T23:01:16.604" v="765" actId="26606"/>
          <ac:spMkLst>
            <pc:docMk/>
            <pc:sldMk cId="195833558" sldId="264"/>
            <ac:spMk id="10" creationId="{0671A8AE-40A1-4631-A6B8-581AFF065482}"/>
          </ac:spMkLst>
        </pc:spChg>
        <pc:spChg chg="add del">
          <ac:chgData name="Matthew Levy" userId="687b95b9-071c-46c3-8399-192c10b763c0" providerId="ADAL" clId="{CB209F19-79F9-4A7D-A770-4A2C03F62C4E}" dt="2020-11-12T23:03:35.961" v="784" actId="26606"/>
          <ac:spMkLst>
            <pc:docMk/>
            <pc:sldMk cId="195833558" sldId="264"/>
            <ac:spMk id="11" creationId="{B1A60D7B-DAEC-4F67-8CEB-660CDD15E210}"/>
          </ac:spMkLst>
        </pc:spChg>
        <pc:spChg chg="add del">
          <ac:chgData name="Matthew Levy" userId="687b95b9-071c-46c3-8399-192c10b763c0" providerId="ADAL" clId="{CB209F19-79F9-4A7D-A770-4A2C03F62C4E}" dt="2020-11-12T23:01:16.604" v="765" actId="26606"/>
          <ac:spMkLst>
            <pc:docMk/>
            <pc:sldMk cId="195833558" sldId="264"/>
            <ac:spMk id="12" creationId="{AB58EF07-17C2-48CF-ABB0-EEF1F17CB8F0}"/>
          </ac:spMkLst>
        </pc:spChg>
        <pc:spChg chg="add del">
          <ac:chgData name="Matthew Levy" userId="687b95b9-071c-46c3-8399-192c10b763c0" providerId="ADAL" clId="{CB209F19-79F9-4A7D-A770-4A2C03F62C4E}" dt="2020-11-12T23:03:35.961" v="784" actId="26606"/>
          <ac:spMkLst>
            <pc:docMk/>
            <pc:sldMk cId="195833558" sldId="264"/>
            <ac:spMk id="13" creationId="{681CD866-52B5-4280-A92B-56BDFD1E9A12}"/>
          </ac:spMkLst>
        </pc:spChg>
        <pc:spChg chg="add del">
          <ac:chgData name="Matthew Levy" userId="687b95b9-071c-46c3-8399-192c10b763c0" providerId="ADAL" clId="{CB209F19-79F9-4A7D-A770-4A2C03F62C4E}" dt="2020-11-12T23:01:16.604" v="765" actId="26606"/>
          <ac:spMkLst>
            <pc:docMk/>
            <pc:sldMk cId="195833558" sldId="264"/>
            <ac:spMk id="14" creationId="{AF2F604E-43BE-4DC3-B983-E071523364F8}"/>
          </ac:spMkLst>
        </pc:spChg>
        <pc:spChg chg="add del">
          <ac:chgData name="Matthew Levy" userId="687b95b9-071c-46c3-8399-192c10b763c0" providerId="ADAL" clId="{CB209F19-79F9-4A7D-A770-4A2C03F62C4E}" dt="2020-11-12T23:01:25.859" v="771" actId="26606"/>
          <ac:spMkLst>
            <pc:docMk/>
            <pc:sldMk cId="195833558" sldId="264"/>
            <ac:spMk id="15" creationId="{5A59F003-E00A-43F9-91DC-CC54E3B87466}"/>
          </ac:spMkLst>
        </pc:spChg>
        <pc:spChg chg="add del">
          <ac:chgData name="Matthew Levy" userId="687b95b9-071c-46c3-8399-192c10b763c0" providerId="ADAL" clId="{CB209F19-79F9-4A7D-A770-4A2C03F62C4E}" dt="2020-11-12T23:01:16.604" v="765" actId="26606"/>
          <ac:spMkLst>
            <pc:docMk/>
            <pc:sldMk cId="195833558" sldId="264"/>
            <ac:spMk id="16" creationId="{08C9B587-E65E-4B52-B37C-ABEBB6E87928}"/>
          </ac:spMkLst>
        </pc:spChg>
        <pc:spChg chg="add del">
          <ac:chgData name="Matthew Levy" userId="687b95b9-071c-46c3-8399-192c10b763c0" providerId="ADAL" clId="{CB209F19-79F9-4A7D-A770-4A2C03F62C4E}" dt="2020-11-12T23:01:25.859" v="771" actId="26606"/>
          <ac:spMkLst>
            <pc:docMk/>
            <pc:sldMk cId="195833558" sldId="264"/>
            <ac:spMk id="17" creationId="{D74A4382-E3AD-430A-9A1F-DFA3E0E77A7D}"/>
          </ac:spMkLst>
        </pc:spChg>
        <pc:spChg chg="add del">
          <ac:chgData name="Matthew Levy" userId="687b95b9-071c-46c3-8399-192c10b763c0" providerId="ADAL" clId="{CB209F19-79F9-4A7D-A770-4A2C03F62C4E}" dt="2020-11-12T23:01:25.859" v="771" actId="26606"/>
          <ac:spMkLst>
            <pc:docMk/>
            <pc:sldMk cId="195833558" sldId="264"/>
            <ac:spMk id="18" creationId="{79F40191-0F44-4FD1-82CC-ACB507C14BE6}"/>
          </ac:spMkLst>
        </pc:spChg>
        <pc:spChg chg="add del">
          <ac:chgData name="Matthew Levy" userId="687b95b9-071c-46c3-8399-192c10b763c0" providerId="ADAL" clId="{CB209F19-79F9-4A7D-A770-4A2C03F62C4E}" dt="2020-11-12T23:03:56.720" v="786" actId="26606"/>
          <ac:spMkLst>
            <pc:docMk/>
            <pc:sldMk cId="195833558" sldId="264"/>
            <ac:spMk id="19" creationId="{022BDE4A-8A20-4A69-9C5A-581C82036A4D}"/>
          </ac:spMkLst>
        </pc:spChg>
        <pc:spChg chg="add del">
          <ac:chgData name="Matthew Levy" userId="687b95b9-071c-46c3-8399-192c10b763c0" providerId="ADAL" clId="{CB209F19-79F9-4A7D-A770-4A2C03F62C4E}" dt="2020-11-12T23:01:39.382" v="773" actId="26606"/>
          <ac:spMkLst>
            <pc:docMk/>
            <pc:sldMk cId="195833558" sldId="264"/>
            <ac:spMk id="20" creationId="{FB5B0058-AF13-4859-B429-4EDDE2A26F7F}"/>
          </ac:spMkLst>
        </pc:spChg>
        <pc:spChg chg="add del">
          <ac:chgData name="Matthew Levy" userId="687b95b9-071c-46c3-8399-192c10b763c0" providerId="ADAL" clId="{CB209F19-79F9-4A7D-A770-4A2C03F62C4E}" dt="2020-11-12T23:01:39.382" v="773" actId="26606"/>
          <ac:spMkLst>
            <pc:docMk/>
            <pc:sldMk cId="195833558" sldId="264"/>
            <ac:spMk id="21" creationId="{D84C2E9E-0B5D-4B5F-9A1F-70EBDCE39034}"/>
          </ac:spMkLst>
        </pc:spChg>
        <pc:spChg chg="add del">
          <ac:chgData name="Matthew Levy" userId="687b95b9-071c-46c3-8399-192c10b763c0" providerId="ADAL" clId="{CB209F19-79F9-4A7D-A770-4A2C03F62C4E}" dt="2020-11-12T23:01:39.382" v="773" actId="26606"/>
          <ac:spMkLst>
            <pc:docMk/>
            <pc:sldMk cId="195833558" sldId="264"/>
            <ac:spMk id="22" creationId="{EF36B2BE-65F4-46E3-AFDD-A9AE9E885071}"/>
          </ac:spMkLst>
        </pc:spChg>
        <pc:spChg chg="add del">
          <ac:chgData name="Matthew Levy" userId="687b95b9-071c-46c3-8399-192c10b763c0" providerId="ADAL" clId="{CB209F19-79F9-4A7D-A770-4A2C03F62C4E}" dt="2020-11-12T23:04:01.555" v="788" actId="26606"/>
          <ac:spMkLst>
            <pc:docMk/>
            <pc:sldMk cId="195833558" sldId="264"/>
            <ac:spMk id="23" creationId="{B5809B1F-0726-44C0-B0A1-7FCE2A129E20}"/>
          </ac:spMkLst>
        </pc:spChg>
        <pc:spChg chg="add del">
          <ac:chgData name="Matthew Levy" userId="687b95b9-071c-46c3-8399-192c10b763c0" providerId="ADAL" clId="{CB209F19-79F9-4A7D-A770-4A2C03F62C4E}" dt="2020-11-12T23:01:43.562" v="775" actId="26606"/>
          <ac:spMkLst>
            <pc:docMk/>
            <pc:sldMk cId="195833558" sldId="264"/>
            <ac:spMk id="24" creationId="{87CC2527-562A-4F69-B487-4371E5B243E7}"/>
          </ac:spMkLst>
        </pc:spChg>
        <pc:spChg chg="add del">
          <ac:chgData name="Matthew Levy" userId="687b95b9-071c-46c3-8399-192c10b763c0" providerId="ADAL" clId="{CB209F19-79F9-4A7D-A770-4A2C03F62C4E}" dt="2020-11-12T23:04:01.555" v="788" actId="26606"/>
          <ac:spMkLst>
            <pc:docMk/>
            <pc:sldMk cId="195833558" sldId="264"/>
            <ac:spMk id="26" creationId="{26EE9A0B-C601-4E3F-8541-29CA20DE1186}"/>
          </ac:spMkLst>
        </pc:spChg>
        <pc:spChg chg="add del">
          <ac:chgData name="Matthew Levy" userId="687b95b9-071c-46c3-8399-192c10b763c0" providerId="ADAL" clId="{CB209F19-79F9-4A7D-A770-4A2C03F62C4E}" dt="2020-11-12T23:01:48.369" v="777" actId="26606"/>
          <ac:spMkLst>
            <pc:docMk/>
            <pc:sldMk cId="195833558" sldId="264"/>
            <ac:spMk id="27" creationId="{C1DD1A8A-57D5-4A81-AD04-532B043C5611}"/>
          </ac:spMkLst>
        </pc:spChg>
        <pc:spChg chg="add del">
          <ac:chgData name="Matthew Levy" userId="687b95b9-071c-46c3-8399-192c10b763c0" providerId="ADAL" clId="{CB209F19-79F9-4A7D-A770-4A2C03F62C4E}" dt="2020-11-12T23:01:48.369" v="777" actId="26606"/>
          <ac:spMkLst>
            <pc:docMk/>
            <pc:sldMk cId="195833558" sldId="264"/>
            <ac:spMk id="28" creationId="{007891EC-4501-44ED-A8C8-B11B6DB767AB}"/>
          </ac:spMkLst>
        </pc:spChg>
        <pc:spChg chg="add del">
          <ac:chgData name="Matthew Levy" userId="687b95b9-071c-46c3-8399-192c10b763c0" providerId="ADAL" clId="{CB209F19-79F9-4A7D-A770-4A2C03F62C4E}" dt="2020-11-12T23:04:01.555" v="788" actId="26606"/>
          <ac:spMkLst>
            <pc:docMk/>
            <pc:sldMk cId="195833558" sldId="264"/>
            <ac:spMk id="29" creationId="{BCDFF9F9-C9B5-4F38-AD40-ABB938427FC9}"/>
          </ac:spMkLst>
        </pc:spChg>
        <pc:spChg chg="add del">
          <ac:chgData name="Matthew Levy" userId="687b95b9-071c-46c3-8399-192c10b763c0" providerId="ADAL" clId="{CB209F19-79F9-4A7D-A770-4A2C03F62C4E}" dt="2020-11-12T23:01:51.089" v="779" actId="26606"/>
          <ac:spMkLst>
            <pc:docMk/>
            <pc:sldMk cId="195833558" sldId="264"/>
            <ac:spMk id="30" creationId="{37C89E4B-3C9F-44B9-8B86-D9E3D112D8EC}"/>
          </ac:spMkLst>
        </pc:spChg>
        <pc:spChg chg="add">
          <ac:chgData name="Matthew Levy" userId="687b95b9-071c-46c3-8399-192c10b763c0" providerId="ADAL" clId="{CB209F19-79F9-4A7D-A770-4A2C03F62C4E}" dt="2020-11-12T23:04:07.111" v="789" actId="26606"/>
          <ac:spMkLst>
            <pc:docMk/>
            <pc:sldMk cId="195833558" sldId="264"/>
            <ac:spMk id="33" creationId="{022BDE4A-8A20-4A69-9C5A-581C82036A4D}"/>
          </ac:spMkLst>
        </pc:spChg>
        <pc:spChg chg="add del">
          <ac:chgData name="Matthew Levy" userId="687b95b9-071c-46c3-8399-192c10b763c0" providerId="ADAL" clId="{CB209F19-79F9-4A7D-A770-4A2C03F62C4E}" dt="2020-11-12T23:02:03.159" v="781" actId="26606"/>
          <ac:spMkLst>
            <pc:docMk/>
            <pc:sldMk cId="195833558" sldId="264"/>
            <ac:spMk id="34" creationId="{16C5FA50-8D52-4617-AF91-5C7B1C8352F1}"/>
          </ac:spMkLst>
        </pc:spChg>
        <pc:spChg chg="add del">
          <ac:chgData name="Matthew Levy" userId="687b95b9-071c-46c3-8399-192c10b763c0" providerId="ADAL" clId="{CB209F19-79F9-4A7D-A770-4A2C03F62C4E}" dt="2020-11-12T23:02:03.159" v="781" actId="26606"/>
          <ac:spMkLst>
            <pc:docMk/>
            <pc:sldMk cId="195833558" sldId="264"/>
            <ac:spMk id="35" creationId="{E223798C-12AD-4B0C-A50C-D676347D67CF}"/>
          </ac:spMkLst>
        </pc:spChg>
        <pc:grpChg chg="add del">
          <ac:chgData name="Matthew Levy" userId="687b95b9-071c-46c3-8399-192c10b763c0" providerId="ADAL" clId="{CB209F19-79F9-4A7D-A770-4A2C03F62C4E}" dt="2020-11-12T23:01:19.096" v="769" actId="26606"/>
          <ac:grpSpMkLst>
            <pc:docMk/>
            <pc:sldMk cId="195833558" sldId="264"/>
            <ac:grpSpMk id="8" creationId="{CB018903-3549-4A3B-A9DF-B26757CAA9C6}"/>
          </ac:grpSpMkLst>
        </pc:grpChg>
        <pc:picChg chg="add mod">
          <ac:chgData name="Matthew Levy" userId="687b95b9-071c-46c3-8399-192c10b763c0" providerId="ADAL" clId="{CB209F19-79F9-4A7D-A770-4A2C03F62C4E}" dt="2020-11-12T23:04:07.111" v="789" actId="26606"/>
          <ac:picMkLst>
            <pc:docMk/>
            <pc:sldMk cId="195833558" sldId="264"/>
            <ac:picMk id="5" creationId="{399DF9FB-38BF-4862-BA2D-6FB6F1A5AC5E}"/>
          </ac:picMkLst>
        </pc:picChg>
        <pc:picChg chg="add mod">
          <ac:chgData name="Matthew Levy" userId="687b95b9-071c-46c3-8399-192c10b763c0" providerId="ADAL" clId="{CB209F19-79F9-4A7D-A770-4A2C03F62C4E}" dt="2020-11-12T23:04:07.111" v="789" actId="26606"/>
          <ac:picMkLst>
            <pc:docMk/>
            <pc:sldMk cId="195833558" sldId="264"/>
            <ac:picMk id="6" creationId="{6861A04E-CFB2-4B3A-8A3C-2C6E230DF307}"/>
          </ac:picMkLst>
        </pc:picChg>
        <pc:picChg chg="del">
          <ac:chgData name="Matthew Levy" userId="687b95b9-071c-46c3-8399-192c10b763c0" providerId="ADAL" clId="{CB209F19-79F9-4A7D-A770-4A2C03F62C4E}" dt="2020-11-12T23:10:10.231" v="869"/>
          <ac:picMkLst>
            <pc:docMk/>
            <pc:sldMk cId="195833558" sldId="264"/>
            <ac:picMk id="36" creationId="{82761C9F-05F2-498D-B9C4-3D42EF2470EE}"/>
          </ac:picMkLst>
        </pc:picChg>
        <pc:cxnChg chg="add del">
          <ac:chgData name="Matthew Levy" userId="687b95b9-071c-46c3-8399-192c10b763c0" providerId="ADAL" clId="{CB209F19-79F9-4A7D-A770-4A2C03F62C4E}" dt="2020-11-12T23:01:43.562" v="775" actId="26606"/>
          <ac:cxnSpMkLst>
            <pc:docMk/>
            <pc:sldMk cId="195833558" sldId="264"/>
            <ac:cxnSpMk id="25" creationId="{BCDAEC91-5BCE-4B55-9CC0-43EF94CB734B}"/>
          </ac:cxnSpMkLst>
        </pc:cxnChg>
        <pc:cxnChg chg="add del">
          <ac:chgData name="Matthew Levy" userId="687b95b9-071c-46c3-8399-192c10b763c0" providerId="ADAL" clId="{CB209F19-79F9-4A7D-A770-4A2C03F62C4E}" dt="2020-11-12T23:01:51.089" v="779" actId="26606"/>
          <ac:cxnSpMkLst>
            <pc:docMk/>
            <pc:sldMk cId="195833558" sldId="264"/>
            <ac:cxnSpMk id="31" creationId="{AA2EAA10-076F-46BD-8F0F-B9A2FB77A85C}"/>
          </ac:cxnSpMkLst>
        </pc:cxnChg>
        <pc:cxnChg chg="add del">
          <ac:chgData name="Matthew Levy" userId="687b95b9-071c-46c3-8399-192c10b763c0" providerId="ADAL" clId="{CB209F19-79F9-4A7D-A770-4A2C03F62C4E}" dt="2020-11-12T23:01:51.089" v="779" actId="26606"/>
          <ac:cxnSpMkLst>
            <pc:docMk/>
            <pc:sldMk cId="195833558" sldId="264"/>
            <ac:cxnSpMk id="32" creationId="{D891E407-403B-4764-86C9-33A56D3BCAA3}"/>
          </ac:cxnSpMkLst>
        </pc:cxnChg>
      </pc:sldChg>
      <pc:sldChg chg="addSp delSp modSp new mod modTransition setBg">
        <pc:chgData name="Matthew Levy" userId="687b95b9-071c-46c3-8399-192c10b763c0" providerId="ADAL" clId="{CB209F19-79F9-4A7D-A770-4A2C03F62C4E}" dt="2020-11-12T23:57:08.918" v="1556"/>
        <pc:sldMkLst>
          <pc:docMk/>
          <pc:sldMk cId="2041057676" sldId="265"/>
        </pc:sldMkLst>
        <pc:spChg chg="mod">
          <ac:chgData name="Matthew Levy" userId="687b95b9-071c-46c3-8399-192c10b763c0" providerId="ADAL" clId="{CB209F19-79F9-4A7D-A770-4A2C03F62C4E}" dt="2020-11-12T23:11:48.046" v="895" actId="26606"/>
          <ac:spMkLst>
            <pc:docMk/>
            <pc:sldMk cId="2041057676" sldId="265"/>
            <ac:spMk id="2" creationId="{99A5564D-9826-49C4-9965-57053487DED5}"/>
          </ac:spMkLst>
        </pc:spChg>
        <pc:spChg chg="add del mod ord">
          <ac:chgData name="Matthew Levy" userId="687b95b9-071c-46c3-8399-192c10b763c0" providerId="ADAL" clId="{CB209F19-79F9-4A7D-A770-4A2C03F62C4E}" dt="2020-11-12T23:11:37.506" v="893" actId="26606"/>
          <ac:spMkLst>
            <pc:docMk/>
            <pc:sldMk cId="2041057676" sldId="265"/>
            <ac:spMk id="3" creationId="{AC386DE2-048D-473E-96C5-D3B777B7280E}"/>
          </ac:spMkLst>
        </pc:spChg>
        <pc:spChg chg="add del">
          <ac:chgData name="Matthew Levy" userId="687b95b9-071c-46c3-8399-192c10b763c0" providerId="ADAL" clId="{CB209F19-79F9-4A7D-A770-4A2C03F62C4E}" dt="2020-11-12T23:11:18.385" v="886" actId="26606"/>
          <ac:spMkLst>
            <pc:docMk/>
            <pc:sldMk cId="2041057676" sldId="265"/>
            <ac:spMk id="9" creationId="{1A95671B-3CC6-4792-9114-B74FAEA224E6}"/>
          </ac:spMkLst>
        </pc:spChg>
        <pc:spChg chg="add del">
          <ac:chgData name="Matthew Levy" userId="687b95b9-071c-46c3-8399-192c10b763c0" providerId="ADAL" clId="{CB209F19-79F9-4A7D-A770-4A2C03F62C4E}" dt="2020-11-12T23:11:25.473" v="888" actId="26606"/>
          <ac:spMkLst>
            <pc:docMk/>
            <pc:sldMk cId="2041057676" sldId="265"/>
            <ac:spMk id="11" creationId="{1A95671B-3CC6-4792-9114-B74FAEA224E6}"/>
          </ac:spMkLst>
        </pc:spChg>
        <pc:spChg chg="add del">
          <ac:chgData name="Matthew Levy" userId="687b95b9-071c-46c3-8399-192c10b763c0" providerId="ADAL" clId="{CB209F19-79F9-4A7D-A770-4A2C03F62C4E}" dt="2020-11-12T23:11:32.625" v="890" actId="26606"/>
          <ac:spMkLst>
            <pc:docMk/>
            <pc:sldMk cId="2041057676" sldId="265"/>
            <ac:spMk id="13" creationId="{1A95671B-3CC6-4792-9114-B74FAEA224E6}"/>
          </ac:spMkLst>
        </pc:spChg>
        <pc:spChg chg="add del">
          <ac:chgData name="Matthew Levy" userId="687b95b9-071c-46c3-8399-192c10b763c0" providerId="ADAL" clId="{CB209F19-79F9-4A7D-A770-4A2C03F62C4E}" dt="2020-11-12T23:11:37.493" v="892" actId="26606"/>
          <ac:spMkLst>
            <pc:docMk/>
            <pc:sldMk cId="2041057676" sldId="265"/>
            <ac:spMk id="15" creationId="{594D6AA1-A0E1-45F9-8E25-BAB8092293CC}"/>
          </ac:spMkLst>
        </pc:spChg>
        <pc:spChg chg="add del">
          <ac:chgData name="Matthew Levy" userId="687b95b9-071c-46c3-8399-192c10b763c0" providerId="ADAL" clId="{CB209F19-79F9-4A7D-A770-4A2C03F62C4E}" dt="2020-11-12T23:11:48.046" v="895" actId="26606"/>
          <ac:spMkLst>
            <pc:docMk/>
            <pc:sldMk cId="2041057676" sldId="265"/>
            <ac:spMk id="17" creationId="{1A95671B-3CC6-4792-9114-B74FAEA224E6}"/>
          </ac:spMkLst>
        </pc:spChg>
        <pc:spChg chg="add del">
          <ac:chgData name="Matthew Levy" userId="687b95b9-071c-46c3-8399-192c10b763c0" providerId="ADAL" clId="{CB209F19-79F9-4A7D-A770-4A2C03F62C4E}" dt="2020-11-12T23:11:41.671" v="894" actId="478"/>
          <ac:spMkLst>
            <pc:docMk/>
            <pc:sldMk cId="2041057676" sldId="265"/>
            <ac:spMk id="18" creationId="{AC386DE2-048D-473E-96C5-D3B777B7280E}"/>
          </ac:spMkLst>
        </pc:spChg>
        <pc:spChg chg="add">
          <ac:chgData name="Matthew Levy" userId="687b95b9-071c-46c3-8399-192c10b763c0" providerId="ADAL" clId="{CB209F19-79F9-4A7D-A770-4A2C03F62C4E}" dt="2020-11-12T23:11:48.046" v="895" actId="26606"/>
          <ac:spMkLst>
            <pc:docMk/>
            <pc:sldMk cId="2041057676" sldId="265"/>
            <ac:spMk id="22" creationId="{53F29798-D584-4792-9B62-3F5F5C36D619}"/>
          </ac:spMkLst>
        </pc:spChg>
        <pc:picChg chg="mod">
          <ac:chgData name="Matthew Levy" userId="687b95b9-071c-46c3-8399-192c10b763c0" providerId="ADAL" clId="{CB209F19-79F9-4A7D-A770-4A2C03F62C4E}" dt="2020-11-12T23:11:48.046" v="895" actId="26606"/>
          <ac:picMkLst>
            <pc:docMk/>
            <pc:sldMk cId="2041057676" sldId="265"/>
            <ac:picMk id="4" creationId="{91576FD0-EDA6-41C6-99BB-AA9250D45F52}"/>
          </ac:picMkLst>
        </pc:picChg>
      </pc:sldChg>
      <pc:sldChg chg="addSp delSp modSp new mod setBg">
        <pc:chgData name="Matthew Levy" userId="687b95b9-071c-46c3-8399-192c10b763c0" providerId="ADAL" clId="{CB209F19-79F9-4A7D-A770-4A2C03F62C4E}" dt="2020-11-12T23:36:34.858" v="1037" actId="26606"/>
        <pc:sldMkLst>
          <pc:docMk/>
          <pc:sldMk cId="1186026254" sldId="266"/>
        </pc:sldMkLst>
        <pc:spChg chg="del mod">
          <ac:chgData name="Matthew Levy" userId="687b95b9-071c-46c3-8399-192c10b763c0" providerId="ADAL" clId="{CB209F19-79F9-4A7D-A770-4A2C03F62C4E}" dt="2020-11-12T23:35:50.166" v="1028" actId="26606"/>
          <ac:spMkLst>
            <pc:docMk/>
            <pc:sldMk cId="1186026254" sldId="266"/>
            <ac:spMk id="2" creationId="{A8C9ADCB-7172-4CC4-BC6C-2915B14E4B82}"/>
          </ac:spMkLst>
        </pc:spChg>
        <pc:spChg chg="del">
          <ac:chgData name="Matthew Levy" userId="687b95b9-071c-46c3-8399-192c10b763c0" providerId="ADAL" clId="{CB209F19-79F9-4A7D-A770-4A2C03F62C4E}" dt="2020-11-12T23:34:04.695" v="1016"/>
          <ac:spMkLst>
            <pc:docMk/>
            <pc:sldMk cId="1186026254" sldId="266"/>
            <ac:spMk id="3" creationId="{02F22C06-2BFF-4852-8DE2-39714DC56B91}"/>
          </ac:spMkLst>
        </pc:spChg>
        <pc:spChg chg="add del mod">
          <ac:chgData name="Matthew Levy" userId="687b95b9-071c-46c3-8399-192c10b763c0" providerId="ADAL" clId="{CB209F19-79F9-4A7D-A770-4A2C03F62C4E}" dt="2020-11-12T23:34:24.607" v="1019"/>
          <ac:spMkLst>
            <pc:docMk/>
            <pc:sldMk cId="1186026254" sldId="266"/>
            <ac:spMk id="4" creationId="{D5F078F6-17C4-47D8-8DAD-B737FF775CDD}"/>
          </ac:spMkLst>
        </pc:spChg>
        <pc:spChg chg="add del mod">
          <ac:chgData name="Matthew Levy" userId="687b95b9-071c-46c3-8399-192c10b763c0" providerId="ADAL" clId="{CB209F19-79F9-4A7D-A770-4A2C03F62C4E}" dt="2020-11-12T23:34:15.635" v="1018"/>
          <ac:spMkLst>
            <pc:docMk/>
            <pc:sldMk cId="1186026254" sldId="266"/>
            <ac:spMk id="5" creationId="{A7A4B26B-FA4A-4989-8810-463204D0C093}"/>
          </ac:spMkLst>
        </pc:spChg>
        <pc:spChg chg="add del mod">
          <ac:chgData name="Matthew Levy" userId="687b95b9-071c-46c3-8399-192c10b763c0" providerId="ADAL" clId="{CB209F19-79F9-4A7D-A770-4A2C03F62C4E}" dt="2020-11-12T23:34:59.519" v="1021"/>
          <ac:spMkLst>
            <pc:docMk/>
            <pc:sldMk cId="1186026254" sldId="266"/>
            <ac:spMk id="8" creationId="{BBF32F62-4262-4AB9-A316-6692DD7A153D}"/>
          </ac:spMkLst>
        </pc:spChg>
        <pc:spChg chg="add del mod">
          <ac:chgData name="Matthew Levy" userId="687b95b9-071c-46c3-8399-192c10b763c0" providerId="ADAL" clId="{CB209F19-79F9-4A7D-A770-4A2C03F62C4E}" dt="2020-11-12T23:35:35.799" v="1023" actId="931"/>
          <ac:spMkLst>
            <pc:docMk/>
            <pc:sldMk cId="1186026254" sldId="266"/>
            <ac:spMk id="11" creationId="{E52F6813-A14E-4042-A29C-DEF5F92491FA}"/>
          </ac:spMkLst>
        </pc:spChg>
        <pc:spChg chg="add del">
          <ac:chgData name="Matthew Levy" userId="687b95b9-071c-46c3-8399-192c10b763c0" providerId="ADAL" clId="{CB209F19-79F9-4A7D-A770-4A2C03F62C4E}" dt="2020-11-12T23:35:50.156" v="1027" actId="26606"/>
          <ac:spMkLst>
            <pc:docMk/>
            <pc:sldMk cId="1186026254" sldId="266"/>
            <ac:spMk id="18" creationId="{16C5FA50-8D52-4617-AF91-5C7B1C8352F1}"/>
          </ac:spMkLst>
        </pc:spChg>
        <pc:spChg chg="add del">
          <ac:chgData name="Matthew Levy" userId="687b95b9-071c-46c3-8399-192c10b763c0" providerId="ADAL" clId="{CB209F19-79F9-4A7D-A770-4A2C03F62C4E}" dt="2020-11-12T23:35:50.156" v="1027" actId="26606"/>
          <ac:spMkLst>
            <pc:docMk/>
            <pc:sldMk cId="1186026254" sldId="266"/>
            <ac:spMk id="20" creationId="{E223798C-12AD-4B0C-A50C-D676347D67CF}"/>
          </ac:spMkLst>
        </pc:spChg>
        <pc:spChg chg="add del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22" creationId="{8D313E8C-7457-407E-BDA5-EACA44D38247}"/>
          </ac:spMkLst>
        </pc:spChg>
        <pc:spChg chg="add del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23" creationId="{7EBFDB7D-DD97-44CE-AFFB-458781A3DB9B}"/>
          </ac:spMkLst>
        </pc:spChg>
        <pc:spChg chg="add del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24" creationId="{50F864A1-23CF-4954-887F-3C4458622A68}"/>
          </ac:spMkLst>
        </pc:spChg>
        <pc:spChg chg="add del">
          <ac:chgData name="Matthew Levy" userId="687b95b9-071c-46c3-8399-192c10b763c0" providerId="ADAL" clId="{CB209F19-79F9-4A7D-A770-4A2C03F62C4E}" dt="2020-11-12T23:36:23.258" v="1032" actId="26606"/>
          <ac:spMkLst>
            <pc:docMk/>
            <pc:sldMk cId="1186026254" sldId="266"/>
            <ac:spMk id="29" creationId="{42A4FC2C-047E-45A5-965D-8E1E3BF09BC6}"/>
          </ac:spMkLst>
        </pc:spChg>
        <pc:spChg chg="add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33" creationId="{8D313E8C-7457-407E-BDA5-EACA44D38247}"/>
          </ac:spMkLst>
        </pc:spChg>
        <pc:spChg chg="add del">
          <ac:chgData name="Matthew Levy" userId="687b95b9-071c-46c3-8399-192c10b763c0" providerId="ADAL" clId="{CB209F19-79F9-4A7D-A770-4A2C03F62C4E}" dt="2020-11-12T23:36:32.179" v="1034" actId="26606"/>
          <ac:spMkLst>
            <pc:docMk/>
            <pc:sldMk cId="1186026254" sldId="266"/>
            <ac:spMk id="34" creationId="{B649E800-A5C8-49A0-A453-ED537DA3156A}"/>
          </ac:spMkLst>
        </pc:spChg>
        <pc:spChg chg="add del">
          <ac:chgData name="Matthew Levy" userId="687b95b9-071c-46c3-8399-192c10b763c0" providerId="ADAL" clId="{CB209F19-79F9-4A7D-A770-4A2C03F62C4E}" dt="2020-11-12T23:36:34.848" v="1036" actId="26606"/>
          <ac:spMkLst>
            <pc:docMk/>
            <pc:sldMk cId="1186026254" sldId="266"/>
            <ac:spMk id="36" creationId="{B670DBD5-770C-4383-9F54-5B86E86BD5BB}"/>
          </ac:spMkLst>
        </pc:spChg>
        <pc:spChg chg="add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38" creationId="{7EBFDB7D-DD97-44CE-AFFB-458781A3DB9B}"/>
          </ac:spMkLst>
        </pc:spChg>
        <pc:spChg chg="add">
          <ac:chgData name="Matthew Levy" userId="687b95b9-071c-46c3-8399-192c10b763c0" providerId="ADAL" clId="{CB209F19-79F9-4A7D-A770-4A2C03F62C4E}" dt="2020-11-12T23:36:34.858" v="1037" actId="26606"/>
          <ac:spMkLst>
            <pc:docMk/>
            <pc:sldMk cId="1186026254" sldId="266"/>
            <ac:spMk id="39" creationId="{50F864A1-23CF-4954-887F-3C4458622A68}"/>
          </ac:spMkLst>
        </pc:spChg>
        <pc:grpChg chg="add del">
          <ac:chgData name="Matthew Levy" userId="687b95b9-071c-46c3-8399-192c10b763c0" providerId="ADAL" clId="{CB209F19-79F9-4A7D-A770-4A2C03F62C4E}" dt="2020-11-12T23:36:32.179" v="1034" actId="26606"/>
          <ac:grpSpMkLst>
            <pc:docMk/>
            <pc:sldMk cId="1186026254" sldId="266"/>
            <ac:grpSpMk id="31" creationId="{C32D4553-E775-4F16-9A6F-FED8D166A5B7}"/>
          </ac:grpSpMkLst>
        </pc:grpChg>
        <pc:picChg chg="add del mod">
          <ac:chgData name="Matthew Levy" userId="687b95b9-071c-46c3-8399-192c10b763c0" providerId="ADAL" clId="{CB209F19-79F9-4A7D-A770-4A2C03F62C4E}" dt="2020-11-12T23:34:55.355" v="1020" actId="478"/>
          <ac:picMkLst>
            <pc:docMk/>
            <pc:sldMk cId="1186026254" sldId="266"/>
            <ac:picMk id="6" creationId="{21B3B69A-6241-4C97-94DA-8AE5D50A6EDC}"/>
          </ac:picMkLst>
        </pc:picChg>
        <pc:picChg chg="add del mod">
          <ac:chgData name="Matthew Levy" userId="687b95b9-071c-46c3-8399-192c10b763c0" providerId="ADAL" clId="{CB209F19-79F9-4A7D-A770-4A2C03F62C4E}" dt="2020-11-12T23:35:27.428" v="1022" actId="478"/>
          <ac:picMkLst>
            <pc:docMk/>
            <pc:sldMk cId="1186026254" sldId="266"/>
            <ac:picMk id="9" creationId="{297E7A4C-DDB0-4F11-A7C6-16E733C77738}"/>
          </ac:picMkLst>
        </pc:picChg>
        <pc:picChg chg="add mod">
          <ac:chgData name="Matthew Levy" userId="687b95b9-071c-46c3-8399-192c10b763c0" providerId="ADAL" clId="{CB209F19-79F9-4A7D-A770-4A2C03F62C4E}" dt="2020-11-12T23:36:34.848" v="1036" actId="26606"/>
          <ac:picMkLst>
            <pc:docMk/>
            <pc:sldMk cId="1186026254" sldId="266"/>
            <ac:picMk id="13" creationId="{1025BD55-E4EE-4062-A3CF-E04F549F6A01}"/>
          </ac:picMkLst>
        </pc:picChg>
      </pc:sldChg>
      <pc:sldChg chg="modSp new mod">
        <pc:chgData name="Matthew Levy" userId="687b95b9-071c-46c3-8399-192c10b763c0" providerId="ADAL" clId="{CB209F19-79F9-4A7D-A770-4A2C03F62C4E}" dt="2020-11-12T23:37:13.439" v="1049" actId="20577"/>
        <pc:sldMkLst>
          <pc:docMk/>
          <pc:sldMk cId="2026290400" sldId="267"/>
        </pc:sldMkLst>
        <pc:spChg chg="mod">
          <ac:chgData name="Matthew Levy" userId="687b95b9-071c-46c3-8399-192c10b763c0" providerId="ADAL" clId="{CB209F19-79F9-4A7D-A770-4A2C03F62C4E}" dt="2020-11-12T23:37:13.439" v="1049" actId="20577"/>
          <ac:spMkLst>
            <pc:docMk/>
            <pc:sldMk cId="2026290400" sldId="267"/>
            <ac:spMk id="2" creationId="{87063144-1250-4CBA-935A-6102244B1B14}"/>
          </ac:spMkLst>
        </pc:spChg>
      </pc:sldChg>
      <pc:sldChg chg="addSp delSp modSp new mod modTransition setBg">
        <pc:chgData name="Matthew Levy" userId="687b95b9-071c-46c3-8399-192c10b763c0" providerId="ADAL" clId="{CB209F19-79F9-4A7D-A770-4A2C03F62C4E}" dt="2020-11-12T23:56:15.896" v="1551"/>
        <pc:sldMkLst>
          <pc:docMk/>
          <pc:sldMk cId="4273732052" sldId="268"/>
        </pc:sldMkLst>
        <pc:spChg chg="mod">
          <ac:chgData name="Matthew Levy" userId="687b95b9-071c-46c3-8399-192c10b763c0" providerId="ADAL" clId="{CB209F19-79F9-4A7D-A770-4A2C03F62C4E}" dt="2020-11-12T23:50:25.996" v="1548" actId="14100"/>
          <ac:spMkLst>
            <pc:docMk/>
            <pc:sldMk cId="4273732052" sldId="268"/>
            <ac:spMk id="2" creationId="{39489EB7-110B-4C4D-805D-33ABC83F179C}"/>
          </ac:spMkLst>
        </pc:spChg>
        <pc:spChg chg="add del mod">
          <ac:chgData name="Matthew Levy" userId="687b95b9-071c-46c3-8399-192c10b763c0" providerId="ADAL" clId="{CB209F19-79F9-4A7D-A770-4A2C03F62C4E}" dt="2020-11-12T23:49:35.443" v="1546" actId="26606"/>
          <ac:spMkLst>
            <pc:docMk/>
            <pc:sldMk cId="4273732052" sldId="268"/>
            <ac:spMk id="3" creationId="{9BB7F8E1-C6BF-432D-B81E-1DC902FAEA12}"/>
          </ac:spMkLst>
        </pc:spChg>
        <pc:spChg chg="add del">
          <ac:chgData name="Matthew Levy" userId="687b95b9-071c-46c3-8399-192c10b763c0" providerId="ADAL" clId="{CB209F19-79F9-4A7D-A770-4A2C03F62C4E}" dt="2020-11-12T23:49:35.391" v="1545" actId="26606"/>
          <ac:spMkLst>
            <pc:docMk/>
            <pc:sldMk cId="4273732052" sldId="268"/>
            <ac:spMk id="9" creationId="{53B021B3-DE93-4AB7-8A18-CF5F1CED88B8}"/>
          </ac:spMkLst>
        </pc:spChg>
        <pc:spChg chg="add del">
          <ac:chgData name="Matthew Levy" userId="687b95b9-071c-46c3-8399-192c10b763c0" providerId="ADAL" clId="{CB209F19-79F9-4A7D-A770-4A2C03F62C4E}" dt="2020-11-12T23:49:35.391" v="1545" actId="26606"/>
          <ac:spMkLst>
            <pc:docMk/>
            <pc:sldMk cId="4273732052" sldId="268"/>
            <ac:spMk id="11" creationId="{52D502E5-F6B4-4D58-B4AE-FC466FF15EE8}"/>
          </ac:spMkLst>
        </pc:spChg>
        <pc:spChg chg="add del">
          <ac:chgData name="Matthew Levy" userId="687b95b9-071c-46c3-8399-192c10b763c0" providerId="ADAL" clId="{CB209F19-79F9-4A7D-A770-4A2C03F62C4E}" dt="2020-11-12T23:49:35.391" v="1545" actId="26606"/>
          <ac:spMkLst>
            <pc:docMk/>
            <pc:sldMk cId="4273732052" sldId="268"/>
            <ac:spMk id="13" creationId="{9DECDBF4-02B6-4BB4-B65B-B8107AD6A9E8}"/>
          </ac:spMkLst>
        </pc:spChg>
        <pc:spChg chg="add">
          <ac:chgData name="Matthew Levy" userId="687b95b9-071c-46c3-8399-192c10b763c0" providerId="ADAL" clId="{CB209F19-79F9-4A7D-A770-4A2C03F62C4E}" dt="2020-11-12T23:49:35.443" v="1546" actId="26606"/>
          <ac:spMkLst>
            <pc:docMk/>
            <pc:sldMk cId="4273732052" sldId="268"/>
            <ac:spMk id="15" creationId="{46C2E80F-49A6-4372-B103-219D417A55ED}"/>
          </ac:spMkLst>
        </pc:spChg>
        <pc:graphicFrameChg chg="add del">
          <ac:chgData name="Matthew Levy" userId="687b95b9-071c-46c3-8399-192c10b763c0" providerId="ADAL" clId="{CB209F19-79F9-4A7D-A770-4A2C03F62C4E}" dt="2020-11-12T23:49:35.391" v="1545" actId="26606"/>
          <ac:graphicFrameMkLst>
            <pc:docMk/>
            <pc:sldMk cId="4273732052" sldId="268"/>
            <ac:graphicFrameMk id="5" creationId="{EB807923-9644-48AD-A9B3-FD8F74198018}"/>
          </ac:graphicFrameMkLst>
        </pc:graphicFrameChg>
        <pc:graphicFrameChg chg="add mod">
          <ac:chgData name="Matthew Levy" userId="687b95b9-071c-46c3-8399-192c10b763c0" providerId="ADAL" clId="{CB209F19-79F9-4A7D-A770-4A2C03F62C4E}" dt="2020-11-12T23:50:14.894" v="1547" actId="14100"/>
          <ac:graphicFrameMkLst>
            <pc:docMk/>
            <pc:sldMk cId="4273732052" sldId="268"/>
            <ac:graphicFrameMk id="16" creationId="{C89C0266-74FC-42D7-AF41-55A69FA3880F}"/>
          </ac:graphicFrameMkLst>
        </pc:graphicFrameChg>
      </pc:sldChg>
      <pc:sldChg chg="modSp new mod modNotesTx">
        <pc:chgData name="Matthew Levy" userId="687b95b9-071c-46c3-8399-192c10b763c0" providerId="ADAL" clId="{CB209F19-79F9-4A7D-A770-4A2C03F62C4E}" dt="2020-11-13T05:55:59.981" v="2259" actId="20577"/>
        <pc:sldMkLst>
          <pc:docMk/>
          <pc:sldMk cId="1352680436" sldId="269"/>
        </pc:sldMkLst>
        <pc:spChg chg="mod">
          <ac:chgData name="Matthew Levy" userId="687b95b9-071c-46c3-8399-192c10b763c0" providerId="ADAL" clId="{CB209F19-79F9-4A7D-A770-4A2C03F62C4E}" dt="2020-11-12T23:58:10.832" v="1572" actId="20577"/>
          <ac:spMkLst>
            <pc:docMk/>
            <pc:sldMk cId="1352680436" sldId="269"/>
            <ac:spMk id="2" creationId="{0B477EB9-7894-49B0-A7EF-85FBE636B76F}"/>
          </ac:spMkLst>
        </pc:spChg>
        <pc:spChg chg="mod">
          <ac:chgData name="Matthew Levy" userId="687b95b9-071c-46c3-8399-192c10b763c0" providerId="ADAL" clId="{CB209F19-79F9-4A7D-A770-4A2C03F62C4E}" dt="2020-11-13T05:53:34.686" v="2050" actId="20577"/>
          <ac:spMkLst>
            <pc:docMk/>
            <pc:sldMk cId="1352680436" sldId="269"/>
            <ac:spMk id="3" creationId="{F17D988F-82E5-4F1B-99A6-74FF255814EA}"/>
          </ac:spMkLst>
        </pc:spChg>
      </pc:sldChg>
      <pc:sldChg chg="addSp delSp modSp new mod setBg modShow">
        <pc:chgData name="Matthew Levy" userId="687b95b9-071c-46c3-8399-192c10b763c0" providerId="ADAL" clId="{CB209F19-79F9-4A7D-A770-4A2C03F62C4E}" dt="2020-11-13T00:05:03.377" v="1777" actId="729"/>
        <pc:sldMkLst>
          <pc:docMk/>
          <pc:sldMk cId="1143841147" sldId="270"/>
        </pc:sldMkLst>
        <pc:spChg chg="mod ord">
          <ac:chgData name="Matthew Levy" userId="687b95b9-071c-46c3-8399-192c10b763c0" providerId="ADAL" clId="{CB209F19-79F9-4A7D-A770-4A2C03F62C4E}" dt="2020-11-13T00:04:46.507" v="1776" actId="166"/>
          <ac:spMkLst>
            <pc:docMk/>
            <pc:sldMk cId="1143841147" sldId="270"/>
            <ac:spMk id="2" creationId="{B0881DE4-248E-4698-A5A8-2E9852D610F1}"/>
          </ac:spMkLst>
        </pc:spChg>
        <pc:spChg chg="del">
          <ac:chgData name="Matthew Levy" userId="687b95b9-071c-46c3-8399-192c10b763c0" providerId="ADAL" clId="{CB209F19-79F9-4A7D-A770-4A2C03F62C4E}" dt="2020-11-13T00:03:58.231" v="1764" actId="931"/>
          <ac:spMkLst>
            <pc:docMk/>
            <pc:sldMk cId="1143841147" sldId="270"/>
            <ac:spMk id="3" creationId="{88A997BE-CDD5-462E-B89C-65A6A4D09D75}"/>
          </ac:spMkLst>
        </pc:spChg>
        <pc:spChg chg="add del">
          <ac:chgData name="Matthew Levy" userId="687b95b9-071c-46c3-8399-192c10b763c0" providerId="ADAL" clId="{CB209F19-79F9-4A7D-A770-4A2C03F62C4E}" dt="2020-11-13T00:04:14.283" v="1768" actId="26606"/>
          <ac:spMkLst>
            <pc:docMk/>
            <pc:sldMk cId="1143841147" sldId="270"/>
            <ac:spMk id="10" creationId="{16C5FA50-8D52-4617-AF91-5C7B1C8352F1}"/>
          </ac:spMkLst>
        </pc:spChg>
        <pc:spChg chg="add del">
          <ac:chgData name="Matthew Levy" userId="687b95b9-071c-46c3-8399-192c10b763c0" providerId="ADAL" clId="{CB209F19-79F9-4A7D-A770-4A2C03F62C4E}" dt="2020-11-13T00:04:14.283" v="1768" actId="26606"/>
          <ac:spMkLst>
            <pc:docMk/>
            <pc:sldMk cId="1143841147" sldId="270"/>
            <ac:spMk id="12" creationId="{E223798C-12AD-4B0C-A50C-D676347D67CF}"/>
          </ac:spMkLst>
        </pc:spChg>
        <pc:spChg chg="add del">
          <ac:chgData name="Matthew Levy" userId="687b95b9-071c-46c3-8399-192c10b763c0" providerId="ADAL" clId="{CB209F19-79F9-4A7D-A770-4A2C03F62C4E}" dt="2020-11-13T00:04:19.037" v="1770" actId="26606"/>
          <ac:spMkLst>
            <pc:docMk/>
            <pc:sldMk cId="1143841147" sldId="270"/>
            <ac:spMk id="14" creationId="{04357C93-F0CB-4A1C-8F77-4E9063789819}"/>
          </ac:spMkLst>
        </pc:spChg>
        <pc:spChg chg="add del">
          <ac:chgData name="Matthew Levy" userId="687b95b9-071c-46c3-8399-192c10b763c0" providerId="ADAL" clId="{CB209F19-79F9-4A7D-A770-4A2C03F62C4E}" dt="2020-11-13T00:04:19.037" v="1770" actId="26606"/>
          <ac:spMkLst>
            <pc:docMk/>
            <pc:sldMk cId="1143841147" sldId="270"/>
            <ac:spMk id="15" creationId="{E45B1D5C-0827-4AF0-8186-11FC5A8B8B92}"/>
          </ac:spMkLst>
        </pc:spChg>
        <pc:spChg chg="add del">
          <ac:chgData name="Matthew Levy" userId="687b95b9-071c-46c3-8399-192c10b763c0" providerId="ADAL" clId="{CB209F19-79F9-4A7D-A770-4A2C03F62C4E}" dt="2020-11-13T00:04:19.037" v="1770" actId="26606"/>
          <ac:spMkLst>
            <pc:docMk/>
            <pc:sldMk cId="1143841147" sldId="270"/>
            <ac:spMk id="16" creationId="{90F533E9-6690-41A8-A372-4C6C622D028D}"/>
          </ac:spMkLst>
        </pc:spChg>
        <pc:spChg chg="add del">
          <ac:chgData name="Matthew Levy" userId="687b95b9-071c-46c3-8399-192c10b763c0" providerId="ADAL" clId="{CB209F19-79F9-4A7D-A770-4A2C03F62C4E}" dt="2020-11-13T00:04:19.037" v="1770" actId="26606"/>
          <ac:spMkLst>
            <pc:docMk/>
            <pc:sldMk cId="1143841147" sldId="270"/>
            <ac:spMk id="17" creationId="{99413ED5-9ED4-4772-BCE4-2BCAE6B12E35}"/>
          </ac:spMkLst>
        </pc:spChg>
        <pc:spChg chg="add del">
          <ac:chgData name="Matthew Levy" userId="687b95b9-071c-46c3-8399-192c10b763c0" providerId="ADAL" clId="{CB209F19-79F9-4A7D-A770-4A2C03F62C4E}" dt="2020-11-13T00:04:24.828" v="1772" actId="26606"/>
          <ac:spMkLst>
            <pc:docMk/>
            <pc:sldMk cId="1143841147" sldId="270"/>
            <ac:spMk id="19" creationId="{C475749F-F487-4EFB-ABC7-C1359590EB76}"/>
          </ac:spMkLst>
        </pc:spChg>
        <pc:picChg chg="add mod">
          <ac:chgData name="Matthew Levy" userId="687b95b9-071c-46c3-8399-192c10b763c0" providerId="ADAL" clId="{CB209F19-79F9-4A7D-A770-4A2C03F62C4E}" dt="2020-11-13T00:04:33.647" v="1774" actId="14100"/>
          <ac:picMkLst>
            <pc:docMk/>
            <pc:sldMk cId="1143841147" sldId="270"/>
            <ac:picMk id="5" creationId="{5F07E6BC-5E52-4BD0-8A99-A4950AC0E0C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A248-5D77-4629-AC24-C016DF1474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11EC00-596D-481B-B6EF-67259135D1FB}">
      <dgm:prSet/>
      <dgm:spPr/>
      <dgm:t>
        <a:bodyPr/>
        <a:lstStyle/>
        <a:p>
          <a:r>
            <a:rPr lang="en-US"/>
            <a:t>Don’t take this decision lightly</a:t>
          </a:r>
        </a:p>
      </dgm:t>
    </dgm:pt>
    <dgm:pt modelId="{467BDBF5-C045-4362-BB87-BF90F2F06114}" type="parTrans" cxnId="{C2F8EBE4-DD6D-4240-8A40-B9B62866A64B}">
      <dgm:prSet/>
      <dgm:spPr/>
      <dgm:t>
        <a:bodyPr/>
        <a:lstStyle/>
        <a:p>
          <a:endParaRPr lang="en-US"/>
        </a:p>
      </dgm:t>
    </dgm:pt>
    <dgm:pt modelId="{33A991BB-9269-4B34-A0C6-BA19338CE539}" type="sibTrans" cxnId="{C2F8EBE4-DD6D-4240-8A40-B9B62866A64B}">
      <dgm:prSet/>
      <dgm:spPr/>
      <dgm:t>
        <a:bodyPr/>
        <a:lstStyle/>
        <a:p>
          <a:endParaRPr lang="en-US"/>
        </a:p>
      </dgm:t>
    </dgm:pt>
    <dgm:pt modelId="{5F2887F1-CA5B-4874-B828-56AF0CE82D08}">
      <dgm:prSet/>
      <dgm:spPr/>
      <dgm:t>
        <a:bodyPr/>
        <a:lstStyle/>
        <a:p>
          <a:r>
            <a:rPr lang="en-US"/>
            <a:t>First decision</a:t>
          </a:r>
        </a:p>
      </dgm:t>
    </dgm:pt>
    <dgm:pt modelId="{EBFC1036-D28A-4997-B57F-108D21B7E9DC}" type="parTrans" cxnId="{13FD8794-BC7C-4FAC-93E6-28B7101D43AE}">
      <dgm:prSet/>
      <dgm:spPr/>
      <dgm:t>
        <a:bodyPr/>
        <a:lstStyle/>
        <a:p>
          <a:endParaRPr lang="en-US"/>
        </a:p>
      </dgm:t>
    </dgm:pt>
    <dgm:pt modelId="{48ABAA5E-B725-4E51-9420-9CBB529441F5}" type="sibTrans" cxnId="{13FD8794-BC7C-4FAC-93E6-28B7101D43AE}">
      <dgm:prSet/>
      <dgm:spPr/>
      <dgm:t>
        <a:bodyPr/>
        <a:lstStyle/>
        <a:p>
          <a:endParaRPr lang="en-US"/>
        </a:p>
      </dgm:t>
    </dgm:pt>
    <dgm:pt modelId="{26702EC9-2508-4EBA-BAAA-C12E1B75FFB9}">
      <dgm:prSet/>
      <dgm:spPr/>
      <dgm:t>
        <a:bodyPr/>
        <a:lstStyle/>
        <a:p>
          <a:r>
            <a:rPr lang="en-US"/>
            <a:t>Control access</a:t>
          </a:r>
        </a:p>
      </dgm:t>
    </dgm:pt>
    <dgm:pt modelId="{EB80817C-94F3-438C-97F9-4E813EBD15C1}" type="parTrans" cxnId="{62E089E2-1E01-4EFC-9698-3D854B619129}">
      <dgm:prSet/>
      <dgm:spPr/>
      <dgm:t>
        <a:bodyPr/>
        <a:lstStyle/>
        <a:p>
          <a:endParaRPr lang="en-US"/>
        </a:p>
      </dgm:t>
    </dgm:pt>
    <dgm:pt modelId="{5AD0F795-4E83-41DF-A42A-2AA613061541}" type="sibTrans" cxnId="{62E089E2-1E01-4EFC-9698-3D854B619129}">
      <dgm:prSet/>
      <dgm:spPr/>
      <dgm:t>
        <a:bodyPr/>
        <a:lstStyle/>
        <a:p>
          <a:endParaRPr lang="en-US"/>
        </a:p>
      </dgm:t>
    </dgm:pt>
    <dgm:pt modelId="{C842791F-D18F-4FFD-978A-A2D1041649E8}">
      <dgm:prSet/>
      <dgm:spPr/>
      <dgm:t>
        <a:bodyPr/>
        <a:lstStyle/>
        <a:p>
          <a:r>
            <a:rPr lang="en-US"/>
            <a:t>Other advanced security</a:t>
          </a:r>
        </a:p>
      </dgm:t>
    </dgm:pt>
    <dgm:pt modelId="{DB1C8F43-2DF9-49FB-8929-60B8C0740C3F}" type="parTrans" cxnId="{EF970A47-30D4-4DA8-9ADA-E22DE5C88E78}">
      <dgm:prSet/>
      <dgm:spPr/>
      <dgm:t>
        <a:bodyPr/>
        <a:lstStyle/>
        <a:p>
          <a:endParaRPr lang="en-US"/>
        </a:p>
      </dgm:t>
    </dgm:pt>
    <dgm:pt modelId="{04E93564-3A8E-4FFD-9F96-129C678EA01C}" type="sibTrans" cxnId="{EF970A47-30D4-4DA8-9ADA-E22DE5C88E78}">
      <dgm:prSet/>
      <dgm:spPr/>
      <dgm:t>
        <a:bodyPr/>
        <a:lstStyle/>
        <a:p>
          <a:endParaRPr lang="en-US"/>
        </a:p>
      </dgm:t>
    </dgm:pt>
    <dgm:pt modelId="{B4261E8F-9825-4D77-80CF-76507DD75CF3}">
      <dgm:prSet/>
      <dgm:spPr/>
      <dgm:t>
        <a:bodyPr/>
        <a:lstStyle/>
        <a:p>
          <a:r>
            <a:rPr lang="en-GB"/>
            <a:t>Changing your authentication method requires planning, testing, and potentially downtime.</a:t>
          </a:r>
          <a:endParaRPr lang="en-US"/>
        </a:p>
      </dgm:t>
    </dgm:pt>
    <dgm:pt modelId="{0CD29DD9-943F-4617-B925-435011D5EED7}" type="parTrans" cxnId="{42DA5F5E-37C8-4C20-9CAA-DA5064937708}">
      <dgm:prSet/>
      <dgm:spPr/>
      <dgm:t>
        <a:bodyPr/>
        <a:lstStyle/>
        <a:p>
          <a:endParaRPr lang="en-US"/>
        </a:p>
      </dgm:t>
    </dgm:pt>
    <dgm:pt modelId="{D490C16D-7864-42F2-9240-25A9A0F3A925}" type="sibTrans" cxnId="{42DA5F5E-37C8-4C20-9CAA-DA5064937708}">
      <dgm:prSet/>
      <dgm:spPr/>
      <dgm:t>
        <a:bodyPr/>
        <a:lstStyle/>
        <a:p>
          <a:endParaRPr lang="en-US"/>
        </a:p>
      </dgm:t>
    </dgm:pt>
    <dgm:pt modelId="{A880482E-F051-4DF0-A5A1-71AF682AF1A0}" type="pres">
      <dgm:prSet presAssocID="{B1B6A248-5D77-4629-AC24-C016DF14747E}" presName="vert0" presStyleCnt="0">
        <dgm:presLayoutVars>
          <dgm:dir/>
          <dgm:animOne val="branch"/>
          <dgm:animLvl val="lvl"/>
        </dgm:presLayoutVars>
      </dgm:prSet>
      <dgm:spPr/>
    </dgm:pt>
    <dgm:pt modelId="{4B4C4667-3F61-445A-AE1F-C6BD0298A849}" type="pres">
      <dgm:prSet presAssocID="{9411EC00-596D-481B-B6EF-67259135D1FB}" presName="thickLine" presStyleLbl="alignNode1" presStyleIdx="0" presStyleCnt="2"/>
      <dgm:spPr/>
    </dgm:pt>
    <dgm:pt modelId="{DE200501-9C65-4DD5-AD18-FE06FDC13902}" type="pres">
      <dgm:prSet presAssocID="{9411EC00-596D-481B-B6EF-67259135D1FB}" presName="horz1" presStyleCnt="0"/>
      <dgm:spPr/>
    </dgm:pt>
    <dgm:pt modelId="{D80968E0-3184-4708-BFEE-F2BF5FEBF075}" type="pres">
      <dgm:prSet presAssocID="{9411EC00-596D-481B-B6EF-67259135D1FB}" presName="tx1" presStyleLbl="revTx" presStyleIdx="0" presStyleCnt="5"/>
      <dgm:spPr/>
    </dgm:pt>
    <dgm:pt modelId="{8507009B-09C8-4C4E-9E2D-6565AEBB2ADD}" type="pres">
      <dgm:prSet presAssocID="{9411EC00-596D-481B-B6EF-67259135D1FB}" presName="vert1" presStyleCnt="0"/>
      <dgm:spPr/>
    </dgm:pt>
    <dgm:pt modelId="{39F7EE6F-FC67-45A4-89B0-D1B5F3938F2C}" type="pres">
      <dgm:prSet presAssocID="{5F2887F1-CA5B-4874-B828-56AF0CE82D08}" presName="vertSpace2a" presStyleCnt="0"/>
      <dgm:spPr/>
    </dgm:pt>
    <dgm:pt modelId="{20157C6B-C5E3-4199-9510-880304B33A24}" type="pres">
      <dgm:prSet presAssocID="{5F2887F1-CA5B-4874-B828-56AF0CE82D08}" presName="horz2" presStyleCnt="0"/>
      <dgm:spPr/>
    </dgm:pt>
    <dgm:pt modelId="{26406B6B-8F2E-4907-A753-4AF405BA37C5}" type="pres">
      <dgm:prSet presAssocID="{5F2887F1-CA5B-4874-B828-56AF0CE82D08}" presName="horzSpace2" presStyleCnt="0"/>
      <dgm:spPr/>
    </dgm:pt>
    <dgm:pt modelId="{12229840-7BCB-4238-9458-3DB3B93238D9}" type="pres">
      <dgm:prSet presAssocID="{5F2887F1-CA5B-4874-B828-56AF0CE82D08}" presName="tx2" presStyleLbl="revTx" presStyleIdx="1" presStyleCnt="5"/>
      <dgm:spPr/>
    </dgm:pt>
    <dgm:pt modelId="{15BA48E4-8887-4672-A33D-93F8DE0BF8A5}" type="pres">
      <dgm:prSet presAssocID="{5F2887F1-CA5B-4874-B828-56AF0CE82D08}" presName="vert2" presStyleCnt="0"/>
      <dgm:spPr/>
    </dgm:pt>
    <dgm:pt modelId="{9EFA6370-ADD6-4DA6-BCFE-1125C4CEA646}" type="pres">
      <dgm:prSet presAssocID="{5F2887F1-CA5B-4874-B828-56AF0CE82D08}" presName="thinLine2b" presStyleLbl="callout" presStyleIdx="0" presStyleCnt="3"/>
      <dgm:spPr/>
    </dgm:pt>
    <dgm:pt modelId="{1F6C9B3A-C8A5-4026-8DC6-C9587AADFF75}" type="pres">
      <dgm:prSet presAssocID="{5F2887F1-CA5B-4874-B828-56AF0CE82D08}" presName="vertSpace2b" presStyleCnt="0"/>
      <dgm:spPr/>
    </dgm:pt>
    <dgm:pt modelId="{DD9E3877-C909-4CCA-8528-528A48741CA4}" type="pres">
      <dgm:prSet presAssocID="{26702EC9-2508-4EBA-BAAA-C12E1B75FFB9}" presName="horz2" presStyleCnt="0"/>
      <dgm:spPr/>
    </dgm:pt>
    <dgm:pt modelId="{4F091D74-59A9-46EE-9746-93149825B7F6}" type="pres">
      <dgm:prSet presAssocID="{26702EC9-2508-4EBA-BAAA-C12E1B75FFB9}" presName="horzSpace2" presStyleCnt="0"/>
      <dgm:spPr/>
    </dgm:pt>
    <dgm:pt modelId="{2E3BB632-6C8C-4DBD-896E-5E92BE7D5DA4}" type="pres">
      <dgm:prSet presAssocID="{26702EC9-2508-4EBA-BAAA-C12E1B75FFB9}" presName="tx2" presStyleLbl="revTx" presStyleIdx="2" presStyleCnt="5"/>
      <dgm:spPr/>
    </dgm:pt>
    <dgm:pt modelId="{87B5254F-81D3-48B1-B718-7799D4A78C01}" type="pres">
      <dgm:prSet presAssocID="{26702EC9-2508-4EBA-BAAA-C12E1B75FFB9}" presName="vert2" presStyleCnt="0"/>
      <dgm:spPr/>
    </dgm:pt>
    <dgm:pt modelId="{0DA8801E-4FCE-4A97-A54E-B0C8C46F3803}" type="pres">
      <dgm:prSet presAssocID="{26702EC9-2508-4EBA-BAAA-C12E1B75FFB9}" presName="thinLine2b" presStyleLbl="callout" presStyleIdx="1" presStyleCnt="3"/>
      <dgm:spPr/>
    </dgm:pt>
    <dgm:pt modelId="{739539A0-2969-416A-BA85-7B23FE2AE06B}" type="pres">
      <dgm:prSet presAssocID="{26702EC9-2508-4EBA-BAAA-C12E1B75FFB9}" presName="vertSpace2b" presStyleCnt="0"/>
      <dgm:spPr/>
    </dgm:pt>
    <dgm:pt modelId="{CAF96E8F-AF54-4365-8730-A1EB142A6D21}" type="pres">
      <dgm:prSet presAssocID="{C842791F-D18F-4FFD-978A-A2D1041649E8}" presName="horz2" presStyleCnt="0"/>
      <dgm:spPr/>
    </dgm:pt>
    <dgm:pt modelId="{056E01AA-2BEE-4CCE-B8A0-E5C97852DA07}" type="pres">
      <dgm:prSet presAssocID="{C842791F-D18F-4FFD-978A-A2D1041649E8}" presName="horzSpace2" presStyleCnt="0"/>
      <dgm:spPr/>
    </dgm:pt>
    <dgm:pt modelId="{8EB775CC-DF57-4701-9293-D469F9AE4DAE}" type="pres">
      <dgm:prSet presAssocID="{C842791F-D18F-4FFD-978A-A2D1041649E8}" presName="tx2" presStyleLbl="revTx" presStyleIdx="3" presStyleCnt="5"/>
      <dgm:spPr/>
    </dgm:pt>
    <dgm:pt modelId="{6B8F43DB-8AE1-4D6F-AB78-62549DC8B479}" type="pres">
      <dgm:prSet presAssocID="{C842791F-D18F-4FFD-978A-A2D1041649E8}" presName="vert2" presStyleCnt="0"/>
      <dgm:spPr/>
    </dgm:pt>
    <dgm:pt modelId="{F2080EC6-3A65-4E4F-94EB-555745A5BEF9}" type="pres">
      <dgm:prSet presAssocID="{C842791F-D18F-4FFD-978A-A2D1041649E8}" presName="thinLine2b" presStyleLbl="callout" presStyleIdx="2" presStyleCnt="3"/>
      <dgm:spPr/>
    </dgm:pt>
    <dgm:pt modelId="{2EB55265-6BC3-4F30-A27A-B96E98E5D27B}" type="pres">
      <dgm:prSet presAssocID="{C842791F-D18F-4FFD-978A-A2D1041649E8}" presName="vertSpace2b" presStyleCnt="0"/>
      <dgm:spPr/>
    </dgm:pt>
    <dgm:pt modelId="{00B3836D-EFCF-4E7D-AF1A-57DA13496B7F}" type="pres">
      <dgm:prSet presAssocID="{B4261E8F-9825-4D77-80CF-76507DD75CF3}" presName="thickLine" presStyleLbl="alignNode1" presStyleIdx="1" presStyleCnt="2"/>
      <dgm:spPr/>
    </dgm:pt>
    <dgm:pt modelId="{9A967742-A20C-432F-AFD2-33CA36DD63FB}" type="pres">
      <dgm:prSet presAssocID="{B4261E8F-9825-4D77-80CF-76507DD75CF3}" presName="horz1" presStyleCnt="0"/>
      <dgm:spPr/>
    </dgm:pt>
    <dgm:pt modelId="{32F70AE6-D2E3-41FF-BD14-D05EBD65572E}" type="pres">
      <dgm:prSet presAssocID="{B4261E8F-9825-4D77-80CF-76507DD75CF3}" presName="tx1" presStyleLbl="revTx" presStyleIdx="4" presStyleCnt="5"/>
      <dgm:spPr/>
    </dgm:pt>
    <dgm:pt modelId="{D71441C7-5F6C-4DC2-9D17-9FA46DCBC5C4}" type="pres">
      <dgm:prSet presAssocID="{B4261E8F-9825-4D77-80CF-76507DD75CF3}" presName="vert1" presStyleCnt="0"/>
      <dgm:spPr/>
    </dgm:pt>
  </dgm:ptLst>
  <dgm:cxnLst>
    <dgm:cxn modelId="{4BDC1106-CBC5-4C47-8D64-47A9407B6312}" type="presOf" srcId="{C842791F-D18F-4FFD-978A-A2D1041649E8}" destId="{8EB775CC-DF57-4701-9293-D469F9AE4DAE}" srcOrd="0" destOrd="0" presId="urn:microsoft.com/office/officeart/2008/layout/LinedList"/>
    <dgm:cxn modelId="{42DA5F5E-37C8-4C20-9CAA-DA5064937708}" srcId="{B1B6A248-5D77-4629-AC24-C016DF14747E}" destId="{B4261E8F-9825-4D77-80CF-76507DD75CF3}" srcOrd="1" destOrd="0" parTransId="{0CD29DD9-943F-4617-B925-435011D5EED7}" sibTransId="{D490C16D-7864-42F2-9240-25A9A0F3A925}"/>
    <dgm:cxn modelId="{EF970A47-30D4-4DA8-9ADA-E22DE5C88E78}" srcId="{9411EC00-596D-481B-B6EF-67259135D1FB}" destId="{C842791F-D18F-4FFD-978A-A2D1041649E8}" srcOrd="2" destOrd="0" parTransId="{DB1C8F43-2DF9-49FB-8929-60B8C0740C3F}" sibTransId="{04E93564-3A8E-4FFD-9F96-129C678EA01C}"/>
    <dgm:cxn modelId="{13FD8794-BC7C-4FAC-93E6-28B7101D43AE}" srcId="{9411EC00-596D-481B-B6EF-67259135D1FB}" destId="{5F2887F1-CA5B-4874-B828-56AF0CE82D08}" srcOrd="0" destOrd="0" parTransId="{EBFC1036-D28A-4997-B57F-108D21B7E9DC}" sibTransId="{48ABAA5E-B725-4E51-9420-9CBB529441F5}"/>
    <dgm:cxn modelId="{37C5319B-CEFB-43BA-8C80-0BD1A22A014D}" type="presOf" srcId="{5F2887F1-CA5B-4874-B828-56AF0CE82D08}" destId="{12229840-7BCB-4238-9458-3DB3B93238D9}" srcOrd="0" destOrd="0" presId="urn:microsoft.com/office/officeart/2008/layout/LinedList"/>
    <dgm:cxn modelId="{9E12DBA1-1631-44CB-A431-7E20960B045B}" type="presOf" srcId="{B4261E8F-9825-4D77-80CF-76507DD75CF3}" destId="{32F70AE6-D2E3-41FF-BD14-D05EBD65572E}" srcOrd="0" destOrd="0" presId="urn:microsoft.com/office/officeart/2008/layout/LinedList"/>
    <dgm:cxn modelId="{A1D3B5AB-4C9D-405F-BF5B-DB5F5FF47CC7}" type="presOf" srcId="{9411EC00-596D-481B-B6EF-67259135D1FB}" destId="{D80968E0-3184-4708-BFEE-F2BF5FEBF075}" srcOrd="0" destOrd="0" presId="urn:microsoft.com/office/officeart/2008/layout/LinedList"/>
    <dgm:cxn modelId="{3289EABF-3202-49EF-AED2-D20F1E21CF33}" type="presOf" srcId="{26702EC9-2508-4EBA-BAAA-C12E1B75FFB9}" destId="{2E3BB632-6C8C-4DBD-896E-5E92BE7D5DA4}" srcOrd="0" destOrd="0" presId="urn:microsoft.com/office/officeart/2008/layout/LinedList"/>
    <dgm:cxn modelId="{6DD961DB-1BA6-4FD9-B588-067E59B95D61}" type="presOf" srcId="{B1B6A248-5D77-4629-AC24-C016DF14747E}" destId="{A880482E-F051-4DF0-A5A1-71AF682AF1A0}" srcOrd="0" destOrd="0" presId="urn:microsoft.com/office/officeart/2008/layout/LinedList"/>
    <dgm:cxn modelId="{62E089E2-1E01-4EFC-9698-3D854B619129}" srcId="{9411EC00-596D-481B-B6EF-67259135D1FB}" destId="{26702EC9-2508-4EBA-BAAA-C12E1B75FFB9}" srcOrd="1" destOrd="0" parTransId="{EB80817C-94F3-438C-97F9-4E813EBD15C1}" sibTransId="{5AD0F795-4E83-41DF-A42A-2AA613061541}"/>
    <dgm:cxn modelId="{C2F8EBE4-DD6D-4240-8A40-B9B62866A64B}" srcId="{B1B6A248-5D77-4629-AC24-C016DF14747E}" destId="{9411EC00-596D-481B-B6EF-67259135D1FB}" srcOrd="0" destOrd="0" parTransId="{467BDBF5-C045-4362-BB87-BF90F2F06114}" sibTransId="{33A991BB-9269-4B34-A0C6-BA19338CE539}"/>
    <dgm:cxn modelId="{23388EBC-83DC-41B0-BFC4-C9979ABC0455}" type="presParOf" srcId="{A880482E-F051-4DF0-A5A1-71AF682AF1A0}" destId="{4B4C4667-3F61-445A-AE1F-C6BD0298A849}" srcOrd="0" destOrd="0" presId="urn:microsoft.com/office/officeart/2008/layout/LinedList"/>
    <dgm:cxn modelId="{D080CF62-3EBD-45CD-9E31-5B286A046953}" type="presParOf" srcId="{A880482E-F051-4DF0-A5A1-71AF682AF1A0}" destId="{DE200501-9C65-4DD5-AD18-FE06FDC13902}" srcOrd="1" destOrd="0" presId="urn:microsoft.com/office/officeart/2008/layout/LinedList"/>
    <dgm:cxn modelId="{D52CB299-618D-4D39-8C75-2C187BADD53B}" type="presParOf" srcId="{DE200501-9C65-4DD5-AD18-FE06FDC13902}" destId="{D80968E0-3184-4708-BFEE-F2BF5FEBF075}" srcOrd="0" destOrd="0" presId="urn:microsoft.com/office/officeart/2008/layout/LinedList"/>
    <dgm:cxn modelId="{540ECA89-E495-4AE5-B3BD-6CAABB23F5C0}" type="presParOf" srcId="{DE200501-9C65-4DD5-AD18-FE06FDC13902}" destId="{8507009B-09C8-4C4E-9E2D-6565AEBB2ADD}" srcOrd="1" destOrd="0" presId="urn:microsoft.com/office/officeart/2008/layout/LinedList"/>
    <dgm:cxn modelId="{BC2FC588-CD28-40E0-92BA-0C91F6C22091}" type="presParOf" srcId="{8507009B-09C8-4C4E-9E2D-6565AEBB2ADD}" destId="{39F7EE6F-FC67-45A4-89B0-D1B5F3938F2C}" srcOrd="0" destOrd="0" presId="urn:microsoft.com/office/officeart/2008/layout/LinedList"/>
    <dgm:cxn modelId="{D2AE11AC-5442-4458-AD89-17167A1F51D0}" type="presParOf" srcId="{8507009B-09C8-4C4E-9E2D-6565AEBB2ADD}" destId="{20157C6B-C5E3-4199-9510-880304B33A24}" srcOrd="1" destOrd="0" presId="urn:microsoft.com/office/officeart/2008/layout/LinedList"/>
    <dgm:cxn modelId="{67BA83BA-C987-47A7-BD6A-DE13B2AB52B0}" type="presParOf" srcId="{20157C6B-C5E3-4199-9510-880304B33A24}" destId="{26406B6B-8F2E-4907-A753-4AF405BA37C5}" srcOrd="0" destOrd="0" presId="urn:microsoft.com/office/officeart/2008/layout/LinedList"/>
    <dgm:cxn modelId="{7A635B82-EC71-4C8C-8A9C-3DC982A337A6}" type="presParOf" srcId="{20157C6B-C5E3-4199-9510-880304B33A24}" destId="{12229840-7BCB-4238-9458-3DB3B93238D9}" srcOrd="1" destOrd="0" presId="urn:microsoft.com/office/officeart/2008/layout/LinedList"/>
    <dgm:cxn modelId="{2B442E1D-11FB-4BA0-A1A2-7272C824DE45}" type="presParOf" srcId="{20157C6B-C5E3-4199-9510-880304B33A24}" destId="{15BA48E4-8887-4672-A33D-93F8DE0BF8A5}" srcOrd="2" destOrd="0" presId="urn:microsoft.com/office/officeart/2008/layout/LinedList"/>
    <dgm:cxn modelId="{47364E4D-2149-49F8-A7F1-7E5065127907}" type="presParOf" srcId="{8507009B-09C8-4C4E-9E2D-6565AEBB2ADD}" destId="{9EFA6370-ADD6-4DA6-BCFE-1125C4CEA646}" srcOrd="2" destOrd="0" presId="urn:microsoft.com/office/officeart/2008/layout/LinedList"/>
    <dgm:cxn modelId="{5CAB01D2-FAD1-4A9F-8BC5-9B67C7430C3A}" type="presParOf" srcId="{8507009B-09C8-4C4E-9E2D-6565AEBB2ADD}" destId="{1F6C9B3A-C8A5-4026-8DC6-C9587AADFF75}" srcOrd="3" destOrd="0" presId="urn:microsoft.com/office/officeart/2008/layout/LinedList"/>
    <dgm:cxn modelId="{0F72A8B4-3486-4CAB-9120-8CF043AFC9E3}" type="presParOf" srcId="{8507009B-09C8-4C4E-9E2D-6565AEBB2ADD}" destId="{DD9E3877-C909-4CCA-8528-528A48741CA4}" srcOrd="4" destOrd="0" presId="urn:microsoft.com/office/officeart/2008/layout/LinedList"/>
    <dgm:cxn modelId="{534B7F50-F368-444B-99D7-0C48F0A88985}" type="presParOf" srcId="{DD9E3877-C909-4CCA-8528-528A48741CA4}" destId="{4F091D74-59A9-46EE-9746-93149825B7F6}" srcOrd="0" destOrd="0" presId="urn:microsoft.com/office/officeart/2008/layout/LinedList"/>
    <dgm:cxn modelId="{BF11414F-6F8D-415B-9108-F3A8B741BFEF}" type="presParOf" srcId="{DD9E3877-C909-4CCA-8528-528A48741CA4}" destId="{2E3BB632-6C8C-4DBD-896E-5E92BE7D5DA4}" srcOrd="1" destOrd="0" presId="urn:microsoft.com/office/officeart/2008/layout/LinedList"/>
    <dgm:cxn modelId="{74E20C2B-2C44-42AD-B80F-1561F597A788}" type="presParOf" srcId="{DD9E3877-C909-4CCA-8528-528A48741CA4}" destId="{87B5254F-81D3-48B1-B718-7799D4A78C01}" srcOrd="2" destOrd="0" presId="urn:microsoft.com/office/officeart/2008/layout/LinedList"/>
    <dgm:cxn modelId="{C9FC9797-17BE-4717-A0E4-5534239ACA9B}" type="presParOf" srcId="{8507009B-09C8-4C4E-9E2D-6565AEBB2ADD}" destId="{0DA8801E-4FCE-4A97-A54E-B0C8C46F3803}" srcOrd="5" destOrd="0" presId="urn:microsoft.com/office/officeart/2008/layout/LinedList"/>
    <dgm:cxn modelId="{1E056FD3-3EA3-4FC5-ABDF-F440DED8D530}" type="presParOf" srcId="{8507009B-09C8-4C4E-9E2D-6565AEBB2ADD}" destId="{739539A0-2969-416A-BA85-7B23FE2AE06B}" srcOrd="6" destOrd="0" presId="urn:microsoft.com/office/officeart/2008/layout/LinedList"/>
    <dgm:cxn modelId="{7B4A4D88-EDA2-4239-9437-EA0447FAA711}" type="presParOf" srcId="{8507009B-09C8-4C4E-9E2D-6565AEBB2ADD}" destId="{CAF96E8F-AF54-4365-8730-A1EB142A6D21}" srcOrd="7" destOrd="0" presId="urn:microsoft.com/office/officeart/2008/layout/LinedList"/>
    <dgm:cxn modelId="{89CE70A0-8277-4808-AFEA-11391186AC55}" type="presParOf" srcId="{CAF96E8F-AF54-4365-8730-A1EB142A6D21}" destId="{056E01AA-2BEE-4CCE-B8A0-E5C97852DA07}" srcOrd="0" destOrd="0" presId="urn:microsoft.com/office/officeart/2008/layout/LinedList"/>
    <dgm:cxn modelId="{075F2AEE-D647-4F00-BF49-C55F94DE977F}" type="presParOf" srcId="{CAF96E8F-AF54-4365-8730-A1EB142A6D21}" destId="{8EB775CC-DF57-4701-9293-D469F9AE4DAE}" srcOrd="1" destOrd="0" presId="urn:microsoft.com/office/officeart/2008/layout/LinedList"/>
    <dgm:cxn modelId="{7E5670A5-D0BD-4A7B-8E52-F08CAE6B8E2A}" type="presParOf" srcId="{CAF96E8F-AF54-4365-8730-A1EB142A6D21}" destId="{6B8F43DB-8AE1-4D6F-AB78-62549DC8B479}" srcOrd="2" destOrd="0" presId="urn:microsoft.com/office/officeart/2008/layout/LinedList"/>
    <dgm:cxn modelId="{18C7D4E8-C669-4225-94AB-5884781929EF}" type="presParOf" srcId="{8507009B-09C8-4C4E-9E2D-6565AEBB2ADD}" destId="{F2080EC6-3A65-4E4F-94EB-555745A5BEF9}" srcOrd="8" destOrd="0" presId="urn:microsoft.com/office/officeart/2008/layout/LinedList"/>
    <dgm:cxn modelId="{189C8D36-F8D3-4498-998D-AC4950B00254}" type="presParOf" srcId="{8507009B-09C8-4C4E-9E2D-6565AEBB2ADD}" destId="{2EB55265-6BC3-4F30-A27A-B96E98E5D27B}" srcOrd="9" destOrd="0" presId="urn:microsoft.com/office/officeart/2008/layout/LinedList"/>
    <dgm:cxn modelId="{6E67DA6A-EDA6-4F20-935C-3DCDDF1D95DA}" type="presParOf" srcId="{A880482E-F051-4DF0-A5A1-71AF682AF1A0}" destId="{00B3836D-EFCF-4E7D-AF1A-57DA13496B7F}" srcOrd="2" destOrd="0" presId="urn:microsoft.com/office/officeart/2008/layout/LinedList"/>
    <dgm:cxn modelId="{EF743575-254D-4B11-A33C-A189D77AC9BD}" type="presParOf" srcId="{A880482E-F051-4DF0-A5A1-71AF682AF1A0}" destId="{9A967742-A20C-432F-AFD2-33CA36DD63FB}" srcOrd="3" destOrd="0" presId="urn:microsoft.com/office/officeart/2008/layout/LinedList"/>
    <dgm:cxn modelId="{B1D6AFA4-BEF9-4CF3-B122-C5CC1B910BBC}" type="presParOf" srcId="{9A967742-A20C-432F-AFD2-33CA36DD63FB}" destId="{32F70AE6-D2E3-41FF-BD14-D05EBD65572E}" srcOrd="0" destOrd="0" presId="urn:microsoft.com/office/officeart/2008/layout/LinedList"/>
    <dgm:cxn modelId="{07A453CF-F570-42C1-BE2C-130CB1522B3D}" type="presParOf" srcId="{9A967742-A20C-432F-AFD2-33CA36DD63FB}" destId="{D71441C7-5F6C-4DC2-9D17-9FA46DCBC5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24D7F-BE5F-4795-BC9F-A58921B34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DD4946-86F6-4E3F-942B-2B5D7DA65855}">
      <dgm:prSet/>
      <dgm:spPr/>
      <dgm:t>
        <a:bodyPr/>
        <a:lstStyle/>
        <a:p>
          <a:r>
            <a:rPr lang="en-US" b="1"/>
            <a:t>Active Directory</a:t>
          </a:r>
          <a:endParaRPr lang="en-US"/>
        </a:p>
      </dgm:t>
    </dgm:pt>
    <dgm:pt modelId="{4E69FD10-3375-406D-9860-8B02DE5D325F}" type="parTrans" cxnId="{1F9271A2-F924-4DDA-B08A-25A5DCE7E1D4}">
      <dgm:prSet/>
      <dgm:spPr/>
      <dgm:t>
        <a:bodyPr/>
        <a:lstStyle/>
        <a:p>
          <a:endParaRPr lang="en-US"/>
        </a:p>
      </dgm:t>
    </dgm:pt>
    <dgm:pt modelId="{394B5CDA-AD00-489B-BB67-E3E26BF97BFD}" type="sibTrans" cxnId="{1F9271A2-F924-4DDA-B08A-25A5DCE7E1D4}">
      <dgm:prSet/>
      <dgm:spPr/>
      <dgm:t>
        <a:bodyPr/>
        <a:lstStyle/>
        <a:p>
          <a:endParaRPr lang="en-US"/>
        </a:p>
      </dgm:t>
    </dgm:pt>
    <dgm:pt modelId="{0DC122AD-1408-4EC0-A757-0C5D44CACCB8}">
      <dgm:prSet/>
      <dgm:spPr/>
      <dgm:t>
        <a:bodyPr/>
        <a:lstStyle/>
        <a:p>
          <a:r>
            <a:rPr lang="en-US"/>
            <a:t>Azure </a:t>
          </a:r>
          <a:r>
            <a:rPr lang="en-US" b="1"/>
            <a:t>Active Directory</a:t>
          </a:r>
          <a:endParaRPr lang="en-US"/>
        </a:p>
      </dgm:t>
    </dgm:pt>
    <dgm:pt modelId="{F8A77D95-BF5A-4F07-9DFD-8952A6B2C574}" type="parTrans" cxnId="{0B9811A5-D244-45AB-9CC9-A3904ACFE8F6}">
      <dgm:prSet/>
      <dgm:spPr/>
      <dgm:t>
        <a:bodyPr/>
        <a:lstStyle/>
        <a:p>
          <a:endParaRPr lang="en-US"/>
        </a:p>
      </dgm:t>
    </dgm:pt>
    <dgm:pt modelId="{1133C50E-CC26-4B81-AA15-17680E0B22FF}" type="sibTrans" cxnId="{0B9811A5-D244-45AB-9CC9-A3904ACFE8F6}">
      <dgm:prSet/>
      <dgm:spPr/>
      <dgm:t>
        <a:bodyPr/>
        <a:lstStyle/>
        <a:p>
          <a:endParaRPr lang="en-US"/>
        </a:p>
      </dgm:t>
    </dgm:pt>
    <dgm:pt modelId="{EED49E12-6098-4BC1-B79E-EEAAEA1582F5}">
      <dgm:prSet/>
      <dgm:spPr/>
      <dgm:t>
        <a:bodyPr/>
        <a:lstStyle/>
        <a:p>
          <a:r>
            <a:rPr lang="en-US" dirty="0"/>
            <a:t>Azure </a:t>
          </a:r>
          <a:r>
            <a:rPr lang="en-US" b="1" dirty="0"/>
            <a:t>Active Directory</a:t>
          </a:r>
          <a:r>
            <a:rPr lang="en-US" dirty="0"/>
            <a:t> Domain Services</a:t>
          </a:r>
        </a:p>
      </dgm:t>
    </dgm:pt>
    <dgm:pt modelId="{9B9FB709-B09B-4F68-80B3-5F89BCEDE032}" type="parTrans" cxnId="{BB7D25AF-D9C5-4AAA-B9E0-29BDC4177BB8}">
      <dgm:prSet/>
      <dgm:spPr/>
      <dgm:t>
        <a:bodyPr/>
        <a:lstStyle/>
        <a:p>
          <a:endParaRPr lang="en-US"/>
        </a:p>
      </dgm:t>
    </dgm:pt>
    <dgm:pt modelId="{AA8D9AAB-A541-485E-8F77-D3E5C83CFBE5}" type="sibTrans" cxnId="{BB7D25AF-D9C5-4AAA-B9E0-29BDC4177BB8}">
      <dgm:prSet/>
      <dgm:spPr/>
      <dgm:t>
        <a:bodyPr/>
        <a:lstStyle/>
        <a:p>
          <a:endParaRPr lang="en-US"/>
        </a:p>
      </dgm:t>
    </dgm:pt>
    <dgm:pt modelId="{67CEA196-B995-42BD-8EAE-24589C9F7463}" type="pres">
      <dgm:prSet presAssocID="{5C024D7F-BE5F-4795-BC9F-A58921B34F84}" presName="root" presStyleCnt="0">
        <dgm:presLayoutVars>
          <dgm:dir/>
          <dgm:resizeHandles val="exact"/>
        </dgm:presLayoutVars>
      </dgm:prSet>
      <dgm:spPr/>
    </dgm:pt>
    <dgm:pt modelId="{C2F6E61D-642E-4B01-8781-0B90B4F33B3B}" type="pres">
      <dgm:prSet presAssocID="{6FDD4946-86F6-4E3F-942B-2B5D7DA65855}" presName="compNode" presStyleCnt="0"/>
      <dgm:spPr/>
    </dgm:pt>
    <dgm:pt modelId="{D8475F9B-165E-47DA-8702-73A89E6306E8}" type="pres">
      <dgm:prSet presAssocID="{6FDD4946-86F6-4E3F-942B-2B5D7DA65855}" presName="bgRect" presStyleLbl="bgShp" presStyleIdx="0" presStyleCnt="3"/>
      <dgm:spPr/>
    </dgm:pt>
    <dgm:pt modelId="{CC4F7F8C-3B38-4298-966C-C9CF73C68BBD}" type="pres">
      <dgm:prSet presAssocID="{6FDD4946-86F6-4E3F-942B-2B5D7DA658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FB81F6B-2DAE-43FE-B084-684FA76D7548}" type="pres">
      <dgm:prSet presAssocID="{6FDD4946-86F6-4E3F-942B-2B5D7DA65855}" presName="spaceRect" presStyleCnt="0"/>
      <dgm:spPr/>
    </dgm:pt>
    <dgm:pt modelId="{1D2050CC-4F06-4172-8C67-5AC276091386}" type="pres">
      <dgm:prSet presAssocID="{6FDD4946-86F6-4E3F-942B-2B5D7DA65855}" presName="parTx" presStyleLbl="revTx" presStyleIdx="0" presStyleCnt="3">
        <dgm:presLayoutVars>
          <dgm:chMax val="0"/>
          <dgm:chPref val="0"/>
        </dgm:presLayoutVars>
      </dgm:prSet>
      <dgm:spPr/>
    </dgm:pt>
    <dgm:pt modelId="{293ACAE3-CEEE-47F9-9D09-DFE92CA9ACDF}" type="pres">
      <dgm:prSet presAssocID="{394B5CDA-AD00-489B-BB67-E3E26BF97BFD}" presName="sibTrans" presStyleCnt="0"/>
      <dgm:spPr/>
    </dgm:pt>
    <dgm:pt modelId="{E07F63C7-C62D-4BDA-9FFB-D18086F301E5}" type="pres">
      <dgm:prSet presAssocID="{0DC122AD-1408-4EC0-A757-0C5D44CACCB8}" presName="compNode" presStyleCnt="0"/>
      <dgm:spPr/>
    </dgm:pt>
    <dgm:pt modelId="{0C61FCDA-9CC9-4C31-8664-C0D60EC7FBD2}" type="pres">
      <dgm:prSet presAssocID="{0DC122AD-1408-4EC0-A757-0C5D44CACCB8}" presName="bgRect" presStyleLbl="bgShp" presStyleIdx="1" presStyleCnt="3"/>
      <dgm:spPr/>
    </dgm:pt>
    <dgm:pt modelId="{E6CB7C86-312C-4B6D-B910-F06382CF5E09}" type="pres">
      <dgm:prSet presAssocID="{0DC122AD-1408-4EC0-A757-0C5D44CACC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870026-3977-4147-AE63-E2F5BC30C122}" type="pres">
      <dgm:prSet presAssocID="{0DC122AD-1408-4EC0-A757-0C5D44CACCB8}" presName="spaceRect" presStyleCnt="0"/>
      <dgm:spPr/>
    </dgm:pt>
    <dgm:pt modelId="{CEA26E0D-EDBD-4437-AE93-0F38A539D040}" type="pres">
      <dgm:prSet presAssocID="{0DC122AD-1408-4EC0-A757-0C5D44CACCB8}" presName="parTx" presStyleLbl="revTx" presStyleIdx="1" presStyleCnt="3">
        <dgm:presLayoutVars>
          <dgm:chMax val="0"/>
          <dgm:chPref val="0"/>
        </dgm:presLayoutVars>
      </dgm:prSet>
      <dgm:spPr/>
    </dgm:pt>
    <dgm:pt modelId="{409FEC44-CA0D-4039-AE10-BD2CEDF1670B}" type="pres">
      <dgm:prSet presAssocID="{1133C50E-CC26-4B81-AA15-17680E0B22FF}" presName="sibTrans" presStyleCnt="0"/>
      <dgm:spPr/>
    </dgm:pt>
    <dgm:pt modelId="{A4CD670A-04EB-4FA7-B047-E28CD9B8CF9A}" type="pres">
      <dgm:prSet presAssocID="{EED49E12-6098-4BC1-B79E-EEAAEA1582F5}" presName="compNode" presStyleCnt="0"/>
      <dgm:spPr/>
    </dgm:pt>
    <dgm:pt modelId="{0FD5C9A4-0C04-44CE-AD24-731CE1F1424B}" type="pres">
      <dgm:prSet presAssocID="{EED49E12-6098-4BC1-B79E-EEAAEA1582F5}" presName="bgRect" presStyleLbl="bgShp" presStyleIdx="2" presStyleCnt="3"/>
      <dgm:spPr/>
    </dgm:pt>
    <dgm:pt modelId="{B44DCD59-E644-4A9E-A04C-FDEF2D0E3D8B}" type="pres">
      <dgm:prSet presAssocID="{EED49E12-6098-4BC1-B79E-EEAAEA1582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8444694-CD77-488F-BAE9-DB6539EDBC80}" type="pres">
      <dgm:prSet presAssocID="{EED49E12-6098-4BC1-B79E-EEAAEA1582F5}" presName="spaceRect" presStyleCnt="0"/>
      <dgm:spPr/>
    </dgm:pt>
    <dgm:pt modelId="{225750A1-5AD5-4C84-B8EC-7D25989F7A0C}" type="pres">
      <dgm:prSet presAssocID="{EED49E12-6098-4BC1-B79E-EEAAEA1582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A8C018-7079-45D5-8F0B-D6F3D2A6D0C1}" type="presOf" srcId="{EED49E12-6098-4BC1-B79E-EEAAEA1582F5}" destId="{225750A1-5AD5-4C84-B8EC-7D25989F7A0C}" srcOrd="0" destOrd="0" presId="urn:microsoft.com/office/officeart/2018/2/layout/IconVerticalSolidList"/>
    <dgm:cxn modelId="{7A045D29-9901-4299-8536-DB055901319F}" type="presOf" srcId="{0DC122AD-1408-4EC0-A757-0C5D44CACCB8}" destId="{CEA26E0D-EDBD-4437-AE93-0F38A539D040}" srcOrd="0" destOrd="0" presId="urn:microsoft.com/office/officeart/2018/2/layout/IconVerticalSolidList"/>
    <dgm:cxn modelId="{389E307F-4747-46FB-95AC-17EAB6CC7347}" type="presOf" srcId="{6FDD4946-86F6-4E3F-942B-2B5D7DA65855}" destId="{1D2050CC-4F06-4172-8C67-5AC276091386}" srcOrd="0" destOrd="0" presId="urn:microsoft.com/office/officeart/2018/2/layout/IconVerticalSolidList"/>
    <dgm:cxn modelId="{1F9271A2-F924-4DDA-B08A-25A5DCE7E1D4}" srcId="{5C024D7F-BE5F-4795-BC9F-A58921B34F84}" destId="{6FDD4946-86F6-4E3F-942B-2B5D7DA65855}" srcOrd="0" destOrd="0" parTransId="{4E69FD10-3375-406D-9860-8B02DE5D325F}" sibTransId="{394B5CDA-AD00-489B-BB67-E3E26BF97BFD}"/>
    <dgm:cxn modelId="{0B9811A5-D244-45AB-9CC9-A3904ACFE8F6}" srcId="{5C024D7F-BE5F-4795-BC9F-A58921B34F84}" destId="{0DC122AD-1408-4EC0-A757-0C5D44CACCB8}" srcOrd="1" destOrd="0" parTransId="{F8A77D95-BF5A-4F07-9DFD-8952A6B2C574}" sibTransId="{1133C50E-CC26-4B81-AA15-17680E0B22FF}"/>
    <dgm:cxn modelId="{BB7D25AF-D9C5-4AAA-B9E0-29BDC4177BB8}" srcId="{5C024D7F-BE5F-4795-BC9F-A58921B34F84}" destId="{EED49E12-6098-4BC1-B79E-EEAAEA1582F5}" srcOrd="2" destOrd="0" parTransId="{9B9FB709-B09B-4F68-80B3-5F89BCEDE032}" sibTransId="{AA8D9AAB-A541-485E-8F77-D3E5C83CFBE5}"/>
    <dgm:cxn modelId="{C6C4C2B9-9DB0-43D2-BE1B-E1C201591EFA}" type="presOf" srcId="{5C024D7F-BE5F-4795-BC9F-A58921B34F84}" destId="{67CEA196-B995-42BD-8EAE-24589C9F7463}" srcOrd="0" destOrd="0" presId="urn:microsoft.com/office/officeart/2018/2/layout/IconVerticalSolidList"/>
    <dgm:cxn modelId="{FADD1B52-6FB1-4BAD-B86A-002B2A14F44F}" type="presParOf" srcId="{67CEA196-B995-42BD-8EAE-24589C9F7463}" destId="{C2F6E61D-642E-4B01-8781-0B90B4F33B3B}" srcOrd="0" destOrd="0" presId="urn:microsoft.com/office/officeart/2018/2/layout/IconVerticalSolidList"/>
    <dgm:cxn modelId="{EEEA38B6-0476-4EC0-B134-614E220D8B8B}" type="presParOf" srcId="{C2F6E61D-642E-4B01-8781-0B90B4F33B3B}" destId="{D8475F9B-165E-47DA-8702-73A89E6306E8}" srcOrd="0" destOrd="0" presId="urn:microsoft.com/office/officeart/2018/2/layout/IconVerticalSolidList"/>
    <dgm:cxn modelId="{E73C5103-6B0C-42E6-9AFA-9F3F43062A02}" type="presParOf" srcId="{C2F6E61D-642E-4B01-8781-0B90B4F33B3B}" destId="{CC4F7F8C-3B38-4298-966C-C9CF73C68BBD}" srcOrd="1" destOrd="0" presId="urn:microsoft.com/office/officeart/2018/2/layout/IconVerticalSolidList"/>
    <dgm:cxn modelId="{4A68E059-018C-468C-97D0-0282C08C28DD}" type="presParOf" srcId="{C2F6E61D-642E-4B01-8781-0B90B4F33B3B}" destId="{5FB81F6B-2DAE-43FE-B084-684FA76D7548}" srcOrd="2" destOrd="0" presId="urn:microsoft.com/office/officeart/2018/2/layout/IconVerticalSolidList"/>
    <dgm:cxn modelId="{42E0749C-409A-4BCD-B2FD-726CD42648B7}" type="presParOf" srcId="{C2F6E61D-642E-4B01-8781-0B90B4F33B3B}" destId="{1D2050CC-4F06-4172-8C67-5AC276091386}" srcOrd="3" destOrd="0" presId="urn:microsoft.com/office/officeart/2018/2/layout/IconVerticalSolidList"/>
    <dgm:cxn modelId="{89B94D89-5CF2-489B-ABBE-06353E629BE0}" type="presParOf" srcId="{67CEA196-B995-42BD-8EAE-24589C9F7463}" destId="{293ACAE3-CEEE-47F9-9D09-DFE92CA9ACDF}" srcOrd="1" destOrd="0" presId="urn:microsoft.com/office/officeart/2018/2/layout/IconVerticalSolidList"/>
    <dgm:cxn modelId="{9EB4C67B-5139-4D12-A953-F6ED59B812BC}" type="presParOf" srcId="{67CEA196-B995-42BD-8EAE-24589C9F7463}" destId="{E07F63C7-C62D-4BDA-9FFB-D18086F301E5}" srcOrd="2" destOrd="0" presId="urn:microsoft.com/office/officeart/2018/2/layout/IconVerticalSolidList"/>
    <dgm:cxn modelId="{549C14FA-9519-4CAA-9E7F-1B823FC07F35}" type="presParOf" srcId="{E07F63C7-C62D-4BDA-9FFB-D18086F301E5}" destId="{0C61FCDA-9CC9-4C31-8664-C0D60EC7FBD2}" srcOrd="0" destOrd="0" presId="urn:microsoft.com/office/officeart/2018/2/layout/IconVerticalSolidList"/>
    <dgm:cxn modelId="{26194808-BBBC-4C78-B812-261057DE4FE9}" type="presParOf" srcId="{E07F63C7-C62D-4BDA-9FFB-D18086F301E5}" destId="{E6CB7C86-312C-4B6D-B910-F06382CF5E09}" srcOrd="1" destOrd="0" presId="urn:microsoft.com/office/officeart/2018/2/layout/IconVerticalSolidList"/>
    <dgm:cxn modelId="{FBA4427A-6219-4A71-A106-5CF07E92261F}" type="presParOf" srcId="{E07F63C7-C62D-4BDA-9FFB-D18086F301E5}" destId="{A7870026-3977-4147-AE63-E2F5BC30C122}" srcOrd="2" destOrd="0" presId="urn:microsoft.com/office/officeart/2018/2/layout/IconVerticalSolidList"/>
    <dgm:cxn modelId="{A17AC212-7B84-4185-8D26-E8F432ECD8A0}" type="presParOf" srcId="{E07F63C7-C62D-4BDA-9FFB-D18086F301E5}" destId="{CEA26E0D-EDBD-4437-AE93-0F38A539D040}" srcOrd="3" destOrd="0" presId="urn:microsoft.com/office/officeart/2018/2/layout/IconVerticalSolidList"/>
    <dgm:cxn modelId="{C07BFD9B-6494-4110-9733-F81CBF604D2B}" type="presParOf" srcId="{67CEA196-B995-42BD-8EAE-24589C9F7463}" destId="{409FEC44-CA0D-4039-AE10-BD2CEDF1670B}" srcOrd="3" destOrd="0" presId="urn:microsoft.com/office/officeart/2018/2/layout/IconVerticalSolidList"/>
    <dgm:cxn modelId="{AF847111-FD1C-47DB-8B6F-1555CBB00F78}" type="presParOf" srcId="{67CEA196-B995-42BD-8EAE-24589C9F7463}" destId="{A4CD670A-04EB-4FA7-B047-E28CD9B8CF9A}" srcOrd="4" destOrd="0" presId="urn:microsoft.com/office/officeart/2018/2/layout/IconVerticalSolidList"/>
    <dgm:cxn modelId="{A5A2FF7A-E81F-4F50-8E21-D02C37FE55DF}" type="presParOf" srcId="{A4CD670A-04EB-4FA7-B047-E28CD9B8CF9A}" destId="{0FD5C9A4-0C04-44CE-AD24-731CE1F1424B}" srcOrd="0" destOrd="0" presId="urn:microsoft.com/office/officeart/2018/2/layout/IconVerticalSolidList"/>
    <dgm:cxn modelId="{DA0AEAEF-3945-4765-90C9-EDFB24D5EC2E}" type="presParOf" srcId="{A4CD670A-04EB-4FA7-B047-E28CD9B8CF9A}" destId="{B44DCD59-E644-4A9E-A04C-FDEF2D0E3D8B}" srcOrd="1" destOrd="0" presId="urn:microsoft.com/office/officeart/2018/2/layout/IconVerticalSolidList"/>
    <dgm:cxn modelId="{811F2A57-AD8D-423D-93E7-253AD228EDFC}" type="presParOf" srcId="{A4CD670A-04EB-4FA7-B047-E28CD9B8CF9A}" destId="{A8444694-CD77-488F-BAE9-DB6539EDBC80}" srcOrd="2" destOrd="0" presId="urn:microsoft.com/office/officeart/2018/2/layout/IconVerticalSolidList"/>
    <dgm:cxn modelId="{3973621A-E074-4606-87C6-388806CAB148}" type="presParOf" srcId="{A4CD670A-04EB-4FA7-B047-E28CD9B8CF9A}" destId="{225750A1-5AD5-4C84-B8EC-7D25989F7A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AD DS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/>
      <dgm:spPr/>
      <dgm:t>
        <a:bodyPr/>
        <a:lstStyle/>
        <a:p>
          <a:r>
            <a:rPr lang="en-US" dirty="0"/>
            <a:t>Users and computers</a:t>
          </a:r>
          <a:endParaRPr lang="en-ZA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AE763822-054E-4D23-952B-57379022A627}">
      <dgm:prSet phldrT="[Text]"/>
      <dgm:spPr/>
      <dgm:t>
        <a:bodyPr/>
        <a:lstStyle/>
        <a:p>
          <a:r>
            <a:rPr lang="en-US" dirty="0"/>
            <a:t>DNS</a:t>
          </a:r>
          <a:endParaRPr lang="en-ZA" dirty="0"/>
        </a:p>
      </dgm:t>
    </dgm:pt>
    <dgm:pt modelId="{1CA30B2C-9DDC-4A88-A80B-90E1C7D58C18}" type="parTrans" cxnId="{A2076B92-B3F3-409E-B65D-CD20B29B8743}">
      <dgm:prSet/>
      <dgm:spPr/>
      <dgm:t>
        <a:bodyPr/>
        <a:lstStyle/>
        <a:p>
          <a:endParaRPr lang="en-ZA"/>
        </a:p>
      </dgm:t>
    </dgm:pt>
    <dgm:pt modelId="{6048C5D3-9902-4358-A088-5B945CFC83B6}" type="sibTrans" cxnId="{A2076B92-B3F3-409E-B65D-CD20B29B8743}">
      <dgm:prSet/>
      <dgm:spPr/>
      <dgm:t>
        <a:bodyPr/>
        <a:lstStyle/>
        <a:p>
          <a:endParaRPr lang="en-ZA"/>
        </a:p>
      </dgm:t>
    </dgm:pt>
    <dgm:pt modelId="{C7C2C021-8D24-4674-A370-8A46B0D52D95}">
      <dgm:prSet phldrT="[Text]"/>
      <dgm:spPr/>
      <dgm:t>
        <a:bodyPr/>
        <a:lstStyle/>
        <a:p>
          <a:r>
            <a:rPr lang="en-US" dirty="0"/>
            <a:t>Group Policies</a:t>
          </a:r>
          <a:endParaRPr lang="en-ZA" dirty="0"/>
        </a:p>
      </dgm:t>
    </dgm:pt>
    <dgm:pt modelId="{0605F097-B260-4B53-9A1A-184FD09B16A7}" type="parTrans" cxnId="{5C7FA5AF-F473-433D-9465-71D5590BA562}">
      <dgm:prSet/>
      <dgm:spPr/>
      <dgm:t>
        <a:bodyPr/>
        <a:lstStyle/>
        <a:p>
          <a:endParaRPr lang="en-ZA"/>
        </a:p>
      </dgm:t>
    </dgm:pt>
    <dgm:pt modelId="{3A484E0B-D317-44A4-ABE1-6B1B53EB6AFE}" type="sibTrans" cxnId="{5C7FA5AF-F473-433D-9465-71D5590BA562}">
      <dgm:prSet/>
      <dgm:spPr/>
      <dgm:t>
        <a:bodyPr/>
        <a:lstStyle/>
        <a:p>
          <a:endParaRPr lang="en-ZA"/>
        </a:p>
      </dgm:t>
    </dgm:pt>
    <dgm:pt modelId="{AF61B92C-70EE-4441-B6FF-EEFA855BAE03}">
      <dgm:prSet phldrT="[Text]"/>
      <dgm:spPr/>
      <dgm:t>
        <a:bodyPr/>
        <a:lstStyle/>
        <a:p>
          <a:r>
            <a:rPr lang="en-US" dirty="0"/>
            <a:t>LDAP</a:t>
          </a:r>
          <a:endParaRPr lang="en-ZA" dirty="0"/>
        </a:p>
      </dgm:t>
    </dgm:pt>
    <dgm:pt modelId="{5F7ADF60-4300-407F-95A0-A002E7648987}" type="parTrans" cxnId="{6259D1FD-146D-47DB-9EC0-2D9CE92AF610}">
      <dgm:prSet/>
      <dgm:spPr/>
      <dgm:t>
        <a:bodyPr/>
        <a:lstStyle/>
        <a:p>
          <a:endParaRPr lang="en-ZA"/>
        </a:p>
      </dgm:t>
    </dgm:pt>
    <dgm:pt modelId="{A0AACACC-FD7F-49A1-A80E-5A5CF82770BF}" type="sibTrans" cxnId="{6259D1FD-146D-47DB-9EC0-2D9CE92AF610}">
      <dgm:prSet/>
      <dgm:spPr/>
      <dgm:t>
        <a:bodyPr/>
        <a:lstStyle/>
        <a:p>
          <a:endParaRPr lang="en-ZA"/>
        </a:p>
      </dgm:t>
    </dgm:pt>
    <dgm:pt modelId="{C2FA4992-2B1F-4142-A25A-2A176FCA092F}">
      <dgm:prSet phldrT="[Text]"/>
      <dgm:spPr/>
      <dgm:t>
        <a:bodyPr/>
        <a:lstStyle/>
        <a:p>
          <a:r>
            <a:rPr lang="en-US" dirty="0"/>
            <a:t>Kerberos</a:t>
          </a:r>
          <a:endParaRPr lang="en-ZA" dirty="0"/>
        </a:p>
      </dgm:t>
    </dgm:pt>
    <dgm:pt modelId="{F9FDED6A-832E-461E-9B12-9E511EC7E177}" type="parTrans" cxnId="{EE6E01B9-4852-4FF2-904A-D2C9509B8E71}">
      <dgm:prSet/>
      <dgm:spPr/>
      <dgm:t>
        <a:bodyPr/>
        <a:lstStyle/>
        <a:p>
          <a:endParaRPr lang="en-ZA"/>
        </a:p>
      </dgm:t>
    </dgm:pt>
    <dgm:pt modelId="{1A6A10FD-A49A-456B-BA43-0E0EA3A6E640}" type="sibTrans" cxnId="{EE6E01B9-4852-4FF2-904A-D2C9509B8E71}">
      <dgm:prSet/>
      <dgm:spPr/>
      <dgm:t>
        <a:bodyPr/>
        <a:lstStyle/>
        <a:p>
          <a:endParaRPr lang="en-ZA"/>
        </a:p>
      </dgm:t>
    </dgm:pt>
    <dgm:pt modelId="{260EC53E-845E-4C80-B8AD-07D4032DFBC6}">
      <dgm:prSet phldrT="[Text]"/>
      <dgm:spPr/>
      <dgm:t>
        <a:bodyPr/>
        <a:lstStyle/>
        <a:p>
          <a:r>
            <a:rPr lang="en-US" dirty="0"/>
            <a:t>NTLM</a:t>
          </a:r>
          <a:endParaRPr lang="en-ZA" dirty="0"/>
        </a:p>
      </dgm:t>
    </dgm:pt>
    <dgm:pt modelId="{EFA333B8-38A5-47E8-A025-14B38D517313}" type="parTrans" cxnId="{2B10BD64-6D48-4771-851B-CF970EF51603}">
      <dgm:prSet/>
      <dgm:spPr/>
      <dgm:t>
        <a:bodyPr/>
        <a:lstStyle/>
        <a:p>
          <a:endParaRPr lang="en-ZA"/>
        </a:p>
      </dgm:t>
    </dgm:pt>
    <dgm:pt modelId="{16768919-CFDE-404C-AA41-13F661C35EDE}" type="sibTrans" cxnId="{2B10BD64-6D48-4771-851B-CF970EF51603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/>
      <dgm:spPr/>
      <dgm:t>
        <a:bodyPr/>
        <a:lstStyle/>
        <a:p>
          <a:r>
            <a:rPr lang="en-US" dirty="0"/>
            <a:t>OUs</a:t>
          </a:r>
          <a:endParaRPr lang="en-ZA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14D7CF29-449A-4F88-9C54-AC5C05483FDB}">
      <dgm:prSet phldrT="[Text]"/>
      <dgm:spPr/>
      <dgm:t>
        <a:bodyPr/>
        <a:lstStyle/>
        <a:p>
          <a:r>
            <a:rPr lang="en-US" dirty="0"/>
            <a:t>Trusts</a:t>
          </a:r>
          <a:endParaRPr lang="en-ZA" dirty="0"/>
        </a:p>
      </dgm:t>
    </dgm:pt>
    <dgm:pt modelId="{7D261139-05C3-4667-8975-E7AA95CE5B19}" type="parTrans" cxnId="{083DE765-53BF-423C-9A27-A615EF4481B5}">
      <dgm:prSet/>
      <dgm:spPr/>
      <dgm:t>
        <a:bodyPr/>
        <a:lstStyle/>
        <a:p>
          <a:endParaRPr lang="en-ZA"/>
        </a:p>
      </dgm:t>
    </dgm:pt>
    <dgm:pt modelId="{EE7B292C-ED1F-4F46-9751-278584C2723F}" type="sibTrans" cxnId="{083DE765-53BF-423C-9A27-A615EF4481B5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8"/>
      <dgm:spPr/>
    </dgm:pt>
    <dgm:pt modelId="{EE902DCA-06B4-4A51-8896-143D90A821CD}" type="pres">
      <dgm:prSet presAssocID="{6BD07A52-3D0E-44FD-BFBF-56A46C4BB380}" presName="childText" presStyleLbl="bgAcc1" presStyleIdx="0" presStyleCnt="8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8"/>
      <dgm:spPr/>
    </dgm:pt>
    <dgm:pt modelId="{1D64F70B-5251-4FB7-99AD-3CA4BC1AC505}" type="pres">
      <dgm:prSet presAssocID="{7EA0D538-FB14-4920-8BF6-EA5CDC93AF53}" presName="childText" presStyleLbl="bgAcc1" presStyleIdx="1" presStyleCnt="8">
        <dgm:presLayoutVars>
          <dgm:bulletEnabled val="1"/>
        </dgm:presLayoutVars>
      </dgm:prSet>
      <dgm:spPr/>
    </dgm:pt>
    <dgm:pt modelId="{2B263966-C169-447B-BEB5-FBFE4C9225D1}" type="pres">
      <dgm:prSet presAssocID="{1CA30B2C-9DDC-4A88-A80B-90E1C7D58C18}" presName="Name13" presStyleLbl="parChTrans1D2" presStyleIdx="2" presStyleCnt="8"/>
      <dgm:spPr/>
    </dgm:pt>
    <dgm:pt modelId="{8A27E067-D617-47B0-8305-B75A3B7EF614}" type="pres">
      <dgm:prSet presAssocID="{AE763822-054E-4D23-952B-57379022A627}" presName="childText" presStyleLbl="bgAcc1" presStyleIdx="2" presStyleCnt="8">
        <dgm:presLayoutVars>
          <dgm:bulletEnabled val="1"/>
        </dgm:presLayoutVars>
      </dgm:prSet>
      <dgm:spPr/>
    </dgm:pt>
    <dgm:pt modelId="{6319A8ED-F447-4324-AB92-37867448A0E3}" type="pres">
      <dgm:prSet presAssocID="{0605F097-B260-4B53-9A1A-184FD09B16A7}" presName="Name13" presStyleLbl="parChTrans1D2" presStyleIdx="3" presStyleCnt="8"/>
      <dgm:spPr/>
    </dgm:pt>
    <dgm:pt modelId="{DB5084FD-B995-4FA2-8C8A-7EC3330A0057}" type="pres">
      <dgm:prSet presAssocID="{C7C2C021-8D24-4674-A370-8A46B0D52D95}" presName="childText" presStyleLbl="bgAcc1" presStyleIdx="3" presStyleCnt="8">
        <dgm:presLayoutVars>
          <dgm:bulletEnabled val="1"/>
        </dgm:presLayoutVars>
      </dgm:prSet>
      <dgm:spPr/>
    </dgm:pt>
    <dgm:pt modelId="{AF244B3C-9DB4-4553-9038-36F7FCF8317B}" type="pres">
      <dgm:prSet presAssocID="{5F7ADF60-4300-407F-95A0-A002E7648987}" presName="Name13" presStyleLbl="parChTrans1D2" presStyleIdx="4" presStyleCnt="8"/>
      <dgm:spPr/>
    </dgm:pt>
    <dgm:pt modelId="{3D79ABCE-5E7C-40E3-8E23-10263C288ECD}" type="pres">
      <dgm:prSet presAssocID="{AF61B92C-70EE-4441-B6FF-EEFA855BAE03}" presName="childText" presStyleLbl="bgAcc1" presStyleIdx="4" presStyleCnt="8">
        <dgm:presLayoutVars>
          <dgm:bulletEnabled val="1"/>
        </dgm:presLayoutVars>
      </dgm:prSet>
      <dgm:spPr/>
    </dgm:pt>
    <dgm:pt modelId="{2EB6FCC6-9C04-4040-81DF-14C0F258A382}" type="pres">
      <dgm:prSet presAssocID="{F9FDED6A-832E-461E-9B12-9E511EC7E177}" presName="Name13" presStyleLbl="parChTrans1D2" presStyleIdx="5" presStyleCnt="8"/>
      <dgm:spPr/>
    </dgm:pt>
    <dgm:pt modelId="{D090A9FF-DC25-42B3-93E2-8DEA3026F445}" type="pres">
      <dgm:prSet presAssocID="{C2FA4992-2B1F-4142-A25A-2A176FCA092F}" presName="childText" presStyleLbl="bgAcc1" presStyleIdx="5" presStyleCnt="8">
        <dgm:presLayoutVars>
          <dgm:bulletEnabled val="1"/>
        </dgm:presLayoutVars>
      </dgm:prSet>
      <dgm:spPr/>
    </dgm:pt>
    <dgm:pt modelId="{BA9B0F03-A65E-47EB-9E18-7B15A15C36A8}" type="pres">
      <dgm:prSet presAssocID="{EFA333B8-38A5-47E8-A025-14B38D517313}" presName="Name13" presStyleLbl="parChTrans1D2" presStyleIdx="6" presStyleCnt="8"/>
      <dgm:spPr/>
    </dgm:pt>
    <dgm:pt modelId="{E40BF2E2-425D-491A-A6FF-D4A84FA78E37}" type="pres">
      <dgm:prSet presAssocID="{260EC53E-845E-4C80-B8AD-07D4032DFBC6}" presName="childText" presStyleLbl="bgAcc1" presStyleIdx="6" presStyleCnt="8">
        <dgm:presLayoutVars>
          <dgm:bulletEnabled val="1"/>
        </dgm:presLayoutVars>
      </dgm:prSet>
      <dgm:spPr/>
    </dgm:pt>
    <dgm:pt modelId="{B23518A2-4201-4AEF-8FCA-7DF61C9D0FCF}" type="pres">
      <dgm:prSet presAssocID="{7D261139-05C3-4667-8975-E7AA95CE5B19}" presName="Name13" presStyleLbl="parChTrans1D2" presStyleIdx="7" presStyleCnt="8"/>
      <dgm:spPr/>
    </dgm:pt>
    <dgm:pt modelId="{7D5294A4-320B-40E3-87B8-8DA45DB11CB4}" type="pres">
      <dgm:prSet presAssocID="{14D7CF29-449A-4F88-9C54-AC5C05483FD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4B8C3212-6D41-42D3-BF9E-7DF537AA2FB2}" type="presOf" srcId="{0605F097-B260-4B53-9A1A-184FD09B16A7}" destId="{6319A8ED-F447-4324-AB92-37867448A0E3}" srcOrd="0" destOrd="0" presId="urn:microsoft.com/office/officeart/2005/8/layout/hierarchy3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A355B35F-33F0-4BDE-8947-2FFC7BA2DA98}" type="presOf" srcId="{260EC53E-845E-4C80-B8AD-07D4032DFBC6}" destId="{E40BF2E2-425D-491A-A6FF-D4A84FA78E37}" srcOrd="0" destOrd="0" presId="urn:microsoft.com/office/officeart/2005/8/layout/hierarchy3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BD3B3341-5D26-4335-A812-8827D2F87DF8}" type="presOf" srcId="{1CA30B2C-9DDC-4A88-A80B-90E1C7D58C18}" destId="{2B263966-C169-447B-BEB5-FBFE4C9225D1}" srcOrd="0" destOrd="0" presId="urn:microsoft.com/office/officeart/2005/8/layout/hierarchy3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2B10BD64-6D48-4771-851B-CF970EF51603}" srcId="{EF08EA13-2333-411C-B08C-3F4EADB3B8E0}" destId="{260EC53E-845E-4C80-B8AD-07D4032DFBC6}" srcOrd="6" destOrd="0" parTransId="{EFA333B8-38A5-47E8-A025-14B38D517313}" sibTransId="{16768919-CFDE-404C-AA41-13F661C35EDE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083DE765-53BF-423C-9A27-A615EF4481B5}" srcId="{EF08EA13-2333-411C-B08C-3F4EADB3B8E0}" destId="{14D7CF29-449A-4F88-9C54-AC5C05483FDB}" srcOrd="7" destOrd="0" parTransId="{7D261139-05C3-4667-8975-E7AA95CE5B19}" sibTransId="{EE7B292C-ED1F-4F46-9751-278584C2723F}"/>
    <dgm:cxn modelId="{3AB78A48-D471-4B55-BFF8-2E45948BE8C8}" type="presOf" srcId="{5F7ADF60-4300-407F-95A0-A002E7648987}" destId="{AF244B3C-9DB4-4553-9038-36F7FCF8317B}" srcOrd="0" destOrd="0" presId="urn:microsoft.com/office/officeart/2005/8/layout/hierarchy3"/>
    <dgm:cxn modelId="{88B40C6B-CBF7-41C9-8DC4-0A0CDB9BBBA9}" type="presOf" srcId="{C2FA4992-2B1F-4142-A25A-2A176FCA092F}" destId="{D090A9FF-DC25-42B3-93E2-8DEA3026F445}" srcOrd="0" destOrd="0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49A11650-4A1C-408D-9A04-9E8AC1D935DB}" type="presOf" srcId="{14D7CF29-449A-4F88-9C54-AC5C05483FDB}" destId="{7D5294A4-320B-40E3-87B8-8DA45DB11CB4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A672953-0CBC-4B37-8F6F-6AF0A798241F}" type="presOf" srcId="{EFA333B8-38A5-47E8-A025-14B38D517313}" destId="{BA9B0F03-A65E-47EB-9E18-7B15A15C36A8}" srcOrd="0" destOrd="0" presId="urn:microsoft.com/office/officeart/2005/8/layout/hierarchy3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DC76685A-ECCF-4D5D-9635-1B40B309A52C}" type="presOf" srcId="{7D261139-05C3-4667-8975-E7AA95CE5B19}" destId="{B23518A2-4201-4AEF-8FCA-7DF61C9D0FCF}" srcOrd="0" destOrd="0" presId="urn:microsoft.com/office/officeart/2005/8/layout/hierarchy3"/>
    <dgm:cxn modelId="{52B5887E-53EE-4912-84FC-7909B7012A27}" type="presOf" srcId="{F9FDED6A-832E-461E-9B12-9E511EC7E177}" destId="{2EB6FCC6-9C04-4040-81DF-14C0F258A382}" srcOrd="0" destOrd="0" presId="urn:microsoft.com/office/officeart/2005/8/layout/hierarchy3"/>
    <dgm:cxn modelId="{16DB1192-3F28-44AD-B228-0888D6B41738}" type="presOf" srcId="{AF61B92C-70EE-4441-B6FF-EEFA855BAE03}" destId="{3D79ABCE-5E7C-40E3-8E23-10263C288ECD}" srcOrd="0" destOrd="0" presId="urn:microsoft.com/office/officeart/2005/8/layout/hierarchy3"/>
    <dgm:cxn modelId="{A2076B92-B3F3-409E-B65D-CD20B29B8743}" srcId="{EF08EA13-2333-411C-B08C-3F4EADB3B8E0}" destId="{AE763822-054E-4D23-952B-57379022A627}" srcOrd="2" destOrd="0" parTransId="{1CA30B2C-9DDC-4A88-A80B-90E1C7D58C18}" sibTransId="{6048C5D3-9902-4358-A088-5B945CFC83B6}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5C7FA5AF-F473-433D-9465-71D5590BA562}" srcId="{EF08EA13-2333-411C-B08C-3F4EADB3B8E0}" destId="{C7C2C021-8D24-4674-A370-8A46B0D52D95}" srcOrd="3" destOrd="0" parTransId="{0605F097-B260-4B53-9A1A-184FD09B16A7}" sibTransId="{3A484E0B-D317-44A4-ABE1-6B1B53EB6AFE}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EE6E01B9-4852-4FF2-904A-D2C9509B8E71}" srcId="{EF08EA13-2333-411C-B08C-3F4EADB3B8E0}" destId="{C2FA4992-2B1F-4142-A25A-2A176FCA092F}" srcOrd="5" destOrd="0" parTransId="{F9FDED6A-832E-461E-9B12-9E511EC7E177}" sibTransId="{1A6A10FD-A49A-456B-BA43-0E0EA3A6E640}"/>
    <dgm:cxn modelId="{BC2806F0-1397-4752-A066-EF2A9B310686}" type="presOf" srcId="{AE763822-054E-4D23-952B-57379022A627}" destId="{8A27E067-D617-47B0-8305-B75A3B7EF614}" srcOrd="0" destOrd="0" presId="urn:microsoft.com/office/officeart/2005/8/layout/hierarchy3"/>
    <dgm:cxn modelId="{FF9E3DF5-5415-4188-85EC-54C169267E0C}" type="presOf" srcId="{C7C2C021-8D24-4674-A370-8A46B0D52D95}" destId="{DB5084FD-B995-4FA2-8C8A-7EC3330A0057}" srcOrd="0" destOrd="0" presId="urn:microsoft.com/office/officeart/2005/8/layout/hierarchy3"/>
    <dgm:cxn modelId="{6259D1FD-146D-47DB-9EC0-2D9CE92AF610}" srcId="{EF08EA13-2333-411C-B08C-3F4EADB3B8E0}" destId="{AF61B92C-70EE-4441-B6FF-EEFA855BAE03}" srcOrd="4" destOrd="0" parTransId="{5F7ADF60-4300-407F-95A0-A002E7648987}" sibTransId="{A0AACACC-FD7F-49A1-A80E-5A5CF82770BF}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1C38C2B6-82D5-4626-84E2-7BB57D6D4A7B}" type="presParOf" srcId="{7D342B49-4310-498B-8325-D553233B88B2}" destId="{2B263966-C169-447B-BEB5-FBFE4C9225D1}" srcOrd="4" destOrd="0" presId="urn:microsoft.com/office/officeart/2005/8/layout/hierarchy3"/>
    <dgm:cxn modelId="{B18F2933-3154-4516-BFAF-7518152FBFB1}" type="presParOf" srcId="{7D342B49-4310-498B-8325-D553233B88B2}" destId="{8A27E067-D617-47B0-8305-B75A3B7EF614}" srcOrd="5" destOrd="0" presId="urn:microsoft.com/office/officeart/2005/8/layout/hierarchy3"/>
    <dgm:cxn modelId="{CE01BC3E-6769-46DA-B956-0BA40B048410}" type="presParOf" srcId="{7D342B49-4310-498B-8325-D553233B88B2}" destId="{6319A8ED-F447-4324-AB92-37867448A0E3}" srcOrd="6" destOrd="0" presId="urn:microsoft.com/office/officeart/2005/8/layout/hierarchy3"/>
    <dgm:cxn modelId="{ADA0854B-7C8A-494B-BCFC-F49A794A7918}" type="presParOf" srcId="{7D342B49-4310-498B-8325-D553233B88B2}" destId="{DB5084FD-B995-4FA2-8C8A-7EC3330A0057}" srcOrd="7" destOrd="0" presId="urn:microsoft.com/office/officeart/2005/8/layout/hierarchy3"/>
    <dgm:cxn modelId="{94F02A7E-175D-4FA6-963A-452674877814}" type="presParOf" srcId="{7D342B49-4310-498B-8325-D553233B88B2}" destId="{AF244B3C-9DB4-4553-9038-36F7FCF8317B}" srcOrd="8" destOrd="0" presId="urn:microsoft.com/office/officeart/2005/8/layout/hierarchy3"/>
    <dgm:cxn modelId="{0BDEB253-B11C-42CC-B2FB-4D8B317C52BF}" type="presParOf" srcId="{7D342B49-4310-498B-8325-D553233B88B2}" destId="{3D79ABCE-5E7C-40E3-8E23-10263C288ECD}" srcOrd="9" destOrd="0" presId="urn:microsoft.com/office/officeart/2005/8/layout/hierarchy3"/>
    <dgm:cxn modelId="{2C9EF567-A0B2-4DCB-AF81-36181B19C222}" type="presParOf" srcId="{7D342B49-4310-498B-8325-D553233B88B2}" destId="{2EB6FCC6-9C04-4040-81DF-14C0F258A382}" srcOrd="10" destOrd="0" presId="urn:microsoft.com/office/officeart/2005/8/layout/hierarchy3"/>
    <dgm:cxn modelId="{377EB1DC-5B29-4DF5-B8EB-DF440B04E7F0}" type="presParOf" srcId="{7D342B49-4310-498B-8325-D553233B88B2}" destId="{D090A9FF-DC25-42B3-93E2-8DEA3026F445}" srcOrd="11" destOrd="0" presId="urn:microsoft.com/office/officeart/2005/8/layout/hierarchy3"/>
    <dgm:cxn modelId="{D87C4AA9-D28B-480F-BC53-913118AD124F}" type="presParOf" srcId="{7D342B49-4310-498B-8325-D553233B88B2}" destId="{BA9B0F03-A65E-47EB-9E18-7B15A15C36A8}" srcOrd="12" destOrd="0" presId="urn:microsoft.com/office/officeart/2005/8/layout/hierarchy3"/>
    <dgm:cxn modelId="{D1DF72F4-DAA9-4C3C-B526-508F55848C4A}" type="presParOf" srcId="{7D342B49-4310-498B-8325-D553233B88B2}" destId="{E40BF2E2-425D-491A-A6FF-D4A84FA78E37}" srcOrd="13" destOrd="0" presId="urn:microsoft.com/office/officeart/2005/8/layout/hierarchy3"/>
    <dgm:cxn modelId="{8876A053-5F84-4C36-9EBC-B04570AFC5DC}" type="presParOf" srcId="{7D342B49-4310-498B-8325-D553233B88B2}" destId="{B23518A2-4201-4AEF-8FCA-7DF61C9D0FCF}" srcOrd="14" destOrd="0" presId="urn:microsoft.com/office/officeart/2005/8/layout/hierarchy3"/>
    <dgm:cxn modelId="{08B4FA88-CF0D-4D6C-8027-C929179438A3}" type="presParOf" srcId="{7D342B49-4310-498B-8325-D553233B88B2}" destId="{7D5294A4-320B-40E3-87B8-8DA45DB11CB4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AD DS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/>
      <dgm:spPr/>
      <dgm:t>
        <a:bodyPr/>
        <a:lstStyle/>
        <a:p>
          <a:r>
            <a:rPr lang="en-US" dirty="0"/>
            <a:t>Users and computers</a:t>
          </a:r>
          <a:endParaRPr lang="en-ZA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AE763822-054E-4D23-952B-57379022A627}">
      <dgm:prSet phldrT="[Text]"/>
      <dgm:spPr/>
      <dgm:t>
        <a:bodyPr/>
        <a:lstStyle/>
        <a:p>
          <a:r>
            <a:rPr lang="en-US" dirty="0"/>
            <a:t>DNS</a:t>
          </a:r>
          <a:endParaRPr lang="en-ZA" dirty="0"/>
        </a:p>
      </dgm:t>
    </dgm:pt>
    <dgm:pt modelId="{1CA30B2C-9DDC-4A88-A80B-90E1C7D58C18}" type="parTrans" cxnId="{A2076B92-B3F3-409E-B65D-CD20B29B8743}">
      <dgm:prSet/>
      <dgm:spPr/>
      <dgm:t>
        <a:bodyPr/>
        <a:lstStyle/>
        <a:p>
          <a:endParaRPr lang="en-ZA"/>
        </a:p>
      </dgm:t>
    </dgm:pt>
    <dgm:pt modelId="{6048C5D3-9902-4358-A088-5B945CFC83B6}" type="sibTrans" cxnId="{A2076B92-B3F3-409E-B65D-CD20B29B8743}">
      <dgm:prSet/>
      <dgm:spPr/>
      <dgm:t>
        <a:bodyPr/>
        <a:lstStyle/>
        <a:p>
          <a:endParaRPr lang="en-ZA"/>
        </a:p>
      </dgm:t>
    </dgm:pt>
    <dgm:pt modelId="{C7C2C021-8D24-4674-A370-8A46B0D52D95}">
      <dgm:prSet phldrT="[Text]"/>
      <dgm:spPr/>
      <dgm:t>
        <a:bodyPr/>
        <a:lstStyle/>
        <a:p>
          <a:r>
            <a:rPr lang="en-US" dirty="0"/>
            <a:t>Group Policies</a:t>
          </a:r>
          <a:endParaRPr lang="en-ZA" dirty="0"/>
        </a:p>
      </dgm:t>
    </dgm:pt>
    <dgm:pt modelId="{0605F097-B260-4B53-9A1A-184FD09B16A7}" type="parTrans" cxnId="{5C7FA5AF-F473-433D-9465-71D5590BA562}">
      <dgm:prSet/>
      <dgm:spPr/>
      <dgm:t>
        <a:bodyPr/>
        <a:lstStyle/>
        <a:p>
          <a:endParaRPr lang="en-ZA"/>
        </a:p>
      </dgm:t>
    </dgm:pt>
    <dgm:pt modelId="{3A484E0B-D317-44A4-ABE1-6B1B53EB6AFE}" type="sibTrans" cxnId="{5C7FA5AF-F473-433D-9465-71D5590BA562}">
      <dgm:prSet/>
      <dgm:spPr/>
      <dgm:t>
        <a:bodyPr/>
        <a:lstStyle/>
        <a:p>
          <a:endParaRPr lang="en-ZA"/>
        </a:p>
      </dgm:t>
    </dgm:pt>
    <dgm:pt modelId="{AF61B92C-70EE-4441-B6FF-EEFA855BAE03}">
      <dgm:prSet phldrT="[Text]"/>
      <dgm:spPr/>
      <dgm:t>
        <a:bodyPr/>
        <a:lstStyle/>
        <a:p>
          <a:r>
            <a:rPr lang="en-US" dirty="0"/>
            <a:t>LDAP</a:t>
          </a:r>
          <a:endParaRPr lang="en-ZA" dirty="0"/>
        </a:p>
      </dgm:t>
    </dgm:pt>
    <dgm:pt modelId="{5F7ADF60-4300-407F-95A0-A002E7648987}" type="parTrans" cxnId="{6259D1FD-146D-47DB-9EC0-2D9CE92AF610}">
      <dgm:prSet/>
      <dgm:spPr/>
      <dgm:t>
        <a:bodyPr/>
        <a:lstStyle/>
        <a:p>
          <a:endParaRPr lang="en-ZA"/>
        </a:p>
      </dgm:t>
    </dgm:pt>
    <dgm:pt modelId="{A0AACACC-FD7F-49A1-A80E-5A5CF82770BF}" type="sibTrans" cxnId="{6259D1FD-146D-47DB-9EC0-2D9CE92AF610}">
      <dgm:prSet/>
      <dgm:spPr/>
      <dgm:t>
        <a:bodyPr/>
        <a:lstStyle/>
        <a:p>
          <a:endParaRPr lang="en-ZA"/>
        </a:p>
      </dgm:t>
    </dgm:pt>
    <dgm:pt modelId="{C2FA4992-2B1F-4142-A25A-2A176FCA092F}">
      <dgm:prSet phldrT="[Text]"/>
      <dgm:spPr/>
      <dgm:t>
        <a:bodyPr/>
        <a:lstStyle/>
        <a:p>
          <a:r>
            <a:rPr lang="en-US" dirty="0"/>
            <a:t>Kerberos</a:t>
          </a:r>
          <a:endParaRPr lang="en-ZA" dirty="0"/>
        </a:p>
      </dgm:t>
    </dgm:pt>
    <dgm:pt modelId="{F9FDED6A-832E-461E-9B12-9E511EC7E177}" type="parTrans" cxnId="{EE6E01B9-4852-4FF2-904A-D2C9509B8E71}">
      <dgm:prSet/>
      <dgm:spPr/>
      <dgm:t>
        <a:bodyPr/>
        <a:lstStyle/>
        <a:p>
          <a:endParaRPr lang="en-ZA"/>
        </a:p>
      </dgm:t>
    </dgm:pt>
    <dgm:pt modelId="{1A6A10FD-A49A-456B-BA43-0E0EA3A6E640}" type="sibTrans" cxnId="{EE6E01B9-4852-4FF2-904A-D2C9509B8E71}">
      <dgm:prSet/>
      <dgm:spPr/>
      <dgm:t>
        <a:bodyPr/>
        <a:lstStyle/>
        <a:p>
          <a:endParaRPr lang="en-ZA"/>
        </a:p>
      </dgm:t>
    </dgm:pt>
    <dgm:pt modelId="{260EC53E-845E-4C80-B8AD-07D4032DFBC6}">
      <dgm:prSet phldrT="[Text]"/>
      <dgm:spPr/>
      <dgm:t>
        <a:bodyPr/>
        <a:lstStyle/>
        <a:p>
          <a:r>
            <a:rPr lang="en-US" dirty="0"/>
            <a:t>NTLM</a:t>
          </a:r>
          <a:endParaRPr lang="en-ZA" dirty="0"/>
        </a:p>
      </dgm:t>
    </dgm:pt>
    <dgm:pt modelId="{EFA333B8-38A5-47E8-A025-14B38D517313}" type="parTrans" cxnId="{2B10BD64-6D48-4771-851B-CF970EF51603}">
      <dgm:prSet/>
      <dgm:spPr/>
      <dgm:t>
        <a:bodyPr/>
        <a:lstStyle/>
        <a:p>
          <a:endParaRPr lang="en-ZA"/>
        </a:p>
      </dgm:t>
    </dgm:pt>
    <dgm:pt modelId="{16768919-CFDE-404C-AA41-13F661C35EDE}" type="sibTrans" cxnId="{2B10BD64-6D48-4771-851B-CF970EF51603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/>
      <dgm:spPr/>
      <dgm:t>
        <a:bodyPr/>
        <a:lstStyle/>
        <a:p>
          <a:r>
            <a:rPr lang="en-US" dirty="0"/>
            <a:t>OUs</a:t>
          </a:r>
          <a:endParaRPr lang="en-ZA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14D7CF29-449A-4F88-9C54-AC5C05483FDB}">
      <dgm:prSet phldrT="[Text]"/>
      <dgm:spPr/>
      <dgm:t>
        <a:bodyPr/>
        <a:lstStyle/>
        <a:p>
          <a:r>
            <a:rPr lang="en-US" dirty="0"/>
            <a:t>Trusts</a:t>
          </a:r>
          <a:endParaRPr lang="en-ZA" dirty="0"/>
        </a:p>
      </dgm:t>
    </dgm:pt>
    <dgm:pt modelId="{7D261139-05C3-4667-8975-E7AA95CE5B19}" type="parTrans" cxnId="{083DE765-53BF-423C-9A27-A615EF4481B5}">
      <dgm:prSet/>
      <dgm:spPr/>
      <dgm:t>
        <a:bodyPr/>
        <a:lstStyle/>
        <a:p>
          <a:endParaRPr lang="en-ZA"/>
        </a:p>
      </dgm:t>
    </dgm:pt>
    <dgm:pt modelId="{EE7B292C-ED1F-4F46-9751-278584C2723F}" type="sibTrans" cxnId="{083DE765-53BF-423C-9A27-A615EF4481B5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8"/>
      <dgm:spPr/>
    </dgm:pt>
    <dgm:pt modelId="{EE902DCA-06B4-4A51-8896-143D90A821CD}" type="pres">
      <dgm:prSet presAssocID="{6BD07A52-3D0E-44FD-BFBF-56A46C4BB380}" presName="childText" presStyleLbl="bgAcc1" presStyleIdx="0" presStyleCnt="8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8"/>
      <dgm:spPr/>
    </dgm:pt>
    <dgm:pt modelId="{1D64F70B-5251-4FB7-99AD-3CA4BC1AC505}" type="pres">
      <dgm:prSet presAssocID="{7EA0D538-FB14-4920-8BF6-EA5CDC93AF53}" presName="childText" presStyleLbl="bgAcc1" presStyleIdx="1" presStyleCnt="8">
        <dgm:presLayoutVars>
          <dgm:bulletEnabled val="1"/>
        </dgm:presLayoutVars>
      </dgm:prSet>
      <dgm:spPr/>
    </dgm:pt>
    <dgm:pt modelId="{2B263966-C169-447B-BEB5-FBFE4C9225D1}" type="pres">
      <dgm:prSet presAssocID="{1CA30B2C-9DDC-4A88-A80B-90E1C7D58C18}" presName="Name13" presStyleLbl="parChTrans1D2" presStyleIdx="2" presStyleCnt="8"/>
      <dgm:spPr/>
    </dgm:pt>
    <dgm:pt modelId="{8A27E067-D617-47B0-8305-B75A3B7EF614}" type="pres">
      <dgm:prSet presAssocID="{AE763822-054E-4D23-952B-57379022A627}" presName="childText" presStyleLbl="bgAcc1" presStyleIdx="2" presStyleCnt="8">
        <dgm:presLayoutVars>
          <dgm:bulletEnabled val="1"/>
        </dgm:presLayoutVars>
      </dgm:prSet>
      <dgm:spPr/>
    </dgm:pt>
    <dgm:pt modelId="{6319A8ED-F447-4324-AB92-37867448A0E3}" type="pres">
      <dgm:prSet presAssocID="{0605F097-B260-4B53-9A1A-184FD09B16A7}" presName="Name13" presStyleLbl="parChTrans1D2" presStyleIdx="3" presStyleCnt="8"/>
      <dgm:spPr/>
    </dgm:pt>
    <dgm:pt modelId="{DB5084FD-B995-4FA2-8C8A-7EC3330A0057}" type="pres">
      <dgm:prSet presAssocID="{C7C2C021-8D24-4674-A370-8A46B0D52D95}" presName="childText" presStyleLbl="bgAcc1" presStyleIdx="3" presStyleCnt="8">
        <dgm:presLayoutVars>
          <dgm:bulletEnabled val="1"/>
        </dgm:presLayoutVars>
      </dgm:prSet>
      <dgm:spPr/>
    </dgm:pt>
    <dgm:pt modelId="{AF244B3C-9DB4-4553-9038-36F7FCF8317B}" type="pres">
      <dgm:prSet presAssocID="{5F7ADF60-4300-407F-95A0-A002E7648987}" presName="Name13" presStyleLbl="parChTrans1D2" presStyleIdx="4" presStyleCnt="8"/>
      <dgm:spPr/>
    </dgm:pt>
    <dgm:pt modelId="{3D79ABCE-5E7C-40E3-8E23-10263C288ECD}" type="pres">
      <dgm:prSet presAssocID="{AF61B92C-70EE-4441-B6FF-EEFA855BAE03}" presName="childText" presStyleLbl="bgAcc1" presStyleIdx="4" presStyleCnt="8">
        <dgm:presLayoutVars>
          <dgm:bulletEnabled val="1"/>
        </dgm:presLayoutVars>
      </dgm:prSet>
      <dgm:spPr/>
    </dgm:pt>
    <dgm:pt modelId="{2EB6FCC6-9C04-4040-81DF-14C0F258A382}" type="pres">
      <dgm:prSet presAssocID="{F9FDED6A-832E-461E-9B12-9E511EC7E177}" presName="Name13" presStyleLbl="parChTrans1D2" presStyleIdx="5" presStyleCnt="8"/>
      <dgm:spPr/>
    </dgm:pt>
    <dgm:pt modelId="{D090A9FF-DC25-42B3-93E2-8DEA3026F445}" type="pres">
      <dgm:prSet presAssocID="{C2FA4992-2B1F-4142-A25A-2A176FCA092F}" presName="childText" presStyleLbl="bgAcc1" presStyleIdx="5" presStyleCnt="8">
        <dgm:presLayoutVars>
          <dgm:bulletEnabled val="1"/>
        </dgm:presLayoutVars>
      </dgm:prSet>
      <dgm:spPr/>
    </dgm:pt>
    <dgm:pt modelId="{BA9B0F03-A65E-47EB-9E18-7B15A15C36A8}" type="pres">
      <dgm:prSet presAssocID="{EFA333B8-38A5-47E8-A025-14B38D517313}" presName="Name13" presStyleLbl="parChTrans1D2" presStyleIdx="6" presStyleCnt="8"/>
      <dgm:spPr/>
    </dgm:pt>
    <dgm:pt modelId="{E40BF2E2-425D-491A-A6FF-D4A84FA78E37}" type="pres">
      <dgm:prSet presAssocID="{260EC53E-845E-4C80-B8AD-07D4032DFBC6}" presName="childText" presStyleLbl="bgAcc1" presStyleIdx="6" presStyleCnt="8">
        <dgm:presLayoutVars>
          <dgm:bulletEnabled val="1"/>
        </dgm:presLayoutVars>
      </dgm:prSet>
      <dgm:spPr/>
    </dgm:pt>
    <dgm:pt modelId="{B23518A2-4201-4AEF-8FCA-7DF61C9D0FCF}" type="pres">
      <dgm:prSet presAssocID="{7D261139-05C3-4667-8975-E7AA95CE5B19}" presName="Name13" presStyleLbl="parChTrans1D2" presStyleIdx="7" presStyleCnt="8"/>
      <dgm:spPr/>
    </dgm:pt>
    <dgm:pt modelId="{7D5294A4-320B-40E3-87B8-8DA45DB11CB4}" type="pres">
      <dgm:prSet presAssocID="{14D7CF29-449A-4F88-9C54-AC5C05483FD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4B8C3212-6D41-42D3-BF9E-7DF537AA2FB2}" type="presOf" srcId="{0605F097-B260-4B53-9A1A-184FD09B16A7}" destId="{6319A8ED-F447-4324-AB92-37867448A0E3}" srcOrd="0" destOrd="0" presId="urn:microsoft.com/office/officeart/2005/8/layout/hierarchy3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A355B35F-33F0-4BDE-8947-2FFC7BA2DA98}" type="presOf" srcId="{260EC53E-845E-4C80-B8AD-07D4032DFBC6}" destId="{E40BF2E2-425D-491A-A6FF-D4A84FA78E37}" srcOrd="0" destOrd="0" presId="urn:microsoft.com/office/officeart/2005/8/layout/hierarchy3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BD3B3341-5D26-4335-A812-8827D2F87DF8}" type="presOf" srcId="{1CA30B2C-9DDC-4A88-A80B-90E1C7D58C18}" destId="{2B263966-C169-447B-BEB5-FBFE4C9225D1}" srcOrd="0" destOrd="0" presId="urn:microsoft.com/office/officeart/2005/8/layout/hierarchy3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2B10BD64-6D48-4771-851B-CF970EF51603}" srcId="{EF08EA13-2333-411C-B08C-3F4EADB3B8E0}" destId="{260EC53E-845E-4C80-B8AD-07D4032DFBC6}" srcOrd="6" destOrd="0" parTransId="{EFA333B8-38A5-47E8-A025-14B38D517313}" sibTransId="{16768919-CFDE-404C-AA41-13F661C35EDE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083DE765-53BF-423C-9A27-A615EF4481B5}" srcId="{EF08EA13-2333-411C-B08C-3F4EADB3B8E0}" destId="{14D7CF29-449A-4F88-9C54-AC5C05483FDB}" srcOrd="7" destOrd="0" parTransId="{7D261139-05C3-4667-8975-E7AA95CE5B19}" sibTransId="{EE7B292C-ED1F-4F46-9751-278584C2723F}"/>
    <dgm:cxn modelId="{3AB78A48-D471-4B55-BFF8-2E45948BE8C8}" type="presOf" srcId="{5F7ADF60-4300-407F-95A0-A002E7648987}" destId="{AF244B3C-9DB4-4553-9038-36F7FCF8317B}" srcOrd="0" destOrd="0" presId="urn:microsoft.com/office/officeart/2005/8/layout/hierarchy3"/>
    <dgm:cxn modelId="{88B40C6B-CBF7-41C9-8DC4-0A0CDB9BBBA9}" type="presOf" srcId="{C2FA4992-2B1F-4142-A25A-2A176FCA092F}" destId="{D090A9FF-DC25-42B3-93E2-8DEA3026F445}" srcOrd="0" destOrd="0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49A11650-4A1C-408D-9A04-9E8AC1D935DB}" type="presOf" srcId="{14D7CF29-449A-4F88-9C54-AC5C05483FDB}" destId="{7D5294A4-320B-40E3-87B8-8DA45DB11CB4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A672953-0CBC-4B37-8F6F-6AF0A798241F}" type="presOf" srcId="{EFA333B8-38A5-47E8-A025-14B38D517313}" destId="{BA9B0F03-A65E-47EB-9E18-7B15A15C36A8}" srcOrd="0" destOrd="0" presId="urn:microsoft.com/office/officeart/2005/8/layout/hierarchy3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DC76685A-ECCF-4D5D-9635-1B40B309A52C}" type="presOf" srcId="{7D261139-05C3-4667-8975-E7AA95CE5B19}" destId="{B23518A2-4201-4AEF-8FCA-7DF61C9D0FCF}" srcOrd="0" destOrd="0" presId="urn:microsoft.com/office/officeart/2005/8/layout/hierarchy3"/>
    <dgm:cxn modelId="{52B5887E-53EE-4912-84FC-7909B7012A27}" type="presOf" srcId="{F9FDED6A-832E-461E-9B12-9E511EC7E177}" destId="{2EB6FCC6-9C04-4040-81DF-14C0F258A382}" srcOrd="0" destOrd="0" presId="urn:microsoft.com/office/officeart/2005/8/layout/hierarchy3"/>
    <dgm:cxn modelId="{16DB1192-3F28-44AD-B228-0888D6B41738}" type="presOf" srcId="{AF61B92C-70EE-4441-B6FF-EEFA855BAE03}" destId="{3D79ABCE-5E7C-40E3-8E23-10263C288ECD}" srcOrd="0" destOrd="0" presId="urn:microsoft.com/office/officeart/2005/8/layout/hierarchy3"/>
    <dgm:cxn modelId="{A2076B92-B3F3-409E-B65D-CD20B29B8743}" srcId="{EF08EA13-2333-411C-B08C-3F4EADB3B8E0}" destId="{AE763822-054E-4D23-952B-57379022A627}" srcOrd="2" destOrd="0" parTransId="{1CA30B2C-9DDC-4A88-A80B-90E1C7D58C18}" sibTransId="{6048C5D3-9902-4358-A088-5B945CFC83B6}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5C7FA5AF-F473-433D-9465-71D5590BA562}" srcId="{EF08EA13-2333-411C-B08C-3F4EADB3B8E0}" destId="{C7C2C021-8D24-4674-A370-8A46B0D52D95}" srcOrd="3" destOrd="0" parTransId="{0605F097-B260-4B53-9A1A-184FD09B16A7}" sibTransId="{3A484E0B-D317-44A4-ABE1-6B1B53EB6AFE}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EE6E01B9-4852-4FF2-904A-D2C9509B8E71}" srcId="{EF08EA13-2333-411C-B08C-3F4EADB3B8E0}" destId="{C2FA4992-2B1F-4142-A25A-2A176FCA092F}" srcOrd="5" destOrd="0" parTransId="{F9FDED6A-832E-461E-9B12-9E511EC7E177}" sibTransId="{1A6A10FD-A49A-456B-BA43-0E0EA3A6E640}"/>
    <dgm:cxn modelId="{BC2806F0-1397-4752-A066-EF2A9B310686}" type="presOf" srcId="{AE763822-054E-4D23-952B-57379022A627}" destId="{8A27E067-D617-47B0-8305-B75A3B7EF614}" srcOrd="0" destOrd="0" presId="urn:microsoft.com/office/officeart/2005/8/layout/hierarchy3"/>
    <dgm:cxn modelId="{FF9E3DF5-5415-4188-85EC-54C169267E0C}" type="presOf" srcId="{C7C2C021-8D24-4674-A370-8A46B0D52D95}" destId="{DB5084FD-B995-4FA2-8C8A-7EC3330A0057}" srcOrd="0" destOrd="0" presId="urn:microsoft.com/office/officeart/2005/8/layout/hierarchy3"/>
    <dgm:cxn modelId="{6259D1FD-146D-47DB-9EC0-2D9CE92AF610}" srcId="{EF08EA13-2333-411C-B08C-3F4EADB3B8E0}" destId="{AF61B92C-70EE-4441-B6FF-EEFA855BAE03}" srcOrd="4" destOrd="0" parTransId="{5F7ADF60-4300-407F-95A0-A002E7648987}" sibTransId="{A0AACACC-FD7F-49A1-A80E-5A5CF82770BF}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1C38C2B6-82D5-4626-84E2-7BB57D6D4A7B}" type="presParOf" srcId="{7D342B49-4310-498B-8325-D553233B88B2}" destId="{2B263966-C169-447B-BEB5-FBFE4C9225D1}" srcOrd="4" destOrd="0" presId="urn:microsoft.com/office/officeart/2005/8/layout/hierarchy3"/>
    <dgm:cxn modelId="{B18F2933-3154-4516-BFAF-7518152FBFB1}" type="presParOf" srcId="{7D342B49-4310-498B-8325-D553233B88B2}" destId="{8A27E067-D617-47B0-8305-B75A3B7EF614}" srcOrd="5" destOrd="0" presId="urn:microsoft.com/office/officeart/2005/8/layout/hierarchy3"/>
    <dgm:cxn modelId="{CE01BC3E-6769-46DA-B956-0BA40B048410}" type="presParOf" srcId="{7D342B49-4310-498B-8325-D553233B88B2}" destId="{6319A8ED-F447-4324-AB92-37867448A0E3}" srcOrd="6" destOrd="0" presId="urn:microsoft.com/office/officeart/2005/8/layout/hierarchy3"/>
    <dgm:cxn modelId="{ADA0854B-7C8A-494B-BCFC-F49A794A7918}" type="presParOf" srcId="{7D342B49-4310-498B-8325-D553233B88B2}" destId="{DB5084FD-B995-4FA2-8C8A-7EC3330A0057}" srcOrd="7" destOrd="0" presId="urn:microsoft.com/office/officeart/2005/8/layout/hierarchy3"/>
    <dgm:cxn modelId="{94F02A7E-175D-4FA6-963A-452674877814}" type="presParOf" srcId="{7D342B49-4310-498B-8325-D553233B88B2}" destId="{AF244B3C-9DB4-4553-9038-36F7FCF8317B}" srcOrd="8" destOrd="0" presId="urn:microsoft.com/office/officeart/2005/8/layout/hierarchy3"/>
    <dgm:cxn modelId="{0BDEB253-B11C-42CC-B2FB-4D8B317C52BF}" type="presParOf" srcId="{7D342B49-4310-498B-8325-D553233B88B2}" destId="{3D79ABCE-5E7C-40E3-8E23-10263C288ECD}" srcOrd="9" destOrd="0" presId="urn:microsoft.com/office/officeart/2005/8/layout/hierarchy3"/>
    <dgm:cxn modelId="{2C9EF567-A0B2-4DCB-AF81-36181B19C222}" type="presParOf" srcId="{7D342B49-4310-498B-8325-D553233B88B2}" destId="{2EB6FCC6-9C04-4040-81DF-14C0F258A382}" srcOrd="10" destOrd="0" presId="urn:microsoft.com/office/officeart/2005/8/layout/hierarchy3"/>
    <dgm:cxn modelId="{377EB1DC-5B29-4DF5-B8EB-DF440B04E7F0}" type="presParOf" srcId="{7D342B49-4310-498B-8325-D553233B88B2}" destId="{D090A9FF-DC25-42B3-93E2-8DEA3026F445}" srcOrd="11" destOrd="0" presId="urn:microsoft.com/office/officeart/2005/8/layout/hierarchy3"/>
    <dgm:cxn modelId="{D87C4AA9-D28B-480F-BC53-913118AD124F}" type="presParOf" srcId="{7D342B49-4310-498B-8325-D553233B88B2}" destId="{BA9B0F03-A65E-47EB-9E18-7B15A15C36A8}" srcOrd="12" destOrd="0" presId="urn:microsoft.com/office/officeart/2005/8/layout/hierarchy3"/>
    <dgm:cxn modelId="{D1DF72F4-DAA9-4C3C-B526-508F55848C4A}" type="presParOf" srcId="{7D342B49-4310-498B-8325-D553233B88B2}" destId="{E40BF2E2-425D-491A-A6FF-D4A84FA78E37}" srcOrd="13" destOrd="0" presId="urn:microsoft.com/office/officeart/2005/8/layout/hierarchy3"/>
    <dgm:cxn modelId="{8876A053-5F84-4C36-9EBC-B04570AFC5DC}" type="presParOf" srcId="{7D342B49-4310-498B-8325-D553233B88B2}" destId="{B23518A2-4201-4AEF-8FCA-7DF61C9D0FCF}" srcOrd="14" destOrd="0" presId="urn:microsoft.com/office/officeart/2005/8/layout/hierarchy3"/>
    <dgm:cxn modelId="{08B4FA88-CF0D-4D6C-8027-C929179438A3}" type="presParOf" srcId="{7D342B49-4310-498B-8325-D553233B88B2}" destId="{7D5294A4-320B-40E3-87B8-8DA45DB11CB4}" srcOrd="1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AAD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 custT="1"/>
      <dgm:spPr/>
      <dgm:t>
        <a:bodyPr/>
        <a:lstStyle/>
        <a:p>
          <a:r>
            <a:rPr lang="en-US" sz="1400" b="1" dirty="0"/>
            <a:t>Users and Groups</a:t>
          </a:r>
          <a:endParaRPr lang="en-ZA" sz="1400" b="1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 custT="1"/>
      <dgm:spPr/>
      <dgm:t>
        <a:bodyPr/>
        <a:lstStyle/>
        <a:p>
          <a:r>
            <a:rPr lang="en-US" sz="1400" b="1" dirty="0"/>
            <a:t>Apps</a:t>
          </a:r>
          <a:endParaRPr lang="en-ZA" sz="2000" b="1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5573B8AA-4C83-488E-9D94-342684328398}">
      <dgm:prSet phldrT="[Text]"/>
      <dgm:spPr/>
      <dgm:t>
        <a:bodyPr/>
        <a:lstStyle/>
        <a:p>
          <a:r>
            <a:rPr lang="en-US" dirty="0"/>
            <a:t>SSO</a:t>
          </a:r>
          <a:endParaRPr lang="en-ZA" dirty="0"/>
        </a:p>
      </dgm:t>
    </dgm:pt>
    <dgm:pt modelId="{5A4C7759-0077-487C-BB4F-80E46ADD94E5}" type="parTrans" cxnId="{85961E4C-979F-43D3-B138-AB5B15FF27BF}">
      <dgm:prSet/>
      <dgm:spPr/>
      <dgm:t>
        <a:bodyPr/>
        <a:lstStyle/>
        <a:p>
          <a:endParaRPr lang="en-ZA"/>
        </a:p>
      </dgm:t>
    </dgm:pt>
    <dgm:pt modelId="{F5D825F8-2F8C-4174-BEC0-6A12370E2544}" type="sibTrans" cxnId="{85961E4C-979F-43D3-B138-AB5B15FF27BF}">
      <dgm:prSet/>
      <dgm:spPr/>
      <dgm:t>
        <a:bodyPr/>
        <a:lstStyle/>
        <a:p>
          <a:endParaRPr lang="en-ZA"/>
        </a:p>
      </dgm:t>
    </dgm:pt>
    <dgm:pt modelId="{1F0F8C18-BF16-4BCF-9025-AA51B0D90FC7}">
      <dgm:prSet phldrT="[Text]" custT="1"/>
      <dgm:spPr/>
      <dgm:t>
        <a:bodyPr/>
        <a:lstStyle/>
        <a:p>
          <a:r>
            <a:rPr lang="en-US" sz="800" dirty="0"/>
            <a:t>B2B</a:t>
          </a:r>
          <a:endParaRPr lang="en-ZA" sz="800" dirty="0"/>
        </a:p>
      </dgm:t>
    </dgm:pt>
    <dgm:pt modelId="{450DA8C7-5B8B-471B-8A31-A7FACDBB7755}" type="parTrans" cxnId="{1E38325C-5090-4A23-B585-04341B32EBF5}">
      <dgm:prSet/>
      <dgm:spPr/>
      <dgm:t>
        <a:bodyPr/>
        <a:lstStyle/>
        <a:p>
          <a:endParaRPr lang="en-ZA"/>
        </a:p>
      </dgm:t>
    </dgm:pt>
    <dgm:pt modelId="{A827ACAC-A9C1-4E01-BAF6-46C5B6F5DBB0}" type="sibTrans" cxnId="{1E38325C-5090-4A23-B585-04341B32EBF5}">
      <dgm:prSet/>
      <dgm:spPr/>
      <dgm:t>
        <a:bodyPr/>
        <a:lstStyle/>
        <a:p>
          <a:endParaRPr lang="en-ZA"/>
        </a:p>
      </dgm:t>
    </dgm:pt>
    <dgm:pt modelId="{20DD537C-936A-4184-8E75-BA42F0DCC0A9}">
      <dgm:prSet phldrT="[Text]"/>
      <dgm:spPr/>
      <dgm:t>
        <a:bodyPr/>
        <a:lstStyle/>
        <a:p>
          <a:r>
            <a:rPr lang="en-US" dirty="0"/>
            <a:t>RBAC</a:t>
          </a:r>
          <a:endParaRPr lang="en-ZA" dirty="0"/>
        </a:p>
      </dgm:t>
    </dgm:pt>
    <dgm:pt modelId="{0AAD9053-D349-476B-B0A9-5867D25F9A56}" type="parTrans" cxnId="{646D720E-66D1-4EF7-9C76-5B13199D1E3C}">
      <dgm:prSet/>
      <dgm:spPr/>
      <dgm:t>
        <a:bodyPr/>
        <a:lstStyle/>
        <a:p>
          <a:endParaRPr lang="en-ZA"/>
        </a:p>
      </dgm:t>
    </dgm:pt>
    <dgm:pt modelId="{BC528368-26A9-4AC6-9A38-1B0C6436E2A6}" type="sibTrans" cxnId="{646D720E-66D1-4EF7-9C76-5B13199D1E3C}">
      <dgm:prSet/>
      <dgm:spPr/>
      <dgm:t>
        <a:bodyPr/>
        <a:lstStyle/>
        <a:p>
          <a:endParaRPr lang="en-ZA"/>
        </a:p>
      </dgm:t>
    </dgm:pt>
    <dgm:pt modelId="{C6331398-24C6-46E1-999C-D57297B224F1}">
      <dgm:prSet phldrT="[Text]" custT="1"/>
      <dgm:spPr/>
      <dgm:t>
        <a:bodyPr/>
        <a:lstStyle/>
        <a:p>
          <a:r>
            <a:rPr lang="en-US" sz="1400" b="1" dirty="0"/>
            <a:t>Devices</a:t>
          </a:r>
          <a:endParaRPr lang="en-ZA" sz="1000" b="1" dirty="0"/>
        </a:p>
      </dgm:t>
    </dgm:pt>
    <dgm:pt modelId="{09FB9E14-57FE-4BD4-90AD-DAD75E65B400}" type="parTrans" cxnId="{05899458-8EE9-4A2E-9AF1-54BCFA2469AD}">
      <dgm:prSet/>
      <dgm:spPr/>
      <dgm:t>
        <a:bodyPr/>
        <a:lstStyle/>
        <a:p>
          <a:endParaRPr lang="en-ZA"/>
        </a:p>
      </dgm:t>
    </dgm:pt>
    <dgm:pt modelId="{1242E440-6449-4093-B3DB-C61F69F07068}" type="sibTrans" cxnId="{05899458-8EE9-4A2E-9AF1-54BCFA2469AD}">
      <dgm:prSet/>
      <dgm:spPr/>
      <dgm:t>
        <a:bodyPr/>
        <a:lstStyle/>
        <a:p>
          <a:endParaRPr lang="en-ZA"/>
        </a:p>
      </dgm:t>
    </dgm:pt>
    <dgm:pt modelId="{2922B82A-D20B-4B7A-A3ED-0035590E9AEB}">
      <dgm:prSet phldrT="[Text]" custT="1"/>
      <dgm:spPr/>
      <dgm:t>
        <a:bodyPr/>
        <a:lstStyle/>
        <a:p>
          <a:r>
            <a:rPr lang="en-US" sz="800" dirty="0"/>
            <a:t>Conditional Access</a:t>
          </a:r>
          <a:endParaRPr lang="en-ZA" sz="800" dirty="0"/>
        </a:p>
      </dgm:t>
    </dgm:pt>
    <dgm:pt modelId="{3B5E55D5-1F74-4804-9CE8-54EC10ECB094}" type="parTrans" cxnId="{91633B46-5521-4718-8F0A-6C04D94D794F}">
      <dgm:prSet/>
      <dgm:spPr/>
      <dgm:t>
        <a:bodyPr/>
        <a:lstStyle/>
        <a:p>
          <a:endParaRPr lang="en-ZA"/>
        </a:p>
      </dgm:t>
    </dgm:pt>
    <dgm:pt modelId="{433258A5-6C45-45BE-8B2E-7B3B1DF72AE3}" type="sibTrans" cxnId="{91633B46-5521-4718-8F0A-6C04D94D794F}">
      <dgm:prSet/>
      <dgm:spPr/>
      <dgm:t>
        <a:bodyPr/>
        <a:lstStyle/>
        <a:p>
          <a:endParaRPr lang="en-ZA"/>
        </a:p>
      </dgm:t>
    </dgm:pt>
    <dgm:pt modelId="{1D763B7C-04BF-42CA-919D-791B18940EEA}">
      <dgm:prSet phldrT="[Text]" custT="1"/>
      <dgm:spPr/>
      <dgm:t>
        <a:bodyPr/>
        <a:lstStyle/>
        <a:p>
          <a:r>
            <a:rPr lang="en-US" sz="800" dirty="0"/>
            <a:t>OAuth2</a:t>
          </a:r>
          <a:endParaRPr lang="en-ZA" sz="800" dirty="0"/>
        </a:p>
      </dgm:t>
    </dgm:pt>
    <dgm:pt modelId="{B15394F3-D720-48F0-96FB-9533321919BB}" type="parTrans" cxnId="{44675B25-1CFF-4201-B2A2-1DFAB398C346}">
      <dgm:prSet/>
      <dgm:spPr/>
      <dgm:t>
        <a:bodyPr/>
        <a:lstStyle/>
        <a:p>
          <a:endParaRPr lang="en-ZA"/>
        </a:p>
      </dgm:t>
    </dgm:pt>
    <dgm:pt modelId="{8E72FC75-79BB-43EE-9811-0580D9DBCF05}" type="sibTrans" cxnId="{44675B25-1CFF-4201-B2A2-1DFAB398C346}">
      <dgm:prSet/>
      <dgm:spPr/>
      <dgm:t>
        <a:bodyPr/>
        <a:lstStyle/>
        <a:p>
          <a:endParaRPr lang="en-ZA"/>
        </a:p>
      </dgm:t>
    </dgm:pt>
    <dgm:pt modelId="{8DCE16EA-C32B-4C97-BD5C-EF1E8D7D9296}">
      <dgm:prSet phldrT="[Text]" custT="1"/>
      <dgm:spPr/>
      <dgm:t>
        <a:bodyPr/>
        <a:lstStyle/>
        <a:p>
          <a:r>
            <a:rPr lang="en-US" sz="800" dirty="0"/>
            <a:t>SaaS</a:t>
          </a:r>
          <a:endParaRPr lang="en-ZA" sz="800" dirty="0"/>
        </a:p>
      </dgm:t>
    </dgm:pt>
    <dgm:pt modelId="{EF0F9AE8-F2FB-4608-A91A-A4DBA4AAFE5B}" type="parTrans" cxnId="{462C9FBB-4E82-4FB1-A39B-135FDAD0C928}">
      <dgm:prSet/>
      <dgm:spPr/>
      <dgm:t>
        <a:bodyPr/>
        <a:lstStyle/>
        <a:p>
          <a:endParaRPr lang="en-ZA"/>
        </a:p>
      </dgm:t>
    </dgm:pt>
    <dgm:pt modelId="{8D4B947A-0214-480B-8303-55303612ECE5}" type="sibTrans" cxnId="{462C9FBB-4E82-4FB1-A39B-135FDAD0C928}">
      <dgm:prSet/>
      <dgm:spPr/>
      <dgm:t>
        <a:bodyPr/>
        <a:lstStyle/>
        <a:p>
          <a:endParaRPr lang="en-ZA"/>
        </a:p>
      </dgm:t>
    </dgm:pt>
    <dgm:pt modelId="{E1AA3A52-EF4B-4ACA-99FD-262C94E29AE6}">
      <dgm:prSet phldrT="[Text]" custT="1"/>
      <dgm:spPr/>
      <dgm:t>
        <a:bodyPr/>
        <a:lstStyle/>
        <a:p>
          <a:r>
            <a:rPr lang="en-US" sz="800" dirty="0"/>
            <a:t>LOB</a:t>
          </a:r>
          <a:endParaRPr lang="en-ZA" sz="800" dirty="0"/>
        </a:p>
      </dgm:t>
    </dgm:pt>
    <dgm:pt modelId="{7CA908E8-3E0B-41D4-8F0B-121FA842DBD7}" type="parTrans" cxnId="{AFABDBA5-8555-4D29-ABC9-21BD90EEB125}">
      <dgm:prSet/>
      <dgm:spPr/>
      <dgm:t>
        <a:bodyPr/>
        <a:lstStyle/>
        <a:p>
          <a:endParaRPr lang="en-ZA"/>
        </a:p>
      </dgm:t>
    </dgm:pt>
    <dgm:pt modelId="{CA180B18-6603-4C08-8EA6-115C08E92B08}" type="sibTrans" cxnId="{AFABDBA5-8555-4D29-ABC9-21BD90EEB125}">
      <dgm:prSet/>
      <dgm:spPr/>
      <dgm:t>
        <a:bodyPr/>
        <a:lstStyle/>
        <a:p>
          <a:endParaRPr lang="en-ZA"/>
        </a:p>
      </dgm:t>
    </dgm:pt>
    <dgm:pt modelId="{8D876D61-B539-4457-93DD-91F37A45FA8C}">
      <dgm:prSet phldrT="[Text]" custT="1"/>
      <dgm:spPr/>
      <dgm:t>
        <a:bodyPr/>
        <a:lstStyle/>
        <a:p>
          <a:r>
            <a:rPr lang="en-US" sz="800" dirty="0"/>
            <a:t>Mobile</a:t>
          </a:r>
          <a:endParaRPr lang="en-ZA" sz="800" dirty="0"/>
        </a:p>
      </dgm:t>
    </dgm:pt>
    <dgm:pt modelId="{C3E51938-0B26-4646-935F-3CEEF2EB2EEB}" type="parTrans" cxnId="{83A28407-1F4A-4FE6-9D4E-B5520ADD1D1C}">
      <dgm:prSet/>
      <dgm:spPr/>
      <dgm:t>
        <a:bodyPr/>
        <a:lstStyle/>
        <a:p>
          <a:endParaRPr lang="en-ZA"/>
        </a:p>
      </dgm:t>
    </dgm:pt>
    <dgm:pt modelId="{00990CA9-0D6C-4024-8EA0-25FFFEF247E2}" type="sibTrans" cxnId="{83A28407-1F4A-4FE6-9D4E-B5520ADD1D1C}">
      <dgm:prSet/>
      <dgm:spPr/>
      <dgm:t>
        <a:bodyPr/>
        <a:lstStyle/>
        <a:p>
          <a:endParaRPr lang="en-ZA"/>
        </a:p>
      </dgm:t>
    </dgm:pt>
    <dgm:pt modelId="{E1081048-2F1B-4D06-A54C-A43CDEE6600F}">
      <dgm:prSet phldrT="[Text]" custT="1"/>
      <dgm:spPr/>
      <dgm:t>
        <a:bodyPr/>
        <a:lstStyle/>
        <a:p>
          <a:r>
            <a:rPr lang="en-US" sz="800" dirty="0"/>
            <a:t>Windows</a:t>
          </a:r>
          <a:endParaRPr lang="en-ZA" sz="800" dirty="0"/>
        </a:p>
      </dgm:t>
    </dgm:pt>
    <dgm:pt modelId="{0FFA4516-D2A9-4958-85DA-D9AC33330223}" type="parTrans" cxnId="{03DEC932-16F5-4C69-B583-6341A2576DEC}">
      <dgm:prSet/>
      <dgm:spPr/>
      <dgm:t>
        <a:bodyPr/>
        <a:lstStyle/>
        <a:p>
          <a:endParaRPr lang="en-ZA"/>
        </a:p>
      </dgm:t>
    </dgm:pt>
    <dgm:pt modelId="{2F494E0B-8F39-44C7-9827-4F987CEEA2B9}" type="sibTrans" cxnId="{03DEC932-16F5-4C69-B583-6341A2576DEC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5"/>
      <dgm:spPr/>
    </dgm:pt>
    <dgm:pt modelId="{EE902DCA-06B4-4A51-8896-143D90A821CD}" type="pres">
      <dgm:prSet presAssocID="{6BD07A52-3D0E-44FD-BFBF-56A46C4BB380}" presName="childText" presStyleLbl="bgAcc1" presStyleIdx="0" presStyleCnt="5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5"/>
      <dgm:spPr/>
    </dgm:pt>
    <dgm:pt modelId="{1D64F70B-5251-4FB7-99AD-3CA4BC1AC505}" type="pres">
      <dgm:prSet presAssocID="{7EA0D538-FB14-4920-8BF6-EA5CDC93AF53}" presName="childText" presStyleLbl="bgAcc1" presStyleIdx="1" presStyleCnt="5" custScaleY="146116">
        <dgm:presLayoutVars>
          <dgm:bulletEnabled val="1"/>
        </dgm:presLayoutVars>
      </dgm:prSet>
      <dgm:spPr/>
    </dgm:pt>
    <dgm:pt modelId="{5455726D-3136-4FA6-9056-32126855CEBB}" type="pres">
      <dgm:prSet presAssocID="{09FB9E14-57FE-4BD4-90AD-DAD75E65B400}" presName="Name13" presStyleLbl="parChTrans1D2" presStyleIdx="2" presStyleCnt="5"/>
      <dgm:spPr/>
    </dgm:pt>
    <dgm:pt modelId="{E29753BD-F490-468C-9B9A-39137A1364FD}" type="pres">
      <dgm:prSet presAssocID="{C6331398-24C6-46E1-999C-D57297B224F1}" presName="childText" presStyleLbl="bgAcc1" presStyleIdx="2" presStyleCnt="5">
        <dgm:presLayoutVars>
          <dgm:bulletEnabled val="1"/>
        </dgm:presLayoutVars>
      </dgm:prSet>
      <dgm:spPr/>
    </dgm:pt>
    <dgm:pt modelId="{8B1213E1-5CBB-47B6-B2A1-8F28343A5B2D}" type="pres">
      <dgm:prSet presAssocID="{5A4C7759-0077-487C-BB4F-80E46ADD94E5}" presName="Name13" presStyleLbl="parChTrans1D2" presStyleIdx="3" presStyleCnt="5"/>
      <dgm:spPr/>
    </dgm:pt>
    <dgm:pt modelId="{2E726580-F6AA-4273-A61C-26511059EF5F}" type="pres">
      <dgm:prSet presAssocID="{5573B8AA-4C83-488E-9D94-342684328398}" presName="childText" presStyleLbl="bgAcc1" presStyleIdx="3" presStyleCnt="5">
        <dgm:presLayoutVars>
          <dgm:bulletEnabled val="1"/>
        </dgm:presLayoutVars>
      </dgm:prSet>
      <dgm:spPr/>
    </dgm:pt>
    <dgm:pt modelId="{BBA5D82D-D9A0-4EE7-87E3-878D3A8640DF}" type="pres">
      <dgm:prSet presAssocID="{0AAD9053-D349-476B-B0A9-5867D25F9A56}" presName="Name13" presStyleLbl="parChTrans1D2" presStyleIdx="4" presStyleCnt="5"/>
      <dgm:spPr/>
    </dgm:pt>
    <dgm:pt modelId="{7B095978-BC2C-4499-AAE4-4C6EC2D09D2F}" type="pres">
      <dgm:prSet presAssocID="{20DD537C-936A-4184-8E75-BA42F0DCC0A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83A28407-1F4A-4FE6-9D4E-B5520ADD1D1C}" srcId="{C6331398-24C6-46E1-999C-D57297B224F1}" destId="{8D876D61-B539-4457-93DD-91F37A45FA8C}" srcOrd="0" destOrd="0" parTransId="{C3E51938-0B26-4646-935F-3CEEF2EB2EEB}" sibTransId="{00990CA9-0D6C-4024-8EA0-25FFFEF247E2}"/>
    <dgm:cxn modelId="{646D720E-66D1-4EF7-9C76-5B13199D1E3C}" srcId="{EF08EA13-2333-411C-B08C-3F4EADB3B8E0}" destId="{20DD537C-936A-4184-8E75-BA42F0DCC0A9}" srcOrd="4" destOrd="0" parTransId="{0AAD9053-D349-476B-B0A9-5867D25F9A56}" sibTransId="{BC528368-26A9-4AC6-9A38-1B0C6436E2A6}"/>
    <dgm:cxn modelId="{44675B25-1CFF-4201-B2A2-1DFAB398C346}" srcId="{7EA0D538-FB14-4920-8BF6-EA5CDC93AF53}" destId="{1D763B7C-04BF-42CA-919D-791B18940EEA}" srcOrd="1" destOrd="0" parTransId="{B15394F3-D720-48F0-96FB-9533321919BB}" sibTransId="{8E72FC75-79BB-43EE-9811-0580D9DBCF05}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03DEC932-16F5-4C69-B583-6341A2576DEC}" srcId="{C6331398-24C6-46E1-999C-D57297B224F1}" destId="{E1081048-2F1B-4D06-A54C-A43CDEE6600F}" srcOrd="1" destOrd="0" parTransId="{0FFA4516-D2A9-4958-85DA-D9AC33330223}" sibTransId="{2F494E0B-8F39-44C7-9827-4F987CEEA2B9}"/>
    <dgm:cxn modelId="{087DB835-D383-4C9E-98B0-6238A1F0DB0A}" type="presOf" srcId="{8D876D61-B539-4457-93DD-91F37A45FA8C}" destId="{E29753BD-F490-468C-9B9A-39137A1364FD}" srcOrd="0" destOrd="1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1E38325C-5090-4A23-B585-04341B32EBF5}" srcId="{6BD07A52-3D0E-44FD-BFBF-56A46C4BB380}" destId="{1F0F8C18-BF16-4BCF-9025-AA51B0D90FC7}" srcOrd="0" destOrd="0" parTransId="{450DA8C7-5B8B-471B-8A31-A7FACDBB7755}" sibTransId="{A827ACAC-A9C1-4E01-BAF6-46C5B6F5DBB0}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91633B46-5521-4718-8F0A-6C04D94D794F}" srcId="{7EA0D538-FB14-4920-8BF6-EA5CDC93AF53}" destId="{2922B82A-D20B-4B7A-A3ED-0035590E9AEB}" srcOrd="0" destOrd="0" parTransId="{3B5E55D5-1F74-4804-9CE8-54EC10ECB094}" sibTransId="{433258A5-6C45-45BE-8B2E-7B3B1DF72AE3}"/>
    <dgm:cxn modelId="{31B5DF6A-873A-4351-A6BE-66F980CEA9D4}" type="presOf" srcId="{8DCE16EA-C32B-4C97-BD5C-EF1E8D7D9296}" destId="{1D64F70B-5251-4FB7-99AD-3CA4BC1AC505}" srcOrd="0" destOrd="3" presId="urn:microsoft.com/office/officeart/2005/8/layout/hierarchy3"/>
    <dgm:cxn modelId="{85961E4C-979F-43D3-B138-AB5B15FF27BF}" srcId="{EF08EA13-2333-411C-B08C-3F4EADB3B8E0}" destId="{5573B8AA-4C83-488E-9D94-342684328398}" srcOrd="3" destOrd="0" parTransId="{5A4C7759-0077-487C-BB4F-80E46ADD94E5}" sibTransId="{F5D825F8-2F8C-4174-BEC0-6A12370E2544}"/>
    <dgm:cxn modelId="{C2EA926C-D7EE-415C-9CF7-7A61A6E1126E}" type="presOf" srcId="{1D763B7C-04BF-42CA-919D-791B18940EEA}" destId="{1D64F70B-5251-4FB7-99AD-3CA4BC1AC505}" srcOrd="0" destOrd="2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7DA9976-4623-4944-9ECC-C8372A66E151}" type="presOf" srcId="{20DD537C-936A-4184-8E75-BA42F0DCC0A9}" destId="{7B095978-BC2C-4499-AAE4-4C6EC2D09D2F}" srcOrd="0" destOrd="0" presId="urn:microsoft.com/office/officeart/2005/8/layout/hierarchy3"/>
    <dgm:cxn modelId="{05899458-8EE9-4A2E-9AF1-54BCFA2469AD}" srcId="{EF08EA13-2333-411C-B08C-3F4EADB3B8E0}" destId="{C6331398-24C6-46E1-999C-D57297B224F1}" srcOrd="2" destOrd="0" parTransId="{09FB9E14-57FE-4BD4-90AD-DAD75E65B400}" sibTransId="{1242E440-6449-4093-B3DB-C61F69F07068}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58091A7B-EA58-4DFB-BFBE-50E40E140A50}" type="presOf" srcId="{5573B8AA-4C83-488E-9D94-342684328398}" destId="{2E726580-F6AA-4273-A61C-26511059EF5F}" srcOrd="0" destOrd="0" presId="urn:microsoft.com/office/officeart/2005/8/layout/hierarchy3"/>
    <dgm:cxn modelId="{C7F3468E-FC25-49C0-836E-861CAD3C39E2}" type="presOf" srcId="{E1081048-2F1B-4D06-A54C-A43CDEE6600F}" destId="{E29753BD-F490-468C-9B9A-39137A1364FD}" srcOrd="0" destOrd="2" presId="urn:microsoft.com/office/officeart/2005/8/layout/hierarchy3"/>
    <dgm:cxn modelId="{CDDF619E-BF4A-437A-9F2E-5648EC30CEA5}" type="presOf" srcId="{C6331398-24C6-46E1-999C-D57297B224F1}" destId="{E29753BD-F490-468C-9B9A-39137A1364FD}" srcOrd="0" destOrd="0" presId="urn:microsoft.com/office/officeart/2005/8/layout/hierarchy3"/>
    <dgm:cxn modelId="{95426DA0-3282-4F05-87B8-031A0E487CA6}" type="presOf" srcId="{09FB9E14-57FE-4BD4-90AD-DAD75E65B400}" destId="{5455726D-3136-4FA6-9056-32126855CEBB}" srcOrd="0" destOrd="0" presId="urn:microsoft.com/office/officeart/2005/8/layout/hierarchy3"/>
    <dgm:cxn modelId="{AFABDBA5-8555-4D29-ABC9-21BD90EEB125}" srcId="{7EA0D538-FB14-4920-8BF6-EA5CDC93AF53}" destId="{E1AA3A52-EF4B-4ACA-99FD-262C94E29AE6}" srcOrd="3" destOrd="0" parTransId="{7CA908E8-3E0B-41D4-8F0B-121FA842DBD7}" sibTransId="{CA180B18-6603-4C08-8EA6-115C08E92B08}"/>
    <dgm:cxn modelId="{C247FCA5-0CC7-4E4C-BAF5-1B736E62B70C}" type="presOf" srcId="{E1AA3A52-EF4B-4ACA-99FD-262C94E29AE6}" destId="{1D64F70B-5251-4FB7-99AD-3CA4BC1AC505}" srcOrd="0" destOrd="4" presId="urn:microsoft.com/office/officeart/2005/8/layout/hierarchy3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83F412AB-C509-49CC-B62C-8494ED94EA51}" type="presOf" srcId="{2922B82A-D20B-4B7A-A3ED-0035590E9AEB}" destId="{1D64F70B-5251-4FB7-99AD-3CA4BC1AC505}" srcOrd="0" destOrd="1" presId="urn:microsoft.com/office/officeart/2005/8/layout/hierarchy3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462C9FBB-4E82-4FB1-A39B-135FDAD0C928}" srcId="{7EA0D538-FB14-4920-8BF6-EA5CDC93AF53}" destId="{8DCE16EA-C32B-4C97-BD5C-EF1E8D7D9296}" srcOrd="2" destOrd="0" parTransId="{EF0F9AE8-F2FB-4608-A91A-A4DBA4AAFE5B}" sibTransId="{8D4B947A-0214-480B-8303-55303612ECE5}"/>
    <dgm:cxn modelId="{5B1E20E4-E789-436D-991D-0ECB9F7A338B}" type="presOf" srcId="{5A4C7759-0077-487C-BB4F-80E46ADD94E5}" destId="{8B1213E1-5CBB-47B6-B2A1-8F28343A5B2D}" srcOrd="0" destOrd="0" presId="urn:microsoft.com/office/officeart/2005/8/layout/hierarchy3"/>
    <dgm:cxn modelId="{EB3216E8-7CE6-495F-B74C-F90B56F2BF78}" type="presOf" srcId="{0AAD9053-D349-476B-B0A9-5867D25F9A56}" destId="{BBA5D82D-D9A0-4EE7-87E3-878D3A8640DF}" srcOrd="0" destOrd="0" presId="urn:microsoft.com/office/officeart/2005/8/layout/hierarchy3"/>
    <dgm:cxn modelId="{576E88FE-2B1F-4F31-ADDE-9119789BA91E}" type="presOf" srcId="{1F0F8C18-BF16-4BCF-9025-AA51B0D90FC7}" destId="{EE902DCA-06B4-4A51-8896-143D90A821CD}" srcOrd="0" destOrd="1" presId="urn:microsoft.com/office/officeart/2005/8/layout/hierarchy3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B03D6DFC-6DF7-4AE6-A468-8DA067290E80}" type="presParOf" srcId="{7D342B49-4310-498B-8325-D553233B88B2}" destId="{5455726D-3136-4FA6-9056-32126855CEBB}" srcOrd="4" destOrd="0" presId="urn:microsoft.com/office/officeart/2005/8/layout/hierarchy3"/>
    <dgm:cxn modelId="{4B6F41E4-2577-4ADB-A793-8F9571227357}" type="presParOf" srcId="{7D342B49-4310-498B-8325-D553233B88B2}" destId="{E29753BD-F490-468C-9B9A-39137A1364FD}" srcOrd="5" destOrd="0" presId="urn:microsoft.com/office/officeart/2005/8/layout/hierarchy3"/>
    <dgm:cxn modelId="{39032536-06D0-4449-BA0D-0AE0370F1FEC}" type="presParOf" srcId="{7D342B49-4310-498B-8325-D553233B88B2}" destId="{8B1213E1-5CBB-47B6-B2A1-8F28343A5B2D}" srcOrd="6" destOrd="0" presId="urn:microsoft.com/office/officeart/2005/8/layout/hierarchy3"/>
    <dgm:cxn modelId="{CD88E9BB-2D62-476F-A711-5349287E9B03}" type="presParOf" srcId="{7D342B49-4310-498B-8325-D553233B88B2}" destId="{2E726580-F6AA-4273-A61C-26511059EF5F}" srcOrd="7" destOrd="0" presId="urn:microsoft.com/office/officeart/2005/8/layout/hierarchy3"/>
    <dgm:cxn modelId="{1D277971-C83C-4411-B215-FC101AF82C78}" type="presParOf" srcId="{7D342B49-4310-498B-8325-D553233B88B2}" destId="{BBA5D82D-D9A0-4EE7-87E3-878D3A8640DF}" srcOrd="8" destOrd="0" presId="urn:microsoft.com/office/officeart/2005/8/layout/hierarchy3"/>
    <dgm:cxn modelId="{A2D9F647-8DBB-4D01-80B6-150273C3E207}" type="presParOf" srcId="{7D342B49-4310-498B-8325-D553233B88B2}" destId="{7B095978-BC2C-4499-AAE4-4C6EC2D09D2F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AD DS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/>
      <dgm:spPr/>
      <dgm:t>
        <a:bodyPr/>
        <a:lstStyle/>
        <a:p>
          <a:r>
            <a:rPr lang="en-US" dirty="0"/>
            <a:t>Users and computers</a:t>
          </a:r>
          <a:endParaRPr lang="en-ZA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AE763822-054E-4D23-952B-57379022A627}">
      <dgm:prSet phldrT="[Text]"/>
      <dgm:spPr/>
      <dgm:t>
        <a:bodyPr/>
        <a:lstStyle/>
        <a:p>
          <a:r>
            <a:rPr lang="en-US" dirty="0"/>
            <a:t>DNS</a:t>
          </a:r>
          <a:endParaRPr lang="en-ZA" dirty="0"/>
        </a:p>
      </dgm:t>
    </dgm:pt>
    <dgm:pt modelId="{1CA30B2C-9DDC-4A88-A80B-90E1C7D58C18}" type="parTrans" cxnId="{A2076B92-B3F3-409E-B65D-CD20B29B8743}">
      <dgm:prSet/>
      <dgm:spPr/>
      <dgm:t>
        <a:bodyPr/>
        <a:lstStyle/>
        <a:p>
          <a:endParaRPr lang="en-ZA"/>
        </a:p>
      </dgm:t>
    </dgm:pt>
    <dgm:pt modelId="{6048C5D3-9902-4358-A088-5B945CFC83B6}" type="sibTrans" cxnId="{A2076B92-B3F3-409E-B65D-CD20B29B8743}">
      <dgm:prSet/>
      <dgm:spPr/>
      <dgm:t>
        <a:bodyPr/>
        <a:lstStyle/>
        <a:p>
          <a:endParaRPr lang="en-ZA"/>
        </a:p>
      </dgm:t>
    </dgm:pt>
    <dgm:pt modelId="{C7C2C021-8D24-4674-A370-8A46B0D52D95}">
      <dgm:prSet phldrT="[Text]"/>
      <dgm:spPr/>
      <dgm:t>
        <a:bodyPr/>
        <a:lstStyle/>
        <a:p>
          <a:r>
            <a:rPr lang="en-US" dirty="0"/>
            <a:t>Group Policies</a:t>
          </a:r>
          <a:endParaRPr lang="en-ZA" dirty="0"/>
        </a:p>
      </dgm:t>
    </dgm:pt>
    <dgm:pt modelId="{0605F097-B260-4B53-9A1A-184FD09B16A7}" type="parTrans" cxnId="{5C7FA5AF-F473-433D-9465-71D5590BA562}">
      <dgm:prSet/>
      <dgm:spPr/>
      <dgm:t>
        <a:bodyPr/>
        <a:lstStyle/>
        <a:p>
          <a:endParaRPr lang="en-ZA"/>
        </a:p>
      </dgm:t>
    </dgm:pt>
    <dgm:pt modelId="{3A484E0B-D317-44A4-ABE1-6B1B53EB6AFE}" type="sibTrans" cxnId="{5C7FA5AF-F473-433D-9465-71D5590BA562}">
      <dgm:prSet/>
      <dgm:spPr/>
      <dgm:t>
        <a:bodyPr/>
        <a:lstStyle/>
        <a:p>
          <a:endParaRPr lang="en-ZA"/>
        </a:p>
      </dgm:t>
    </dgm:pt>
    <dgm:pt modelId="{AF61B92C-70EE-4441-B6FF-EEFA855BAE03}">
      <dgm:prSet phldrT="[Text]"/>
      <dgm:spPr/>
      <dgm:t>
        <a:bodyPr/>
        <a:lstStyle/>
        <a:p>
          <a:r>
            <a:rPr lang="en-US" dirty="0"/>
            <a:t>LDAP</a:t>
          </a:r>
          <a:endParaRPr lang="en-ZA" dirty="0"/>
        </a:p>
      </dgm:t>
    </dgm:pt>
    <dgm:pt modelId="{5F7ADF60-4300-407F-95A0-A002E7648987}" type="parTrans" cxnId="{6259D1FD-146D-47DB-9EC0-2D9CE92AF610}">
      <dgm:prSet/>
      <dgm:spPr/>
      <dgm:t>
        <a:bodyPr/>
        <a:lstStyle/>
        <a:p>
          <a:endParaRPr lang="en-ZA"/>
        </a:p>
      </dgm:t>
    </dgm:pt>
    <dgm:pt modelId="{A0AACACC-FD7F-49A1-A80E-5A5CF82770BF}" type="sibTrans" cxnId="{6259D1FD-146D-47DB-9EC0-2D9CE92AF610}">
      <dgm:prSet/>
      <dgm:spPr/>
      <dgm:t>
        <a:bodyPr/>
        <a:lstStyle/>
        <a:p>
          <a:endParaRPr lang="en-ZA"/>
        </a:p>
      </dgm:t>
    </dgm:pt>
    <dgm:pt modelId="{C2FA4992-2B1F-4142-A25A-2A176FCA092F}">
      <dgm:prSet phldrT="[Text]"/>
      <dgm:spPr/>
      <dgm:t>
        <a:bodyPr/>
        <a:lstStyle/>
        <a:p>
          <a:r>
            <a:rPr lang="en-US" dirty="0"/>
            <a:t>Kerberos</a:t>
          </a:r>
          <a:endParaRPr lang="en-ZA" dirty="0"/>
        </a:p>
      </dgm:t>
    </dgm:pt>
    <dgm:pt modelId="{F9FDED6A-832E-461E-9B12-9E511EC7E177}" type="parTrans" cxnId="{EE6E01B9-4852-4FF2-904A-D2C9509B8E71}">
      <dgm:prSet/>
      <dgm:spPr/>
      <dgm:t>
        <a:bodyPr/>
        <a:lstStyle/>
        <a:p>
          <a:endParaRPr lang="en-ZA"/>
        </a:p>
      </dgm:t>
    </dgm:pt>
    <dgm:pt modelId="{1A6A10FD-A49A-456B-BA43-0E0EA3A6E640}" type="sibTrans" cxnId="{EE6E01B9-4852-4FF2-904A-D2C9509B8E71}">
      <dgm:prSet/>
      <dgm:spPr/>
      <dgm:t>
        <a:bodyPr/>
        <a:lstStyle/>
        <a:p>
          <a:endParaRPr lang="en-ZA"/>
        </a:p>
      </dgm:t>
    </dgm:pt>
    <dgm:pt modelId="{260EC53E-845E-4C80-B8AD-07D4032DFBC6}">
      <dgm:prSet phldrT="[Text]"/>
      <dgm:spPr/>
      <dgm:t>
        <a:bodyPr/>
        <a:lstStyle/>
        <a:p>
          <a:r>
            <a:rPr lang="en-US" dirty="0"/>
            <a:t>NTLM</a:t>
          </a:r>
          <a:endParaRPr lang="en-ZA" dirty="0"/>
        </a:p>
      </dgm:t>
    </dgm:pt>
    <dgm:pt modelId="{EFA333B8-38A5-47E8-A025-14B38D517313}" type="parTrans" cxnId="{2B10BD64-6D48-4771-851B-CF970EF51603}">
      <dgm:prSet/>
      <dgm:spPr/>
      <dgm:t>
        <a:bodyPr/>
        <a:lstStyle/>
        <a:p>
          <a:endParaRPr lang="en-ZA"/>
        </a:p>
      </dgm:t>
    </dgm:pt>
    <dgm:pt modelId="{16768919-CFDE-404C-AA41-13F661C35EDE}" type="sibTrans" cxnId="{2B10BD64-6D48-4771-851B-CF970EF51603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/>
      <dgm:spPr/>
      <dgm:t>
        <a:bodyPr/>
        <a:lstStyle/>
        <a:p>
          <a:r>
            <a:rPr lang="en-US" dirty="0"/>
            <a:t>OUs</a:t>
          </a:r>
          <a:endParaRPr lang="en-ZA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14D7CF29-449A-4F88-9C54-AC5C05483FDB}">
      <dgm:prSet phldrT="[Text]"/>
      <dgm:spPr/>
      <dgm:t>
        <a:bodyPr/>
        <a:lstStyle/>
        <a:p>
          <a:r>
            <a:rPr lang="en-US" dirty="0"/>
            <a:t>Trusts</a:t>
          </a:r>
          <a:endParaRPr lang="en-ZA" dirty="0"/>
        </a:p>
      </dgm:t>
    </dgm:pt>
    <dgm:pt modelId="{7D261139-05C3-4667-8975-E7AA95CE5B19}" type="parTrans" cxnId="{083DE765-53BF-423C-9A27-A615EF4481B5}">
      <dgm:prSet/>
      <dgm:spPr/>
      <dgm:t>
        <a:bodyPr/>
        <a:lstStyle/>
        <a:p>
          <a:endParaRPr lang="en-ZA"/>
        </a:p>
      </dgm:t>
    </dgm:pt>
    <dgm:pt modelId="{EE7B292C-ED1F-4F46-9751-278584C2723F}" type="sibTrans" cxnId="{083DE765-53BF-423C-9A27-A615EF4481B5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8"/>
      <dgm:spPr/>
    </dgm:pt>
    <dgm:pt modelId="{EE902DCA-06B4-4A51-8896-143D90A821CD}" type="pres">
      <dgm:prSet presAssocID="{6BD07A52-3D0E-44FD-BFBF-56A46C4BB380}" presName="childText" presStyleLbl="bgAcc1" presStyleIdx="0" presStyleCnt="8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8"/>
      <dgm:spPr/>
    </dgm:pt>
    <dgm:pt modelId="{1D64F70B-5251-4FB7-99AD-3CA4BC1AC505}" type="pres">
      <dgm:prSet presAssocID="{7EA0D538-FB14-4920-8BF6-EA5CDC93AF53}" presName="childText" presStyleLbl="bgAcc1" presStyleIdx="1" presStyleCnt="8">
        <dgm:presLayoutVars>
          <dgm:bulletEnabled val="1"/>
        </dgm:presLayoutVars>
      </dgm:prSet>
      <dgm:spPr/>
    </dgm:pt>
    <dgm:pt modelId="{2B263966-C169-447B-BEB5-FBFE4C9225D1}" type="pres">
      <dgm:prSet presAssocID="{1CA30B2C-9DDC-4A88-A80B-90E1C7D58C18}" presName="Name13" presStyleLbl="parChTrans1D2" presStyleIdx="2" presStyleCnt="8"/>
      <dgm:spPr/>
    </dgm:pt>
    <dgm:pt modelId="{8A27E067-D617-47B0-8305-B75A3B7EF614}" type="pres">
      <dgm:prSet presAssocID="{AE763822-054E-4D23-952B-57379022A627}" presName="childText" presStyleLbl="bgAcc1" presStyleIdx="2" presStyleCnt="8">
        <dgm:presLayoutVars>
          <dgm:bulletEnabled val="1"/>
        </dgm:presLayoutVars>
      </dgm:prSet>
      <dgm:spPr/>
    </dgm:pt>
    <dgm:pt modelId="{6319A8ED-F447-4324-AB92-37867448A0E3}" type="pres">
      <dgm:prSet presAssocID="{0605F097-B260-4B53-9A1A-184FD09B16A7}" presName="Name13" presStyleLbl="parChTrans1D2" presStyleIdx="3" presStyleCnt="8"/>
      <dgm:spPr/>
    </dgm:pt>
    <dgm:pt modelId="{DB5084FD-B995-4FA2-8C8A-7EC3330A0057}" type="pres">
      <dgm:prSet presAssocID="{C7C2C021-8D24-4674-A370-8A46B0D52D95}" presName="childText" presStyleLbl="bgAcc1" presStyleIdx="3" presStyleCnt="8">
        <dgm:presLayoutVars>
          <dgm:bulletEnabled val="1"/>
        </dgm:presLayoutVars>
      </dgm:prSet>
      <dgm:spPr/>
    </dgm:pt>
    <dgm:pt modelId="{AF244B3C-9DB4-4553-9038-36F7FCF8317B}" type="pres">
      <dgm:prSet presAssocID="{5F7ADF60-4300-407F-95A0-A002E7648987}" presName="Name13" presStyleLbl="parChTrans1D2" presStyleIdx="4" presStyleCnt="8"/>
      <dgm:spPr/>
    </dgm:pt>
    <dgm:pt modelId="{3D79ABCE-5E7C-40E3-8E23-10263C288ECD}" type="pres">
      <dgm:prSet presAssocID="{AF61B92C-70EE-4441-B6FF-EEFA855BAE03}" presName="childText" presStyleLbl="bgAcc1" presStyleIdx="4" presStyleCnt="8">
        <dgm:presLayoutVars>
          <dgm:bulletEnabled val="1"/>
        </dgm:presLayoutVars>
      </dgm:prSet>
      <dgm:spPr/>
    </dgm:pt>
    <dgm:pt modelId="{2EB6FCC6-9C04-4040-81DF-14C0F258A382}" type="pres">
      <dgm:prSet presAssocID="{F9FDED6A-832E-461E-9B12-9E511EC7E177}" presName="Name13" presStyleLbl="parChTrans1D2" presStyleIdx="5" presStyleCnt="8"/>
      <dgm:spPr/>
    </dgm:pt>
    <dgm:pt modelId="{D090A9FF-DC25-42B3-93E2-8DEA3026F445}" type="pres">
      <dgm:prSet presAssocID="{C2FA4992-2B1F-4142-A25A-2A176FCA092F}" presName="childText" presStyleLbl="bgAcc1" presStyleIdx="5" presStyleCnt="8">
        <dgm:presLayoutVars>
          <dgm:bulletEnabled val="1"/>
        </dgm:presLayoutVars>
      </dgm:prSet>
      <dgm:spPr/>
    </dgm:pt>
    <dgm:pt modelId="{BA9B0F03-A65E-47EB-9E18-7B15A15C36A8}" type="pres">
      <dgm:prSet presAssocID="{EFA333B8-38A5-47E8-A025-14B38D517313}" presName="Name13" presStyleLbl="parChTrans1D2" presStyleIdx="6" presStyleCnt="8"/>
      <dgm:spPr/>
    </dgm:pt>
    <dgm:pt modelId="{E40BF2E2-425D-491A-A6FF-D4A84FA78E37}" type="pres">
      <dgm:prSet presAssocID="{260EC53E-845E-4C80-B8AD-07D4032DFBC6}" presName="childText" presStyleLbl="bgAcc1" presStyleIdx="6" presStyleCnt="8">
        <dgm:presLayoutVars>
          <dgm:bulletEnabled val="1"/>
        </dgm:presLayoutVars>
      </dgm:prSet>
      <dgm:spPr/>
    </dgm:pt>
    <dgm:pt modelId="{B23518A2-4201-4AEF-8FCA-7DF61C9D0FCF}" type="pres">
      <dgm:prSet presAssocID="{7D261139-05C3-4667-8975-E7AA95CE5B19}" presName="Name13" presStyleLbl="parChTrans1D2" presStyleIdx="7" presStyleCnt="8"/>
      <dgm:spPr/>
    </dgm:pt>
    <dgm:pt modelId="{7D5294A4-320B-40E3-87B8-8DA45DB11CB4}" type="pres">
      <dgm:prSet presAssocID="{14D7CF29-449A-4F88-9C54-AC5C05483FD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4B8C3212-6D41-42D3-BF9E-7DF537AA2FB2}" type="presOf" srcId="{0605F097-B260-4B53-9A1A-184FD09B16A7}" destId="{6319A8ED-F447-4324-AB92-37867448A0E3}" srcOrd="0" destOrd="0" presId="urn:microsoft.com/office/officeart/2005/8/layout/hierarchy3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A355B35F-33F0-4BDE-8947-2FFC7BA2DA98}" type="presOf" srcId="{260EC53E-845E-4C80-B8AD-07D4032DFBC6}" destId="{E40BF2E2-425D-491A-A6FF-D4A84FA78E37}" srcOrd="0" destOrd="0" presId="urn:microsoft.com/office/officeart/2005/8/layout/hierarchy3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BD3B3341-5D26-4335-A812-8827D2F87DF8}" type="presOf" srcId="{1CA30B2C-9DDC-4A88-A80B-90E1C7D58C18}" destId="{2B263966-C169-447B-BEB5-FBFE4C9225D1}" srcOrd="0" destOrd="0" presId="urn:microsoft.com/office/officeart/2005/8/layout/hierarchy3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2B10BD64-6D48-4771-851B-CF970EF51603}" srcId="{EF08EA13-2333-411C-B08C-3F4EADB3B8E0}" destId="{260EC53E-845E-4C80-B8AD-07D4032DFBC6}" srcOrd="6" destOrd="0" parTransId="{EFA333B8-38A5-47E8-A025-14B38D517313}" sibTransId="{16768919-CFDE-404C-AA41-13F661C35EDE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083DE765-53BF-423C-9A27-A615EF4481B5}" srcId="{EF08EA13-2333-411C-B08C-3F4EADB3B8E0}" destId="{14D7CF29-449A-4F88-9C54-AC5C05483FDB}" srcOrd="7" destOrd="0" parTransId="{7D261139-05C3-4667-8975-E7AA95CE5B19}" sibTransId="{EE7B292C-ED1F-4F46-9751-278584C2723F}"/>
    <dgm:cxn modelId="{3AB78A48-D471-4B55-BFF8-2E45948BE8C8}" type="presOf" srcId="{5F7ADF60-4300-407F-95A0-A002E7648987}" destId="{AF244B3C-9DB4-4553-9038-36F7FCF8317B}" srcOrd="0" destOrd="0" presId="urn:microsoft.com/office/officeart/2005/8/layout/hierarchy3"/>
    <dgm:cxn modelId="{88B40C6B-CBF7-41C9-8DC4-0A0CDB9BBBA9}" type="presOf" srcId="{C2FA4992-2B1F-4142-A25A-2A176FCA092F}" destId="{D090A9FF-DC25-42B3-93E2-8DEA3026F445}" srcOrd="0" destOrd="0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49A11650-4A1C-408D-9A04-9E8AC1D935DB}" type="presOf" srcId="{14D7CF29-449A-4F88-9C54-AC5C05483FDB}" destId="{7D5294A4-320B-40E3-87B8-8DA45DB11CB4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A672953-0CBC-4B37-8F6F-6AF0A798241F}" type="presOf" srcId="{EFA333B8-38A5-47E8-A025-14B38D517313}" destId="{BA9B0F03-A65E-47EB-9E18-7B15A15C36A8}" srcOrd="0" destOrd="0" presId="urn:microsoft.com/office/officeart/2005/8/layout/hierarchy3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DC76685A-ECCF-4D5D-9635-1B40B309A52C}" type="presOf" srcId="{7D261139-05C3-4667-8975-E7AA95CE5B19}" destId="{B23518A2-4201-4AEF-8FCA-7DF61C9D0FCF}" srcOrd="0" destOrd="0" presId="urn:microsoft.com/office/officeart/2005/8/layout/hierarchy3"/>
    <dgm:cxn modelId="{52B5887E-53EE-4912-84FC-7909B7012A27}" type="presOf" srcId="{F9FDED6A-832E-461E-9B12-9E511EC7E177}" destId="{2EB6FCC6-9C04-4040-81DF-14C0F258A382}" srcOrd="0" destOrd="0" presId="urn:microsoft.com/office/officeart/2005/8/layout/hierarchy3"/>
    <dgm:cxn modelId="{16DB1192-3F28-44AD-B228-0888D6B41738}" type="presOf" srcId="{AF61B92C-70EE-4441-B6FF-EEFA855BAE03}" destId="{3D79ABCE-5E7C-40E3-8E23-10263C288ECD}" srcOrd="0" destOrd="0" presId="urn:microsoft.com/office/officeart/2005/8/layout/hierarchy3"/>
    <dgm:cxn modelId="{A2076B92-B3F3-409E-B65D-CD20B29B8743}" srcId="{EF08EA13-2333-411C-B08C-3F4EADB3B8E0}" destId="{AE763822-054E-4D23-952B-57379022A627}" srcOrd="2" destOrd="0" parTransId="{1CA30B2C-9DDC-4A88-A80B-90E1C7D58C18}" sibTransId="{6048C5D3-9902-4358-A088-5B945CFC83B6}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5C7FA5AF-F473-433D-9465-71D5590BA562}" srcId="{EF08EA13-2333-411C-B08C-3F4EADB3B8E0}" destId="{C7C2C021-8D24-4674-A370-8A46B0D52D95}" srcOrd="3" destOrd="0" parTransId="{0605F097-B260-4B53-9A1A-184FD09B16A7}" sibTransId="{3A484E0B-D317-44A4-ABE1-6B1B53EB6AFE}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EE6E01B9-4852-4FF2-904A-D2C9509B8E71}" srcId="{EF08EA13-2333-411C-B08C-3F4EADB3B8E0}" destId="{C2FA4992-2B1F-4142-A25A-2A176FCA092F}" srcOrd="5" destOrd="0" parTransId="{F9FDED6A-832E-461E-9B12-9E511EC7E177}" sibTransId="{1A6A10FD-A49A-456B-BA43-0E0EA3A6E640}"/>
    <dgm:cxn modelId="{BC2806F0-1397-4752-A066-EF2A9B310686}" type="presOf" srcId="{AE763822-054E-4D23-952B-57379022A627}" destId="{8A27E067-D617-47B0-8305-B75A3B7EF614}" srcOrd="0" destOrd="0" presId="urn:microsoft.com/office/officeart/2005/8/layout/hierarchy3"/>
    <dgm:cxn modelId="{FF9E3DF5-5415-4188-85EC-54C169267E0C}" type="presOf" srcId="{C7C2C021-8D24-4674-A370-8A46B0D52D95}" destId="{DB5084FD-B995-4FA2-8C8A-7EC3330A0057}" srcOrd="0" destOrd="0" presId="urn:microsoft.com/office/officeart/2005/8/layout/hierarchy3"/>
    <dgm:cxn modelId="{6259D1FD-146D-47DB-9EC0-2D9CE92AF610}" srcId="{EF08EA13-2333-411C-B08C-3F4EADB3B8E0}" destId="{AF61B92C-70EE-4441-B6FF-EEFA855BAE03}" srcOrd="4" destOrd="0" parTransId="{5F7ADF60-4300-407F-95A0-A002E7648987}" sibTransId="{A0AACACC-FD7F-49A1-A80E-5A5CF82770BF}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1C38C2B6-82D5-4626-84E2-7BB57D6D4A7B}" type="presParOf" srcId="{7D342B49-4310-498B-8325-D553233B88B2}" destId="{2B263966-C169-447B-BEB5-FBFE4C9225D1}" srcOrd="4" destOrd="0" presId="urn:microsoft.com/office/officeart/2005/8/layout/hierarchy3"/>
    <dgm:cxn modelId="{B18F2933-3154-4516-BFAF-7518152FBFB1}" type="presParOf" srcId="{7D342B49-4310-498B-8325-D553233B88B2}" destId="{8A27E067-D617-47B0-8305-B75A3B7EF614}" srcOrd="5" destOrd="0" presId="urn:microsoft.com/office/officeart/2005/8/layout/hierarchy3"/>
    <dgm:cxn modelId="{CE01BC3E-6769-46DA-B956-0BA40B048410}" type="presParOf" srcId="{7D342B49-4310-498B-8325-D553233B88B2}" destId="{6319A8ED-F447-4324-AB92-37867448A0E3}" srcOrd="6" destOrd="0" presId="urn:microsoft.com/office/officeart/2005/8/layout/hierarchy3"/>
    <dgm:cxn modelId="{ADA0854B-7C8A-494B-BCFC-F49A794A7918}" type="presParOf" srcId="{7D342B49-4310-498B-8325-D553233B88B2}" destId="{DB5084FD-B995-4FA2-8C8A-7EC3330A0057}" srcOrd="7" destOrd="0" presId="urn:microsoft.com/office/officeart/2005/8/layout/hierarchy3"/>
    <dgm:cxn modelId="{94F02A7E-175D-4FA6-963A-452674877814}" type="presParOf" srcId="{7D342B49-4310-498B-8325-D553233B88B2}" destId="{AF244B3C-9DB4-4553-9038-36F7FCF8317B}" srcOrd="8" destOrd="0" presId="urn:microsoft.com/office/officeart/2005/8/layout/hierarchy3"/>
    <dgm:cxn modelId="{0BDEB253-B11C-42CC-B2FB-4D8B317C52BF}" type="presParOf" srcId="{7D342B49-4310-498B-8325-D553233B88B2}" destId="{3D79ABCE-5E7C-40E3-8E23-10263C288ECD}" srcOrd="9" destOrd="0" presId="urn:microsoft.com/office/officeart/2005/8/layout/hierarchy3"/>
    <dgm:cxn modelId="{2C9EF567-A0B2-4DCB-AF81-36181B19C222}" type="presParOf" srcId="{7D342B49-4310-498B-8325-D553233B88B2}" destId="{2EB6FCC6-9C04-4040-81DF-14C0F258A382}" srcOrd="10" destOrd="0" presId="urn:microsoft.com/office/officeart/2005/8/layout/hierarchy3"/>
    <dgm:cxn modelId="{377EB1DC-5B29-4DF5-B8EB-DF440B04E7F0}" type="presParOf" srcId="{7D342B49-4310-498B-8325-D553233B88B2}" destId="{D090A9FF-DC25-42B3-93E2-8DEA3026F445}" srcOrd="11" destOrd="0" presId="urn:microsoft.com/office/officeart/2005/8/layout/hierarchy3"/>
    <dgm:cxn modelId="{D87C4AA9-D28B-480F-BC53-913118AD124F}" type="presParOf" srcId="{7D342B49-4310-498B-8325-D553233B88B2}" destId="{BA9B0F03-A65E-47EB-9E18-7B15A15C36A8}" srcOrd="12" destOrd="0" presId="urn:microsoft.com/office/officeart/2005/8/layout/hierarchy3"/>
    <dgm:cxn modelId="{D1DF72F4-DAA9-4C3C-B526-508F55848C4A}" type="presParOf" srcId="{7D342B49-4310-498B-8325-D553233B88B2}" destId="{E40BF2E2-425D-491A-A6FF-D4A84FA78E37}" srcOrd="13" destOrd="0" presId="urn:microsoft.com/office/officeart/2005/8/layout/hierarchy3"/>
    <dgm:cxn modelId="{8876A053-5F84-4C36-9EBC-B04570AFC5DC}" type="presParOf" srcId="{7D342B49-4310-498B-8325-D553233B88B2}" destId="{B23518A2-4201-4AEF-8FCA-7DF61C9D0FCF}" srcOrd="14" destOrd="0" presId="urn:microsoft.com/office/officeart/2005/8/layout/hierarchy3"/>
    <dgm:cxn modelId="{08B4FA88-CF0D-4D6C-8027-C929179438A3}" type="presParOf" srcId="{7D342B49-4310-498B-8325-D553233B88B2}" destId="{7D5294A4-320B-40E3-87B8-8DA45DB11CB4}" srcOrd="1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AAD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 custT="1"/>
      <dgm:spPr/>
      <dgm:t>
        <a:bodyPr/>
        <a:lstStyle/>
        <a:p>
          <a:r>
            <a:rPr lang="en-US" sz="1400" b="1" dirty="0"/>
            <a:t>Users and Groups</a:t>
          </a:r>
          <a:endParaRPr lang="en-ZA" sz="1400" b="1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 custT="1"/>
      <dgm:spPr/>
      <dgm:t>
        <a:bodyPr/>
        <a:lstStyle/>
        <a:p>
          <a:r>
            <a:rPr lang="en-US" sz="1400" b="1" dirty="0"/>
            <a:t>Apps</a:t>
          </a:r>
          <a:endParaRPr lang="en-ZA" sz="2000" b="1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5573B8AA-4C83-488E-9D94-342684328398}">
      <dgm:prSet phldrT="[Text]"/>
      <dgm:spPr/>
      <dgm:t>
        <a:bodyPr/>
        <a:lstStyle/>
        <a:p>
          <a:r>
            <a:rPr lang="en-US" dirty="0"/>
            <a:t>SSO</a:t>
          </a:r>
          <a:endParaRPr lang="en-ZA" dirty="0"/>
        </a:p>
      </dgm:t>
    </dgm:pt>
    <dgm:pt modelId="{5A4C7759-0077-487C-BB4F-80E46ADD94E5}" type="parTrans" cxnId="{85961E4C-979F-43D3-B138-AB5B15FF27BF}">
      <dgm:prSet/>
      <dgm:spPr/>
      <dgm:t>
        <a:bodyPr/>
        <a:lstStyle/>
        <a:p>
          <a:endParaRPr lang="en-ZA"/>
        </a:p>
      </dgm:t>
    </dgm:pt>
    <dgm:pt modelId="{F5D825F8-2F8C-4174-BEC0-6A12370E2544}" type="sibTrans" cxnId="{85961E4C-979F-43D3-B138-AB5B15FF27BF}">
      <dgm:prSet/>
      <dgm:spPr/>
      <dgm:t>
        <a:bodyPr/>
        <a:lstStyle/>
        <a:p>
          <a:endParaRPr lang="en-ZA"/>
        </a:p>
      </dgm:t>
    </dgm:pt>
    <dgm:pt modelId="{1F0F8C18-BF16-4BCF-9025-AA51B0D90FC7}">
      <dgm:prSet phldrT="[Text]" custT="1"/>
      <dgm:spPr/>
      <dgm:t>
        <a:bodyPr/>
        <a:lstStyle/>
        <a:p>
          <a:r>
            <a:rPr lang="en-US" sz="800" dirty="0"/>
            <a:t>B2B</a:t>
          </a:r>
          <a:endParaRPr lang="en-ZA" sz="800" dirty="0"/>
        </a:p>
      </dgm:t>
    </dgm:pt>
    <dgm:pt modelId="{450DA8C7-5B8B-471B-8A31-A7FACDBB7755}" type="parTrans" cxnId="{1E38325C-5090-4A23-B585-04341B32EBF5}">
      <dgm:prSet/>
      <dgm:spPr/>
      <dgm:t>
        <a:bodyPr/>
        <a:lstStyle/>
        <a:p>
          <a:endParaRPr lang="en-ZA"/>
        </a:p>
      </dgm:t>
    </dgm:pt>
    <dgm:pt modelId="{A827ACAC-A9C1-4E01-BAF6-46C5B6F5DBB0}" type="sibTrans" cxnId="{1E38325C-5090-4A23-B585-04341B32EBF5}">
      <dgm:prSet/>
      <dgm:spPr/>
      <dgm:t>
        <a:bodyPr/>
        <a:lstStyle/>
        <a:p>
          <a:endParaRPr lang="en-ZA"/>
        </a:p>
      </dgm:t>
    </dgm:pt>
    <dgm:pt modelId="{20DD537C-936A-4184-8E75-BA42F0DCC0A9}">
      <dgm:prSet phldrT="[Text]"/>
      <dgm:spPr/>
      <dgm:t>
        <a:bodyPr/>
        <a:lstStyle/>
        <a:p>
          <a:r>
            <a:rPr lang="en-US" dirty="0"/>
            <a:t>RBAC</a:t>
          </a:r>
          <a:endParaRPr lang="en-ZA" dirty="0"/>
        </a:p>
      </dgm:t>
    </dgm:pt>
    <dgm:pt modelId="{0AAD9053-D349-476B-B0A9-5867D25F9A56}" type="parTrans" cxnId="{646D720E-66D1-4EF7-9C76-5B13199D1E3C}">
      <dgm:prSet/>
      <dgm:spPr/>
      <dgm:t>
        <a:bodyPr/>
        <a:lstStyle/>
        <a:p>
          <a:endParaRPr lang="en-ZA"/>
        </a:p>
      </dgm:t>
    </dgm:pt>
    <dgm:pt modelId="{BC528368-26A9-4AC6-9A38-1B0C6436E2A6}" type="sibTrans" cxnId="{646D720E-66D1-4EF7-9C76-5B13199D1E3C}">
      <dgm:prSet/>
      <dgm:spPr/>
      <dgm:t>
        <a:bodyPr/>
        <a:lstStyle/>
        <a:p>
          <a:endParaRPr lang="en-ZA"/>
        </a:p>
      </dgm:t>
    </dgm:pt>
    <dgm:pt modelId="{C6331398-24C6-46E1-999C-D57297B224F1}">
      <dgm:prSet phldrT="[Text]" custT="1"/>
      <dgm:spPr/>
      <dgm:t>
        <a:bodyPr/>
        <a:lstStyle/>
        <a:p>
          <a:r>
            <a:rPr lang="en-US" sz="1400" b="1" dirty="0"/>
            <a:t>Devices</a:t>
          </a:r>
          <a:endParaRPr lang="en-ZA" sz="1000" b="1" dirty="0"/>
        </a:p>
      </dgm:t>
    </dgm:pt>
    <dgm:pt modelId="{09FB9E14-57FE-4BD4-90AD-DAD75E65B400}" type="parTrans" cxnId="{05899458-8EE9-4A2E-9AF1-54BCFA2469AD}">
      <dgm:prSet/>
      <dgm:spPr/>
      <dgm:t>
        <a:bodyPr/>
        <a:lstStyle/>
        <a:p>
          <a:endParaRPr lang="en-ZA"/>
        </a:p>
      </dgm:t>
    </dgm:pt>
    <dgm:pt modelId="{1242E440-6449-4093-B3DB-C61F69F07068}" type="sibTrans" cxnId="{05899458-8EE9-4A2E-9AF1-54BCFA2469AD}">
      <dgm:prSet/>
      <dgm:spPr/>
      <dgm:t>
        <a:bodyPr/>
        <a:lstStyle/>
        <a:p>
          <a:endParaRPr lang="en-ZA"/>
        </a:p>
      </dgm:t>
    </dgm:pt>
    <dgm:pt modelId="{2922B82A-D20B-4B7A-A3ED-0035590E9AEB}">
      <dgm:prSet phldrT="[Text]" custT="1"/>
      <dgm:spPr/>
      <dgm:t>
        <a:bodyPr/>
        <a:lstStyle/>
        <a:p>
          <a:r>
            <a:rPr lang="en-US" sz="800" dirty="0"/>
            <a:t>Conditional Access</a:t>
          </a:r>
          <a:endParaRPr lang="en-ZA" sz="800" dirty="0"/>
        </a:p>
      </dgm:t>
    </dgm:pt>
    <dgm:pt modelId="{3B5E55D5-1F74-4804-9CE8-54EC10ECB094}" type="parTrans" cxnId="{91633B46-5521-4718-8F0A-6C04D94D794F}">
      <dgm:prSet/>
      <dgm:spPr/>
      <dgm:t>
        <a:bodyPr/>
        <a:lstStyle/>
        <a:p>
          <a:endParaRPr lang="en-ZA"/>
        </a:p>
      </dgm:t>
    </dgm:pt>
    <dgm:pt modelId="{433258A5-6C45-45BE-8B2E-7B3B1DF72AE3}" type="sibTrans" cxnId="{91633B46-5521-4718-8F0A-6C04D94D794F}">
      <dgm:prSet/>
      <dgm:spPr/>
      <dgm:t>
        <a:bodyPr/>
        <a:lstStyle/>
        <a:p>
          <a:endParaRPr lang="en-ZA"/>
        </a:p>
      </dgm:t>
    </dgm:pt>
    <dgm:pt modelId="{1D763B7C-04BF-42CA-919D-791B18940EEA}">
      <dgm:prSet phldrT="[Text]" custT="1"/>
      <dgm:spPr/>
      <dgm:t>
        <a:bodyPr/>
        <a:lstStyle/>
        <a:p>
          <a:r>
            <a:rPr lang="en-US" sz="800" dirty="0"/>
            <a:t>OAuth2</a:t>
          </a:r>
          <a:endParaRPr lang="en-ZA" sz="800" dirty="0"/>
        </a:p>
      </dgm:t>
    </dgm:pt>
    <dgm:pt modelId="{B15394F3-D720-48F0-96FB-9533321919BB}" type="parTrans" cxnId="{44675B25-1CFF-4201-B2A2-1DFAB398C346}">
      <dgm:prSet/>
      <dgm:spPr/>
      <dgm:t>
        <a:bodyPr/>
        <a:lstStyle/>
        <a:p>
          <a:endParaRPr lang="en-ZA"/>
        </a:p>
      </dgm:t>
    </dgm:pt>
    <dgm:pt modelId="{8E72FC75-79BB-43EE-9811-0580D9DBCF05}" type="sibTrans" cxnId="{44675B25-1CFF-4201-B2A2-1DFAB398C346}">
      <dgm:prSet/>
      <dgm:spPr/>
      <dgm:t>
        <a:bodyPr/>
        <a:lstStyle/>
        <a:p>
          <a:endParaRPr lang="en-ZA"/>
        </a:p>
      </dgm:t>
    </dgm:pt>
    <dgm:pt modelId="{8DCE16EA-C32B-4C97-BD5C-EF1E8D7D9296}">
      <dgm:prSet phldrT="[Text]" custT="1"/>
      <dgm:spPr/>
      <dgm:t>
        <a:bodyPr/>
        <a:lstStyle/>
        <a:p>
          <a:r>
            <a:rPr lang="en-US" sz="800" dirty="0"/>
            <a:t>SaaS</a:t>
          </a:r>
          <a:endParaRPr lang="en-ZA" sz="800" dirty="0"/>
        </a:p>
      </dgm:t>
    </dgm:pt>
    <dgm:pt modelId="{EF0F9AE8-F2FB-4608-A91A-A4DBA4AAFE5B}" type="parTrans" cxnId="{462C9FBB-4E82-4FB1-A39B-135FDAD0C928}">
      <dgm:prSet/>
      <dgm:spPr/>
      <dgm:t>
        <a:bodyPr/>
        <a:lstStyle/>
        <a:p>
          <a:endParaRPr lang="en-ZA"/>
        </a:p>
      </dgm:t>
    </dgm:pt>
    <dgm:pt modelId="{8D4B947A-0214-480B-8303-55303612ECE5}" type="sibTrans" cxnId="{462C9FBB-4E82-4FB1-A39B-135FDAD0C928}">
      <dgm:prSet/>
      <dgm:spPr/>
      <dgm:t>
        <a:bodyPr/>
        <a:lstStyle/>
        <a:p>
          <a:endParaRPr lang="en-ZA"/>
        </a:p>
      </dgm:t>
    </dgm:pt>
    <dgm:pt modelId="{E1AA3A52-EF4B-4ACA-99FD-262C94E29AE6}">
      <dgm:prSet phldrT="[Text]" custT="1"/>
      <dgm:spPr/>
      <dgm:t>
        <a:bodyPr/>
        <a:lstStyle/>
        <a:p>
          <a:r>
            <a:rPr lang="en-US" sz="800" dirty="0"/>
            <a:t>LOB</a:t>
          </a:r>
          <a:endParaRPr lang="en-ZA" sz="800" dirty="0"/>
        </a:p>
      </dgm:t>
    </dgm:pt>
    <dgm:pt modelId="{7CA908E8-3E0B-41D4-8F0B-121FA842DBD7}" type="parTrans" cxnId="{AFABDBA5-8555-4D29-ABC9-21BD90EEB125}">
      <dgm:prSet/>
      <dgm:spPr/>
      <dgm:t>
        <a:bodyPr/>
        <a:lstStyle/>
        <a:p>
          <a:endParaRPr lang="en-ZA"/>
        </a:p>
      </dgm:t>
    </dgm:pt>
    <dgm:pt modelId="{CA180B18-6603-4C08-8EA6-115C08E92B08}" type="sibTrans" cxnId="{AFABDBA5-8555-4D29-ABC9-21BD90EEB125}">
      <dgm:prSet/>
      <dgm:spPr/>
      <dgm:t>
        <a:bodyPr/>
        <a:lstStyle/>
        <a:p>
          <a:endParaRPr lang="en-ZA"/>
        </a:p>
      </dgm:t>
    </dgm:pt>
    <dgm:pt modelId="{8D876D61-B539-4457-93DD-91F37A45FA8C}">
      <dgm:prSet phldrT="[Text]" custT="1"/>
      <dgm:spPr/>
      <dgm:t>
        <a:bodyPr/>
        <a:lstStyle/>
        <a:p>
          <a:r>
            <a:rPr lang="en-US" sz="800" dirty="0"/>
            <a:t>Mobile</a:t>
          </a:r>
          <a:endParaRPr lang="en-ZA" sz="800" dirty="0"/>
        </a:p>
      </dgm:t>
    </dgm:pt>
    <dgm:pt modelId="{C3E51938-0B26-4646-935F-3CEEF2EB2EEB}" type="parTrans" cxnId="{83A28407-1F4A-4FE6-9D4E-B5520ADD1D1C}">
      <dgm:prSet/>
      <dgm:spPr/>
      <dgm:t>
        <a:bodyPr/>
        <a:lstStyle/>
        <a:p>
          <a:endParaRPr lang="en-ZA"/>
        </a:p>
      </dgm:t>
    </dgm:pt>
    <dgm:pt modelId="{00990CA9-0D6C-4024-8EA0-25FFFEF247E2}" type="sibTrans" cxnId="{83A28407-1F4A-4FE6-9D4E-B5520ADD1D1C}">
      <dgm:prSet/>
      <dgm:spPr/>
      <dgm:t>
        <a:bodyPr/>
        <a:lstStyle/>
        <a:p>
          <a:endParaRPr lang="en-ZA"/>
        </a:p>
      </dgm:t>
    </dgm:pt>
    <dgm:pt modelId="{E1081048-2F1B-4D06-A54C-A43CDEE6600F}">
      <dgm:prSet phldrT="[Text]" custT="1"/>
      <dgm:spPr/>
      <dgm:t>
        <a:bodyPr/>
        <a:lstStyle/>
        <a:p>
          <a:r>
            <a:rPr lang="en-US" sz="800" dirty="0"/>
            <a:t>Windows</a:t>
          </a:r>
          <a:endParaRPr lang="en-ZA" sz="800" dirty="0"/>
        </a:p>
      </dgm:t>
    </dgm:pt>
    <dgm:pt modelId="{0FFA4516-D2A9-4958-85DA-D9AC33330223}" type="parTrans" cxnId="{03DEC932-16F5-4C69-B583-6341A2576DEC}">
      <dgm:prSet/>
      <dgm:spPr/>
      <dgm:t>
        <a:bodyPr/>
        <a:lstStyle/>
        <a:p>
          <a:endParaRPr lang="en-ZA"/>
        </a:p>
      </dgm:t>
    </dgm:pt>
    <dgm:pt modelId="{2F494E0B-8F39-44C7-9827-4F987CEEA2B9}" type="sibTrans" cxnId="{03DEC932-16F5-4C69-B583-6341A2576DEC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5"/>
      <dgm:spPr/>
    </dgm:pt>
    <dgm:pt modelId="{EE902DCA-06B4-4A51-8896-143D90A821CD}" type="pres">
      <dgm:prSet presAssocID="{6BD07A52-3D0E-44FD-BFBF-56A46C4BB380}" presName="childText" presStyleLbl="bgAcc1" presStyleIdx="0" presStyleCnt="5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5"/>
      <dgm:spPr/>
    </dgm:pt>
    <dgm:pt modelId="{1D64F70B-5251-4FB7-99AD-3CA4BC1AC505}" type="pres">
      <dgm:prSet presAssocID="{7EA0D538-FB14-4920-8BF6-EA5CDC93AF53}" presName="childText" presStyleLbl="bgAcc1" presStyleIdx="1" presStyleCnt="5" custScaleY="146116">
        <dgm:presLayoutVars>
          <dgm:bulletEnabled val="1"/>
        </dgm:presLayoutVars>
      </dgm:prSet>
      <dgm:spPr/>
    </dgm:pt>
    <dgm:pt modelId="{5455726D-3136-4FA6-9056-32126855CEBB}" type="pres">
      <dgm:prSet presAssocID="{09FB9E14-57FE-4BD4-90AD-DAD75E65B400}" presName="Name13" presStyleLbl="parChTrans1D2" presStyleIdx="2" presStyleCnt="5"/>
      <dgm:spPr/>
    </dgm:pt>
    <dgm:pt modelId="{E29753BD-F490-468C-9B9A-39137A1364FD}" type="pres">
      <dgm:prSet presAssocID="{C6331398-24C6-46E1-999C-D57297B224F1}" presName="childText" presStyleLbl="bgAcc1" presStyleIdx="2" presStyleCnt="5">
        <dgm:presLayoutVars>
          <dgm:bulletEnabled val="1"/>
        </dgm:presLayoutVars>
      </dgm:prSet>
      <dgm:spPr/>
    </dgm:pt>
    <dgm:pt modelId="{8B1213E1-5CBB-47B6-B2A1-8F28343A5B2D}" type="pres">
      <dgm:prSet presAssocID="{5A4C7759-0077-487C-BB4F-80E46ADD94E5}" presName="Name13" presStyleLbl="parChTrans1D2" presStyleIdx="3" presStyleCnt="5"/>
      <dgm:spPr/>
    </dgm:pt>
    <dgm:pt modelId="{2E726580-F6AA-4273-A61C-26511059EF5F}" type="pres">
      <dgm:prSet presAssocID="{5573B8AA-4C83-488E-9D94-342684328398}" presName="childText" presStyleLbl="bgAcc1" presStyleIdx="3" presStyleCnt="5">
        <dgm:presLayoutVars>
          <dgm:bulletEnabled val="1"/>
        </dgm:presLayoutVars>
      </dgm:prSet>
      <dgm:spPr/>
    </dgm:pt>
    <dgm:pt modelId="{BBA5D82D-D9A0-4EE7-87E3-878D3A8640DF}" type="pres">
      <dgm:prSet presAssocID="{0AAD9053-D349-476B-B0A9-5867D25F9A56}" presName="Name13" presStyleLbl="parChTrans1D2" presStyleIdx="4" presStyleCnt="5"/>
      <dgm:spPr/>
    </dgm:pt>
    <dgm:pt modelId="{7B095978-BC2C-4499-AAE4-4C6EC2D09D2F}" type="pres">
      <dgm:prSet presAssocID="{20DD537C-936A-4184-8E75-BA42F0DCC0A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83A28407-1F4A-4FE6-9D4E-B5520ADD1D1C}" srcId="{C6331398-24C6-46E1-999C-D57297B224F1}" destId="{8D876D61-B539-4457-93DD-91F37A45FA8C}" srcOrd="0" destOrd="0" parTransId="{C3E51938-0B26-4646-935F-3CEEF2EB2EEB}" sibTransId="{00990CA9-0D6C-4024-8EA0-25FFFEF247E2}"/>
    <dgm:cxn modelId="{646D720E-66D1-4EF7-9C76-5B13199D1E3C}" srcId="{EF08EA13-2333-411C-B08C-3F4EADB3B8E0}" destId="{20DD537C-936A-4184-8E75-BA42F0DCC0A9}" srcOrd="4" destOrd="0" parTransId="{0AAD9053-D349-476B-B0A9-5867D25F9A56}" sibTransId="{BC528368-26A9-4AC6-9A38-1B0C6436E2A6}"/>
    <dgm:cxn modelId="{44675B25-1CFF-4201-B2A2-1DFAB398C346}" srcId="{7EA0D538-FB14-4920-8BF6-EA5CDC93AF53}" destId="{1D763B7C-04BF-42CA-919D-791B18940EEA}" srcOrd="1" destOrd="0" parTransId="{B15394F3-D720-48F0-96FB-9533321919BB}" sibTransId="{8E72FC75-79BB-43EE-9811-0580D9DBCF05}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03DEC932-16F5-4C69-B583-6341A2576DEC}" srcId="{C6331398-24C6-46E1-999C-D57297B224F1}" destId="{E1081048-2F1B-4D06-A54C-A43CDEE6600F}" srcOrd="1" destOrd="0" parTransId="{0FFA4516-D2A9-4958-85DA-D9AC33330223}" sibTransId="{2F494E0B-8F39-44C7-9827-4F987CEEA2B9}"/>
    <dgm:cxn modelId="{087DB835-D383-4C9E-98B0-6238A1F0DB0A}" type="presOf" srcId="{8D876D61-B539-4457-93DD-91F37A45FA8C}" destId="{E29753BD-F490-468C-9B9A-39137A1364FD}" srcOrd="0" destOrd="1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1E38325C-5090-4A23-B585-04341B32EBF5}" srcId="{6BD07A52-3D0E-44FD-BFBF-56A46C4BB380}" destId="{1F0F8C18-BF16-4BCF-9025-AA51B0D90FC7}" srcOrd="0" destOrd="0" parTransId="{450DA8C7-5B8B-471B-8A31-A7FACDBB7755}" sibTransId="{A827ACAC-A9C1-4E01-BAF6-46C5B6F5DBB0}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91633B46-5521-4718-8F0A-6C04D94D794F}" srcId="{7EA0D538-FB14-4920-8BF6-EA5CDC93AF53}" destId="{2922B82A-D20B-4B7A-A3ED-0035590E9AEB}" srcOrd="0" destOrd="0" parTransId="{3B5E55D5-1F74-4804-9CE8-54EC10ECB094}" sibTransId="{433258A5-6C45-45BE-8B2E-7B3B1DF72AE3}"/>
    <dgm:cxn modelId="{31B5DF6A-873A-4351-A6BE-66F980CEA9D4}" type="presOf" srcId="{8DCE16EA-C32B-4C97-BD5C-EF1E8D7D9296}" destId="{1D64F70B-5251-4FB7-99AD-3CA4BC1AC505}" srcOrd="0" destOrd="3" presId="urn:microsoft.com/office/officeart/2005/8/layout/hierarchy3"/>
    <dgm:cxn modelId="{85961E4C-979F-43D3-B138-AB5B15FF27BF}" srcId="{EF08EA13-2333-411C-B08C-3F4EADB3B8E0}" destId="{5573B8AA-4C83-488E-9D94-342684328398}" srcOrd="3" destOrd="0" parTransId="{5A4C7759-0077-487C-BB4F-80E46ADD94E5}" sibTransId="{F5D825F8-2F8C-4174-BEC0-6A12370E2544}"/>
    <dgm:cxn modelId="{C2EA926C-D7EE-415C-9CF7-7A61A6E1126E}" type="presOf" srcId="{1D763B7C-04BF-42CA-919D-791B18940EEA}" destId="{1D64F70B-5251-4FB7-99AD-3CA4BC1AC505}" srcOrd="0" destOrd="2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7DA9976-4623-4944-9ECC-C8372A66E151}" type="presOf" srcId="{20DD537C-936A-4184-8E75-BA42F0DCC0A9}" destId="{7B095978-BC2C-4499-AAE4-4C6EC2D09D2F}" srcOrd="0" destOrd="0" presId="urn:microsoft.com/office/officeart/2005/8/layout/hierarchy3"/>
    <dgm:cxn modelId="{05899458-8EE9-4A2E-9AF1-54BCFA2469AD}" srcId="{EF08EA13-2333-411C-B08C-3F4EADB3B8E0}" destId="{C6331398-24C6-46E1-999C-D57297B224F1}" srcOrd="2" destOrd="0" parTransId="{09FB9E14-57FE-4BD4-90AD-DAD75E65B400}" sibTransId="{1242E440-6449-4093-B3DB-C61F69F07068}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58091A7B-EA58-4DFB-BFBE-50E40E140A50}" type="presOf" srcId="{5573B8AA-4C83-488E-9D94-342684328398}" destId="{2E726580-F6AA-4273-A61C-26511059EF5F}" srcOrd="0" destOrd="0" presId="urn:microsoft.com/office/officeart/2005/8/layout/hierarchy3"/>
    <dgm:cxn modelId="{C7F3468E-FC25-49C0-836E-861CAD3C39E2}" type="presOf" srcId="{E1081048-2F1B-4D06-A54C-A43CDEE6600F}" destId="{E29753BD-F490-468C-9B9A-39137A1364FD}" srcOrd="0" destOrd="2" presId="urn:microsoft.com/office/officeart/2005/8/layout/hierarchy3"/>
    <dgm:cxn modelId="{CDDF619E-BF4A-437A-9F2E-5648EC30CEA5}" type="presOf" srcId="{C6331398-24C6-46E1-999C-D57297B224F1}" destId="{E29753BD-F490-468C-9B9A-39137A1364FD}" srcOrd="0" destOrd="0" presId="urn:microsoft.com/office/officeart/2005/8/layout/hierarchy3"/>
    <dgm:cxn modelId="{95426DA0-3282-4F05-87B8-031A0E487CA6}" type="presOf" srcId="{09FB9E14-57FE-4BD4-90AD-DAD75E65B400}" destId="{5455726D-3136-4FA6-9056-32126855CEBB}" srcOrd="0" destOrd="0" presId="urn:microsoft.com/office/officeart/2005/8/layout/hierarchy3"/>
    <dgm:cxn modelId="{AFABDBA5-8555-4D29-ABC9-21BD90EEB125}" srcId="{7EA0D538-FB14-4920-8BF6-EA5CDC93AF53}" destId="{E1AA3A52-EF4B-4ACA-99FD-262C94E29AE6}" srcOrd="3" destOrd="0" parTransId="{7CA908E8-3E0B-41D4-8F0B-121FA842DBD7}" sibTransId="{CA180B18-6603-4C08-8EA6-115C08E92B08}"/>
    <dgm:cxn modelId="{C247FCA5-0CC7-4E4C-BAF5-1B736E62B70C}" type="presOf" srcId="{E1AA3A52-EF4B-4ACA-99FD-262C94E29AE6}" destId="{1D64F70B-5251-4FB7-99AD-3CA4BC1AC505}" srcOrd="0" destOrd="4" presId="urn:microsoft.com/office/officeart/2005/8/layout/hierarchy3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83F412AB-C509-49CC-B62C-8494ED94EA51}" type="presOf" srcId="{2922B82A-D20B-4B7A-A3ED-0035590E9AEB}" destId="{1D64F70B-5251-4FB7-99AD-3CA4BC1AC505}" srcOrd="0" destOrd="1" presId="urn:microsoft.com/office/officeart/2005/8/layout/hierarchy3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462C9FBB-4E82-4FB1-A39B-135FDAD0C928}" srcId="{7EA0D538-FB14-4920-8BF6-EA5CDC93AF53}" destId="{8DCE16EA-C32B-4C97-BD5C-EF1E8D7D9296}" srcOrd="2" destOrd="0" parTransId="{EF0F9AE8-F2FB-4608-A91A-A4DBA4AAFE5B}" sibTransId="{8D4B947A-0214-480B-8303-55303612ECE5}"/>
    <dgm:cxn modelId="{5B1E20E4-E789-436D-991D-0ECB9F7A338B}" type="presOf" srcId="{5A4C7759-0077-487C-BB4F-80E46ADD94E5}" destId="{8B1213E1-5CBB-47B6-B2A1-8F28343A5B2D}" srcOrd="0" destOrd="0" presId="urn:microsoft.com/office/officeart/2005/8/layout/hierarchy3"/>
    <dgm:cxn modelId="{EB3216E8-7CE6-495F-B74C-F90B56F2BF78}" type="presOf" srcId="{0AAD9053-D349-476B-B0A9-5867D25F9A56}" destId="{BBA5D82D-D9A0-4EE7-87E3-878D3A8640DF}" srcOrd="0" destOrd="0" presId="urn:microsoft.com/office/officeart/2005/8/layout/hierarchy3"/>
    <dgm:cxn modelId="{576E88FE-2B1F-4F31-ADDE-9119789BA91E}" type="presOf" srcId="{1F0F8C18-BF16-4BCF-9025-AA51B0D90FC7}" destId="{EE902DCA-06B4-4A51-8896-143D90A821CD}" srcOrd="0" destOrd="1" presId="urn:microsoft.com/office/officeart/2005/8/layout/hierarchy3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B03D6DFC-6DF7-4AE6-A468-8DA067290E80}" type="presParOf" srcId="{7D342B49-4310-498B-8325-D553233B88B2}" destId="{5455726D-3136-4FA6-9056-32126855CEBB}" srcOrd="4" destOrd="0" presId="urn:microsoft.com/office/officeart/2005/8/layout/hierarchy3"/>
    <dgm:cxn modelId="{4B6F41E4-2577-4ADB-A793-8F9571227357}" type="presParOf" srcId="{7D342B49-4310-498B-8325-D553233B88B2}" destId="{E29753BD-F490-468C-9B9A-39137A1364FD}" srcOrd="5" destOrd="0" presId="urn:microsoft.com/office/officeart/2005/8/layout/hierarchy3"/>
    <dgm:cxn modelId="{39032536-06D0-4449-BA0D-0AE0370F1FEC}" type="presParOf" srcId="{7D342B49-4310-498B-8325-D553233B88B2}" destId="{8B1213E1-5CBB-47B6-B2A1-8F28343A5B2D}" srcOrd="6" destOrd="0" presId="urn:microsoft.com/office/officeart/2005/8/layout/hierarchy3"/>
    <dgm:cxn modelId="{CD88E9BB-2D62-476F-A711-5349287E9B03}" type="presParOf" srcId="{7D342B49-4310-498B-8325-D553233B88B2}" destId="{2E726580-F6AA-4273-A61C-26511059EF5F}" srcOrd="7" destOrd="0" presId="urn:microsoft.com/office/officeart/2005/8/layout/hierarchy3"/>
    <dgm:cxn modelId="{1D277971-C83C-4411-B215-FC101AF82C78}" type="presParOf" srcId="{7D342B49-4310-498B-8325-D553233B88B2}" destId="{BBA5D82D-D9A0-4EE7-87E3-878D3A8640DF}" srcOrd="8" destOrd="0" presId="urn:microsoft.com/office/officeart/2005/8/layout/hierarchy3"/>
    <dgm:cxn modelId="{A2D9F647-8DBB-4D01-80B6-150273C3E207}" type="presParOf" srcId="{7D342B49-4310-498B-8325-D553233B88B2}" destId="{7B095978-BC2C-4499-AAE4-4C6EC2D09D2F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7FD69D-F37D-4BB5-96E9-09F2BE48DE3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EF08EA13-2333-411C-B08C-3F4EADB3B8E0}">
      <dgm:prSet phldrT="[Text]"/>
      <dgm:spPr/>
      <dgm:t>
        <a:bodyPr/>
        <a:lstStyle/>
        <a:p>
          <a:r>
            <a:rPr lang="en-US" dirty="0"/>
            <a:t>AAD DS</a:t>
          </a:r>
          <a:endParaRPr lang="en-ZA" dirty="0"/>
        </a:p>
      </dgm:t>
    </dgm:pt>
    <dgm:pt modelId="{14EFA5BA-4C82-4279-9B1F-539BA1D003C2}" type="parTrans" cxnId="{079EA342-EF7C-499F-9174-91E31F3BC81C}">
      <dgm:prSet/>
      <dgm:spPr/>
      <dgm:t>
        <a:bodyPr/>
        <a:lstStyle/>
        <a:p>
          <a:endParaRPr lang="en-ZA"/>
        </a:p>
      </dgm:t>
    </dgm:pt>
    <dgm:pt modelId="{22E72AAF-D452-49F5-801D-E53E37E7ACDB}" type="sibTrans" cxnId="{079EA342-EF7C-499F-9174-91E31F3BC81C}">
      <dgm:prSet/>
      <dgm:spPr/>
      <dgm:t>
        <a:bodyPr/>
        <a:lstStyle/>
        <a:p>
          <a:endParaRPr lang="en-ZA"/>
        </a:p>
      </dgm:t>
    </dgm:pt>
    <dgm:pt modelId="{6BD07A52-3D0E-44FD-BFBF-56A46C4BB380}">
      <dgm:prSet phldrT="[Text]"/>
      <dgm:spPr/>
      <dgm:t>
        <a:bodyPr/>
        <a:lstStyle/>
        <a:p>
          <a:r>
            <a:rPr lang="en-US" dirty="0"/>
            <a:t>Users and computers</a:t>
          </a:r>
          <a:endParaRPr lang="en-ZA" dirty="0"/>
        </a:p>
      </dgm:t>
    </dgm:pt>
    <dgm:pt modelId="{ACF23EE1-038D-461E-A51E-6F00A0567E16}" type="parTrans" cxnId="{0FBC76A9-4A05-4A3F-AF1C-9893AF4E073D}">
      <dgm:prSet/>
      <dgm:spPr/>
      <dgm:t>
        <a:bodyPr/>
        <a:lstStyle/>
        <a:p>
          <a:endParaRPr lang="en-ZA"/>
        </a:p>
      </dgm:t>
    </dgm:pt>
    <dgm:pt modelId="{3415B793-A8CC-49D3-BE7C-BCC922139D83}" type="sibTrans" cxnId="{0FBC76A9-4A05-4A3F-AF1C-9893AF4E073D}">
      <dgm:prSet/>
      <dgm:spPr/>
      <dgm:t>
        <a:bodyPr/>
        <a:lstStyle/>
        <a:p>
          <a:endParaRPr lang="en-ZA"/>
        </a:p>
      </dgm:t>
    </dgm:pt>
    <dgm:pt modelId="{AE763822-054E-4D23-952B-57379022A627}">
      <dgm:prSet phldrT="[Text]"/>
      <dgm:spPr/>
      <dgm:t>
        <a:bodyPr/>
        <a:lstStyle/>
        <a:p>
          <a:r>
            <a:rPr lang="en-US" dirty="0"/>
            <a:t>DNS (managed)</a:t>
          </a:r>
          <a:endParaRPr lang="en-ZA" dirty="0"/>
        </a:p>
      </dgm:t>
    </dgm:pt>
    <dgm:pt modelId="{1CA30B2C-9DDC-4A88-A80B-90E1C7D58C18}" type="parTrans" cxnId="{A2076B92-B3F3-409E-B65D-CD20B29B8743}">
      <dgm:prSet/>
      <dgm:spPr/>
      <dgm:t>
        <a:bodyPr/>
        <a:lstStyle/>
        <a:p>
          <a:endParaRPr lang="en-ZA"/>
        </a:p>
      </dgm:t>
    </dgm:pt>
    <dgm:pt modelId="{6048C5D3-9902-4358-A088-5B945CFC83B6}" type="sibTrans" cxnId="{A2076B92-B3F3-409E-B65D-CD20B29B8743}">
      <dgm:prSet/>
      <dgm:spPr/>
      <dgm:t>
        <a:bodyPr/>
        <a:lstStyle/>
        <a:p>
          <a:endParaRPr lang="en-ZA"/>
        </a:p>
      </dgm:t>
    </dgm:pt>
    <dgm:pt modelId="{C7C2C021-8D24-4674-A370-8A46B0D52D95}">
      <dgm:prSet phldrT="[Text]"/>
      <dgm:spPr/>
      <dgm:t>
        <a:bodyPr/>
        <a:lstStyle/>
        <a:p>
          <a:r>
            <a:rPr lang="en-US" dirty="0"/>
            <a:t>Group Policies</a:t>
          </a:r>
          <a:endParaRPr lang="en-ZA" dirty="0"/>
        </a:p>
      </dgm:t>
    </dgm:pt>
    <dgm:pt modelId="{0605F097-B260-4B53-9A1A-184FD09B16A7}" type="parTrans" cxnId="{5C7FA5AF-F473-433D-9465-71D5590BA562}">
      <dgm:prSet/>
      <dgm:spPr/>
      <dgm:t>
        <a:bodyPr/>
        <a:lstStyle/>
        <a:p>
          <a:endParaRPr lang="en-ZA"/>
        </a:p>
      </dgm:t>
    </dgm:pt>
    <dgm:pt modelId="{3A484E0B-D317-44A4-ABE1-6B1B53EB6AFE}" type="sibTrans" cxnId="{5C7FA5AF-F473-433D-9465-71D5590BA562}">
      <dgm:prSet/>
      <dgm:spPr/>
      <dgm:t>
        <a:bodyPr/>
        <a:lstStyle/>
        <a:p>
          <a:endParaRPr lang="en-ZA"/>
        </a:p>
      </dgm:t>
    </dgm:pt>
    <dgm:pt modelId="{AF61B92C-70EE-4441-B6FF-EEFA855BAE03}">
      <dgm:prSet phldrT="[Text]"/>
      <dgm:spPr/>
      <dgm:t>
        <a:bodyPr/>
        <a:lstStyle/>
        <a:p>
          <a:r>
            <a:rPr lang="en-US" dirty="0"/>
            <a:t>LDAP</a:t>
          </a:r>
          <a:endParaRPr lang="en-ZA" dirty="0"/>
        </a:p>
      </dgm:t>
    </dgm:pt>
    <dgm:pt modelId="{5F7ADF60-4300-407F-95A0-A002E7648987}" type="parTrans" cxnId="{6259D1FD-146D-47DB-9EC0-2D9CE92AF610}">
      <dgm:prSet/>
      <dgm:spPr/>
      <dgm:t>
        <a:bodyPr/>
        <a:lstStyle/>
        <a:p>
          <a:endParaRPr lang="en-ZA"/>
        </a:p>
      </dgm:t>
    </dgm:pt>
    <dgm:pt modelId="{A0AACACC-FD7F-49A1-A80E-5A5CF82770BF}" type="sibTrans" cxnId="{6259D1FD-146D-47DB-9EC0-2D9CE92AF610}">
      <dgm:prSet/>
      <dgm:spPr/>
      <dgm:t>
        <a:bodyPr/>
        <a:lstStyle/>
        <a:p>
          <a:endParaRPr lang="en-ZA"/>
        </a:p>
      </dgm:t>
    </dgm:pt>
    <dgm:pt modelId="{C2FA4992-2B1F-4142-A25A-2A176FCA092F}">
      <dgm:prSet phldrT="[Text]"/>
      <dgm:spPr/>
      <dgm:t>
        <a:bodyPr/>
        <a:lstStyle/>
        <a:p>
          <a:r>
            <a:rPr lang="en-US" dirty="0"/>
            <a:t>Kerberos</a:t>
          </a:r>
          <a:endParaRPr lang="en-ZA" dirty="0"/>
        </a:p>
      </dgm:t>
    </dgm:pt>
    <dgm:pt modelId="{F9FDED6A-832E-461E-9B12-9E511EC7E177}" type="parTrans" cxnId="{EE6E01B9-4852-4FF2-904A-D2C9509B8E71}">
      <dgm:prSet/>
      <dgm:spPr/>
      <dgm:t>
        <a:bodyPr/>
        <a:lstStyle/>
        <a:p>
          <a:endParaRPr lang="en-ZA"/>
        </a:p>
      </dgm:t>
    </dgm:pt>
    <dgm:pt modelId="{1A6A10FD-A49A-456B-BA43-0E0EA3A6E640}" type="sibTrans" cxnId="{EE6E01B9-4852-4FF2-904A-D2C9509B8E71}">
      <dgm:prSet/>
      <dgm:spPr/>
      <dgm:t>
        <a:bodyPr/>
        <a:lstStyle/>
        <a:p>
          <a:endParaRPr lang="en-ZA"/>
        </a:p>
      </dgm:t>
    </dgm:pt>
    <dgm:pt modelId="{260EC53E-845E-4C80-B8AD-07D4032DFBC6}">
      <dgm:prSet phldrT="[Text]"/>
      <dgm:spPr/>
      <dgm:t>
        <a:bodyPr/>
        <a:lstStyle/>
        <a:p>
          <a:r>
            <a:rPr lang="en-US" dirty="0"/>
            <a:t>NTLM</a:t>
          </a:r>
          <a:endParaRPr lang="en-ZA" dirty="0"/>
        </a:p>
      </dgm:t>
    </dgm:pt>
    <dgm:pt modelId="{EFA333B8-38A5-47E8-A025-14B38D517313}" type="parTrans" cxnId="{2B10BD64-6D48-4771-851B-CF970EF51603}">
      <dgm:prSet/>
      <dgm:spPr/>
      <dgm:t>
        <a:bodyPr/>
        <a:lstStyle/>
        <a:p>
          <a:endParaRPr lang="en-ZA"/>
        </a:p>
      </dgm:t>
    </dgm:pt>
    <dgm:pt modelId="{16768919-CFDE-404C-AA41-13F661C35EDE}" type="sibTrans" cxnId="{2B10BD64-6D48-4771-851B-CF970EF51603}">
      <dgm:prSet/>
      <dgm:spPr/>
      <dgm:t>
        <a:bodyPr/>
        <a:lstStyle/>
        <a:p>
          <a:endParaRPr lang="en-ZA"/>
        </a:p>
      </dgm:t>
    </dgm:pt>
    <dgm:pt modelId="{7EA0D538-FB14-4920-8BF6-EA5CDC93AF53}">
      <dgm:prSet phldrT="[Text]"/>
      <dgm:spPr/>
      <dgm:t>
        <a:bodyPr/>
        <a:lstStyle/>
        <a:p>
          <a:r>
            <a:rPr lang="en-US" dirty="0"/>
            <a:t>OUs</a:t>
          </a:r>
          <a:endParaRPr lang="en-ZA" dirty="0"/>
        </a:p>
      </dgm:t>
    </dgm:pt>
    <dgm:pt modelId="{93B874E3-C3DC-41C7-8E73-583865754D56}" type="parTrans" cxnId="{9FBBE45F-E85A-44E3-A972-8BF3DC154FC2}">
      <dgm:prSet/>
      <dgm:spPr/>
      <dgm:t>
        <a:bodyPr/>
        <a:lstStyle/>
        <a:p>
          <a:endParaRPr lang="en-ZA"/>
        </a:p>
      </dgm:t>
    </dgm:pt>
    <dgm:pt modelId="{E8D3B6B3-0739-4F7F-932E-0DB513F3A555}" type="sibTrans" cxnId="{9FBBE45F-E85A-44E3-A972-8BF3DC154FC2}">
      <dgm:prSet/>
      <dgm:spPr/>
      <dgm:t>
        <a:bodyPr/>
        <a:lstStyle/>
        <a:p>
          <a:endParaRPr lang="en-ZA"/>
        </a:p>
      </dgm:t>
    </dgm:pt>
    <dgm:pt modelId="{14D7CF29-449A-4F88-9C54-AC5C05483FDB}">
      <dgm:prSet phldrT="[Text]"/>
      <dgm:spPr/>
      <dgm:t>
        <a:bodyPr/>
        <a:lstStyle/>
        <a:p>
          <a:r>
            <a:rPr lang="en-US" dirty="0"/>
            <a:t>Trusts*</a:t>
          </a:r>
          <a:endParaRPr lang="en-ZA" dirty="0"/>
        </a:p>
      </dgm:t>
    </dgm:pt>
    <dgm:pt modelId="{7D261139-05C3-4667-8975-E7AA95CE5B19}" type="parTrans" cxnId="{083DE765-53BF-423C-9A27-A615EF4481B5}">
      <dgm:prSet/>
      <dgm:spPr/>
      <dgm:t>
        <a:bodyPr/>
        <a:lstStyle/>
        <a:p>
          <a:endParaRPr lang="en-ZA"/>
        </a:p>
      </dgm:t>
    </dgm:pt>
    <dgm:pt modelId="{EE7B292C-ED1F-4F46-9751-278584C2723F}" type="sibTrans" cxnId="{083DE765-53BF-423C-9A27-A615EF4481B5}">
      <dgm:prSet/>
      <dgm:spPr/>
      <dgm:t>
        <a:bodyPr/>
        <a:lstStyle/>
        <a:p>
          <a:endParaRPr lang="en-ZA"/>
        </a:p>
      </dgm:t>
    </dgm:pt>
    <dgm:pt modelId="{838CC0D6-74A6-4453-A1B5-BE5293376567}" type="pres">
      <dgm:prSet presAssocID="{167FD69D-F37D-4BB5-96E9-09F2BE48DE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F175E2-F302-4386-B85C-2C894AB28613}" type="pres">
      <dgm:prSet presAssocID="{EF08EA13-2333-411C-B08C-3F4EADB3B8E0}" presName="root" presStyleCnt="0"/>
      <dgm:spPr/>
    </dgm:pt>
    <dgm:pt modelId="{3A2709F1-1C9F-4C6C-979D-0326E735B086}" type="pres">
      <dgm:prSet presAssocID="{EF08EA13-2333-411C-B08C-3F4EADB3B8E0}" presName="rootComposite" presStyleCnt="0"/>
      <dgm:spPr/>
    </dgm:pt>
    <dgm:pt modelId="{EB461637-AAE7-4D39-BE9C-0DF7FBF1287A}" type="pres">
      <dgm:prSet presAssocID="{EF08EA13-2333-411C-B08C-3F4EADB3B8E0}" presName="rootText" presStyleLbl="node1" presStyleIdx="0" presStyleCnt="1"/>
      <dgm:spPr/>
    </dgm:pt>
    <dgm:pt modelId="{9AA4E4EF-98E4-4E47-A1B1-0902FF396EE9}" type="pres">
      <dgm:prSet presAssocID="{EF08EA13-2333-411C-B08C-3F4EADB3B8E0}" presName="rootConnector" presStyleLbl="node1" presStyleIdx="0" presStyleCnt="1"/>
      <dgm:spPr/>
    </dgm:pt>
    <dgm:pt modelId="{7D342B49-4310-498B-8325-D553233B88B2}" type="pres">
      <dgm:prSet presAssocID="{EF08EA13-2333-411C-B08C-3F4EADB3B8E0}" presName="childShape" presStyleCnt="0"/>
      <dgm:spPr/>
    </dgm:pt>
    <dgm:pt modelId="{2CE196A6-8E58-4AAE-A2FD-8172BC270F2E}" type="pres">
      <dgm:prSet presAssocID="{ACF23EE1-038D-461E-A51E-6F00A0567E16}" presName="Name13" presStyleLbl="parChTrans1D2" presStyleIdx="0" presStyleCnt="8"/>
      <dgm:spPr/>
    </dgm:pt>
    <dgm:pt modelId="{EE902DCA-06B4-4A51-8896-143D90A821CD}" type="pres">
      <dgm:prSet presAssocID="{6BD07A52-3D0E-44FD-BFBF-56A46C4BB380}" presName="childText" presStyleLbl="bgAcc1" presStyleIdx="0" presStyleCnt="8">
        <dgm:presLayoutVars>
          <dgm:bulletEnabled val="1"/>
        </dgm:presLayoutVars>
      </dgm:prSet>
      <dgm:spPr/>
    </dgm:pt>
    <dgm:pt modelId="{FC020E5E-0BC7-4FA6-B90F-46F89D15DB49}" type="pres">
      <dgm:prSet presAssocID="{93B874E3-C3DC-41C7-8E73-583865754D56}" presName="Name13" presStyleLbl="parChTrans1D2" presStyleIdx="1" presStyleCnt="8"/>
      <dgm:spPr/>
    </dgm:pt>
    <dgm:pt modelId="{1D64F70B-5251-4FB7-99AD-3CA4BC1AC505}" type="pres">
      <dgm:prSet presAssocID="{7EA0D538-FB14-4920-8BF6-EA5CDC93AF53}" presName="childText" presStyleLbl="bgAcc1" presStyleIdx="1" presStyleCnt="8">
        <dgm:presLayoutVars>
          <dgm:bulletEnabled val="1"/>
        </dgm:presLayoutVars>
      </dgm:prSet>
      <dgm:spPr/>
    </dgm:pt>
    <dgm:pt modelId="{2B263966-C169-447B-BEB5-FBFE4C9225D1}" type="pres">
      <dgm:prSet presAssocID="{1CA30B2C-9DDC-4A88-A80B-90E1C7D58C18}" presName="Name13" presStyleLbl="parChTrans1D2" presStyleIdx="2" presStyleCnt="8"/>
      <dgm:spPr/>
    </dgm:pt>
    <dgm:pt modelId="{8A27E067-D617-47B0-8305-B75A3B7EF614}" type="pres">
      <dgm:prSet presAssocID="{AE763822-054E-4D23-952B-57379022A627}" presName="childText" presStyleLbl="bgAcc1" presStyleIdx="2" presStyleCnt="8">
        <dgm:presLayoutVars>
          <dgm:bulletEnabled val="1"/>
        </dgm:presLayoutVars>
      </dgm:prSet>
      <dgm:spPr/>
    </dgm:pt>
    <dgm:pt modelId="{6319A8ED-F447-4324-AB92-37867448A0E3}" type="pres">
      <dgm:prSet presAssocID="{0605F097-B260-4B53-9A1A-184FD09B16A7}" presName="Name13" presStyleLbl="parChTrans1D2" presStyleIdx="3" presStyleCnt="8"/>
      <dgm:spPr/>
    </dgm:pt>
    <dgm:pt modelId="{DB5084FD-B995-4FA2-8C8A-7EC3330A0057}" type="pres">
      <dgm:prSet presAssocID="{C7C2C021-8D24-4674-A370-8A46B0D52D95}" presName="childText" presStyleLbl="bgAcc1" presStyleIdx="3" presStyleCnt="8">
        <dgm:presLayoutVars>
          <dgm:bulletEnabled val="1"/>
        </dgm:presLayoutVars>
      </dgm:prSet>
      <dgm:spPr/>
    </dgm:pt>
    <dgm:pt modelId="{AF244B3C-9DB4-4553-9038-36F7FCF8317B}" type="pres">
      <dgm:prSet presAssocID="{5F7ADF60-4300-407F-95A0-A002E7648987}" presName="Name13" presStyleLbl="parChTrans1D2" presStyleIdx="4" presStyleCnt="8"/>
      <dgm:spPr/>
    </dgm:pt>
    <dgm:pt modelId="{3D79ABCE-5E7C-40E3-8E23-10263C288ECD}" type="pres">
      <dgm:prSet presAssocID="{AF61B92C-70EE-4441-B6FF-EEFA855BAE03}" presName="childText" presStyleLbl="bgAcc1" presStyleIdx="4" presStyleCnt="8">
        <dgm:presLayoutVars>
          <dgm:bulletEnabled val="1"/>
        </dgm:presLayoutVars>
      </dgm:prSet>
      <dgm:spPr/>
    </dgm:pt>
    <dgm:pt modelId="{2EB6FCC6-9C04-4040-81DF-14C0F258A382}" type="pres">
      <dgm:prSet presAssocID="{F9FDED6A-832E-461E-9B12-9E511EC7E177}" presName="Name13" presStyleLbl="parChTrans1D2" presStyleIdx="5" presStyleCnt="8"/>
      <dgm:spPr/>
    </dgm:pt>
    <dgm:pt modelId="{D090A9FF-DC25-42B3-93E2-8DEA3026F445}" type="pres">
      <dgm:prSet presAssocID="{C2FA4992-2B1F-4142-A25A-2A176FCA092F}" presName="childText" presStyleLbl="bgAcc1" presStyleIdx="5" presStyleCnt="8">
        <dgm:presLayoutVars>
          <dgm:bulletEnabled val="1"/>
        </dgm:presLayoutVars>
      </dgm:prSet>
      <dgm:spPr/>
    </dgm:pt>
    <dgm:pt modelId="{BA9B0F03-A65E-47EB-9E18-7B15A15C36A8}" type="pres">
      <dgm:prSet presAssocID="{EFA333B8-38A5-47E8-A025-14B38D517313}" presName="Name13" presStyleLbl="parChTrans1D2" presStyleIdx="6" presStyleCnt="8"/>
      <dgm:spPr/>
    </dgm:pt>
    <dgm:pt modelId="{E40BF2E2-425D-491A-A6FF-D4A84FA78E37}" type="pres">
      <dgm:prSet presAssocID="{260EC53E-845E-4C80-B8AD-07D4032DFBC6}" presName="childText" presStyleLbl="bgAcc1" presStyleIdx="6" presStyleCnt="8">
        <dgm:presLayoutVars>
          <dgm:bulletEnabled val="1"/>
        </dgm:presLayoutVars>
      </dgm:prSet>
      <dgm:spPr/>
    </dgm:pt>
    <dgm:pt modelId="{B23518A2-4201-4AEF-8FCA-7DF61C9D0FCF}" type="pres">
      <dgm:prSet presAssocID="{7D261139-05C3-4667-8975-E7AA95CE5B19}" presName="Name13" presStyleLbl="parChTrans1D2" presStyleIdx="7" presStyleCnt="8"/>
      <dgm:spPr/>
    </dgm:pt>
    <dgm:pt modelId="{7D5294A4-320B-40E3-87B8-8DA45DB11CB4}" type="pres">
      <dgm:prSet presAssocID="{14D7CF29-449A-4F88-9C54-AC5C05483FD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4B8C3212-6D41-42D3-BF9E-7DF537AA2FB2}" type="presOf" srcId="{0605F097-B260-4B53-9A1A-184FD09B16A7}" destId="{6319A8ED-F447-4324-AB92-37867448A0E3}" srcOrd="0" destOrd="0" presId="urn:microsoft.com/office/officeart/2005/8/layout/hierarchy3"/>
    <dgm:cxn modelId="{8CBC1B2F-30B2-4AFE-B00A-18FA70D6AB4F}" type="presOf" srcId="{ACF23EE1-038D-461E-A51E-6F00A0567E16}" destId="{2CE196A6-8E58-4AAE-A2FD-8172BC270F2E}" srcOrd="0" destOrd="0" presId="urn:microsoft.com/office/officeart/2005/8/layout/hierarchy3"/>
    <dgm:cxn modelId="{B11C303E-571F-4977-AFEB-4A6C33B8CB78}" type="presOf" srcId="{EF08EA13-2333-411C-B08C-3F4EADB3B8E0}" destId="{9AA4E4EF-98E4-4E47-A1B1-0902FF396EE9}" srcOrd="1" destOrd="0" presId="urn:microsoft.com/office/officeart/2005/8/layout/hierarchy3"/>
    <dgm:cxn modelId="{A355B35F-33F0-4BDE-8947-2FFC7BA2DA98}" type="presOf" srcId="{260EC53E-845E-4C80-B8AD-07D4032DFBC6}" destId="{E40BF2E2-425D-491A-A6FF-D4A84FA78E37}" srcOrd="0" destOrd="0" presId="urn:microsoft.com/office/officeart/2005/8/layout/hierarchy3"/>
    <dgm:cxn modelId="{9FBBE45F-E85A-44E3-A972-8BF3DC154FC2}" srcId="{EF08EA13-2333-411C-B08C-3F4EADB3B8E0}" destId="{7EA0D538-FB14-4920-8BF6-EA5CDC93AF53}" srcOrd="1" destOrd="0" parTransId="{93B874E3-C3DC-41C7-8E73-583865754D56}" sibTransId="{E8D3B6B3-0739-4F7F-932E-0DB513F3A555}"/>
    <dgm:cxn modelId="{BD3B3341-5D26-4335-A812-8827D2F87DF8}" type="presOf" srcId="{1CA30B2C-9DDC-4A88-A80B-90E1C7D58C18}" destId="{2B263966-C169-447B-BEB5-FBFE4C9225D1}" srcOrd="0" destOrd="0" presId="urn:microsoft.com/office/officeart/2005/8/layout/hierarchy3"/>
    <dgm:cxn modelId="{079EA342-EF7C-499F-9174-91E31F3BC81C}" srcId="{167FD69D-F37D-4BB5-96E9-09F2BE48DE37}" destId="{EF08EA13-2333-411C-B08C-3F4EADB3B8E0}" srcOrd="0" destOrd="0" parTransId="{14EFA5BA-4C82-4279-9B1F-539BA1D003C2}" sibTransId="{22E72AAF-D452-49F5-801D-E53E37E7ACDB}"/>
    <dgm:cxn modelId="{2B10BD64-6D48-4771-851B-CF970EF51603}" srcId="{EF08EA13-2333-411C-B08C-3F4EADB3B8E0}" destId="{260EC53E-845E-4C80-B8AD-07D4032DFBC6}" srcOrd="6" destOrd="0" parTransId="{EFA333B8-38A5-47E8-A025-14B38D517313}" sibTransId="{16768919-CFDE-404C-AA41-13F661C35EDE}"/>
    <dgm:cxn modelId="{5AF27F45-69D5-4E35-8A55-CBC16157C805}" type="presOf" srcId="{167FD69D-F37D-4BB5-96E9-09F2BE48DE37}" destId="{838CC0D6-74A6-4453-A1B5-BE5293376567}" srcOrd="0" destOrd="0" presId="urn:microsoft.com/office/officeart/2005/8/layout/hierarchy3"/>
    <dgm:cxn modelId="{083DE765-53BF-423C-9A27-A615EF4481B5}" srcId="{EF08EA13-2333-411C-B08C-3F4EADB3B8E0}" destId="{14D7CF29-449A-4F88-9C54-AC5C05483FDB}" srcOrd="7" destOrd="0" parTransId="{7D261139-05C3-4667-8975-E7AA95CE5B19}" sibTransId="{EE7B292C-ED1F-4F46-9751-278584C2723F}"/>
    <dgm:cxn modelId="{3AB78A48-D471-4B55-BFF8-2E45948BE8C8}" type="presOf" srcId="{5F7ADF60-4300-407F-95A0-A002E7648987}" destId="{AF244B3C-9DB4-4553-9038-36F7FCF8317B}" srcOrd="0" destOrd="0" presId="urn:microsoft.com/office/officeart/2005/8/layout/hierarchy3"/>
    <dgm:cxn modelId="{88B40C6B-CBF7-41C9-8DC4-0A0CDB9BBBA9}" type="presOf" srcId="{C2FA4992-2B1F-4142-A25A-2A176FCA092F}" destId="{D090A9FF-DC25-42B3-93E2-8DEA3026F445}" srcOrd="0" destOrd="0" presId="urn:microsoft.com/office/officeart/2005/8/layout/hierarchy3"/>
    <dgm:cxn modelId="{541D464D-2951-47BA-A7FC-32C240B2CFA6}" type="presOf" srcId="{EF08EA13-2333-411C-B08C-3F4EADB3B8E0}" destId="{EB461637-AAE7-4D39-BE9C-0DF7FBF1287A}" srcOrd="0" destOrd="0" presId="urn:microsoft.com/office/officeart/2005/8/layout/hierarchy3"/>
    <dgm:cxn modelId="{49A11650-4A1C-408D-9A04-9E8AC1D935DB}" type="presOf" srcId="{14D7CF29-449A-4F88-9C54-AC5C05483FDB}" destId="{7D5294A4-320B-40E3-87B8-8DA45DB11CB4}" srcOrd="0" destOrd="0" presId="urn:microsoft.com/office/officeart/2005/8/layout/hierarchy3"/>
    <dgm:cxn modelId="{AD1AF650-88DE-4F15-820B-FFCC6750E26E}" type="presOf" srcId="{7EA0D538-FB14-4920-8BF6-EA5CDC93AF53}" destId="{1D64F70B-5251-4FB7-99AD-3CA4BC1AC505}" srcOrd="0" destOrd="0" presId="urn:microsoft.com/office/officeart/2005/8/layout/hierarchy3"/>
    <dgm:cxn modelId="{8A672953-0CBC-4B37-8F6F-6AF0A798241F}" type="presOf" srcId="{EFA333B8-38A5-47E8-A025-14B38D517313}" destId="{BA9B0F03-A65E-47EB-9E18-7B15A15C36A8}" srcOrd="0" destOrd="0" presId="urn:microsoft.com/office/officeart/2005/8/layout/hierarchy3"/>
    <dgm:cxn modelId="{D3839159-B83C-489D-A2CD-64FA1332A3BA}" type="presOf" srcId="{6BD07A52-3D0E-44FD-BFBF-56A46C4BB380}" destId="{EE902DCA-06B4-4A51-8896-143D90A821CD}" srcOrd="0" destOrd="0" presId="urn:microsoft.com/office/officeart/2005/8/layout/hierarchy3"/>
    <dgm:cxn modelId="{DC76685A-ECCF-4D5D-9635-1B40B309A52C}" type="presOf" srcId="{7D261139-05C3-4667-8975-E7AA95CE5B19}" destId="{B23518A2-4201-4AEF-8FCA-7DF61C9D0FCF}" srcOrd="0" destOrd="0" presId="urn:microsoft.com/office/officeart/2005/8/layout/hierarchy3"/>
    <dgm:cxn modelId="{52B5887E-53EE-4912-84FC-7909B7012A27}" type="presOf" srcId="{F9FDED6A-832E-461E-9B12-9E511EC7E177}" destId="{2EB6FCC6-9C04-4040-81DF-14C0F258A382}" srcOrd="0" destOrd="0" presId="urn:microsoft.com/office/officeart/2005/8/layout/hierarchy3"/>
    <dgm:cxn modelId="{16DB1192-3F28-44AD-B228-0888D6B41738}" type="presOf" srcId="{AF61B92C-70EE-4441-B6FF-EEFA855BAE03}" destId="{3D79ABCE-5E7C-40E3-8E23-10263C288ECD}" srcOrd="0" destOrd="0" presId="urn:microsoft.com/office/officeart/2005/8/layout/hierarchy3"/>
    <dgm:cxn modelId="{A2076B92-B3F3-409E-B65D-CD20B29B8743}" srcId="{EF08EA13-2333-411C-B08C-3F4EADB3B8E0}" destId="{AE763822-054E-4D23-952B-57379022A627}" srcOrd="2" destOrd="0" parTransId="{1CA30B2C-9DDC-4A88-A80B-90E1C7D58C18}" sibTransId="{6048C5D3-9902-4358-A088-5B945CFC83B6}"/>
    <dgm:cxn modelId="{0FBC76A9-4A05-4A3F-AF1C-9893AF4E073D}" srcId="{EF08EA13-2333-411C-B08C-3F4EADB3B8E0}" destId="{6BD07A52-3D0E-44FD-BFBF-56A46C4BB380}" srcOrd="0" destOrd="0" parTransId="{ACF23EE1-038D-461E-A51E-6F00A0567E16}" sibTransId="{3415B793-A8CC-49D3-BE7C-BCC922139D83}"/>
    <dgm:cxn modelId="{5C7FA5AF-F473-433D-9465-71D5590BA562}" srcId="{EF08EA13-2333-411C-B08C-3F4EADB3B8E0}" destId="{C7C2C021-8D24-4674-A370-8A46B0D52D95}" srcOrd="3" destOrd="0" parTransId="{0605F097-B260-4B53-9A1A-184FD09B16A7}" sibTransId="{3A484E0B-D317-44A4-ABE1-6B1B53EB6AFE}"/>
    <dgm:cxn modelId="{68034DB1-6642-42B7-85EE-55C04D7D16F4}" type="presOf" srcId="{93B874E3-C3DC-41C7-8E73-583865754D56}" destId="{FC020E5E-0BC7-4FA6-B90F-46F89D15DB49}" srcOrd="0" destOrd="0" presId="urn:microsoft.com/office/officeart/2005/8/layout/hierarchy3"/>
    <dgm:cxn modelId="{EE6E01B9-4852-4FF2-904A-D2C9509B8E71}" srcId="{EF08EA13-2333-411C-B08C-3F4EADB3B8E0}" destId="{C2FA4992-2B1F-4142-A25A-2A176FCA092F}" srcOrd="5" destOrd="0" parTransId="{F9FDED6A-832E-461E-9B12-9E511EC7E177}" sibTransId="{1A6A10FD-A49A-456B-BA43-0E0EA3A6E640}"/>
    <dgm:cxn modelId="{BC2806F0-1397-4752-A066-EF2A9B310686}" type="presOf" srcId="{AE763822-054E-4D23-952B-57379022A627}" destId="{8A27E067-D617-47B0-8305-B75A3B7EF614}" srcOrd="0" destOrd="0" presId="urn:microsoft.com/office/officeart/2005/8/layout/hierarchy3"/>
    <dgm:cxn modelId="{FF9E3DF5-5415-4188-85EC-54C169267E0C}" type="presOf" srcId="{C7C2C021-8D24-4674-A370-8A46B0D52D95}" destId="{DB5084FD-B995-4FA2-8C8A-7EC3330A0057}" srcOrd="0" destOrd="0" presId="urn:microsoft.com/office/officeart/2005/8/layout/hierarchy3"/>
    <dgm:cxn modelId="{6259D1FD-146D-47DB-9EC0-2D9CE92AF610}" srcId="{EF08EA13-2333-411C-B08C-3F4EADB3B8E0}" destId="{AF61B92C-70EE-4441-B6FF-EEFA855BAE03}" srcOrd="4" destOrd="0" parTransId="{5F7ADF60-4300-407F-95A0-A002E7648987}" sibTransId="{A0AACACC-FD7F-49A1-A80E-5A5CF82770BF}"/>
    <dgm:cxn modelId="{B907768A-FD87-4626-8BB8-BB1A9688AD5F}" type="presParOf" srcId="{838CC0D6-74A6-4453-A1B5-BE5293376567}" destId="{38F175E2-F302-4386-B85C-2C894AB28613}" srcOrd="0" destOrd="0" presId="urn:microsoft.com/office/officeart/2005/8/layout/hierarchy3"/>
    <dgm:cxn modelId="{A05456EA-059F-421F-A272-B7C82E0A6C1E}" type="presParOf" srcId="{38F175E2-F302-4386-B85C-2C894AB28613}" destId="{3A2709F1-1C9F-4C6C-979D-0326E735B086}" srcOrd="0" destOrd="0" presId="urn:microsoft.com/office/officeart/2005/8/layout/hierarchy3"/>
    <dgm:cxn modelId="{28F42A91-0C7A-4492-A7DC-665D1D97DE49}" type="presParOf" srcId="{3A2709F1-1C9F-4C6C-979D-0326E735B086}" destId="{EB461637-AAE7-4D39-BE9C-0DF7FBF1287A}" srcOrd="0" destOrd="0" presId="urn:microsoft.com/office/officeart/2005/8/layout/hierarchy3"/>
    <dgm:cxn modelId="{5F785822-85E7-41D1-B7B7-82ECCAA91D54}" type="presParOf" srcId="{3A2709F1-1C9F-4C6C-979D-0326E735B086}" destId="{9AA4E4EF-98E4-4E47-A1B1-0902FF396EE9}" srcOrd="1" destOrd="0" presId="urn:microsoft.com/office/officeart/2005/8/layout/hierarchy3"/>
    <dgm:cxn modelId="{25BA4172-CC73-42E6-9C89-A97A7260818D}" type="presParOf" srcId="{38F175E2-F302-4386-B85C-2C894AB28613}" destId="{7D342B49-4310-498B-8325-D553233B88B2}" srcOrd="1" destOrd="0" presId="urn:microsoft.com/office/officeart/2005/8/layout/hierarchy3"/>
    <dgm:cxn modelId="{3D45F133-FB4C-4721-A4A7-076C37D76E6D}" type="presParOf" srcId="{7D342B49-4310-498B-8325-D553233B88B2}" destId="{2CE196A6-8E58-4AAE-A2FD-8172BC270F2E}" srcOrd="0" destOrd="0" presId="urn:microsoft.com/office/officeart/2005/8/layout/hierarchy3"/>
    <dgm:cxn modelId="{EEB7D0F9-E2EA-4271-A2B1-ED3343AC0BCD}" type="presParOf" srcId="{7D342B49-4310-498B-8325-D553233B88B2}" destId="{EE902DCA-06B4-4A51-8896-143D90A821CD}" srcOrd="1" destOrd="0" presId="urn:microsoft.com/office/officeart/2005/8/layout/hierarchy3"/>
    <dgm:cxn modelId="{3FBF48DB-25BF-4A58-9BCD-21526D107CD6}" type="presParOf" srcId="{7D342B49-4310-498B-8325-D553233B88B2}" destId="{FC020E5E-0BC7-4FA6-B90F-46F89D15DB49}" srcOrd="2" destOrd="0" presId="urn:microsoft.com/office/officeart/2005/8/layout/hierarchy3"/>
    <dgm:cxn modelId="{9AECE6E9-EB94-4CF8-ACDD-0134E9BD76F8}" type="presParOf" srcId="{7D342B49-4310-498B-8325-D553233B88B2}" destId="{1D64F70B-5251-4FB7-99AD-3CA4BC1AC505}" srcOrd="3" destOrd="0" presId="urn:microsoft.com/office/officeart/2005/8/layout/hierarchy3"/>
    <dgm:cxn modelId="{1C38C2B6-82D5-4626-84E2-7BB57D6D4A7B}" type="presParOf" srcId="{7D342B49-4310-498B-8325-D553233B88B2}" destId="{2B263966-C169-447B-BEB5-FBFE4C9225D1}" srcOrd="4" destOrd="0" presId="urn:microsoft.com/office/officeart/2005/8/layout/hierarchy3"/>
    <dgm:cxn modelId="{B18F2933-3154-4516-BFAF-7518152FBFB1}" type="presParOf" srcId="{7D342B49-4310-498B-8325-D553233B88B2}" destId="{8A27E067-D617-47B0-8305-B75A3B7EF614}" srcOrd="5" destOrd="0" presId="urn:microsoft.com/office/officeart/2005/8/layout/hierarchy3"/>
    <dgm:cxn modelId="{CE01BC3E-6769-46DA-B956-0BA40B048410}" type="presParOf" srcId="{7D342B49-4310-498B-8325-D553233B88B2}" destId="{6319A8ED-F447-4324-AB92-37867448A0E3}" srcOrd="6" destOrd="0" presId="urn:microsoft.com/office/officeart/2005/8/layout/hierarchy3"/>
    <dgm:cxn modelId="{ADA0854B-7C8A-494B-BCFC-F49A794A7918}" type="presParOf" srcId="{7D342B49-4310-498B-8325-D553233B88B2}" destId="{DB5084FD-B995-4FA2-8C8A-7EC3330A0057}" srcOrd="7" destOrd="0" presId="urn:microsoft.com/office/officeart/2005/8/layout/hierarchy3"/>
    <dgm:cxn modelId="{94F02A7E-175D-4FA6-963A-452674877814}" type="presParOf" srcId="{7D342B49-4310-498B-8325-D553233B88B2}" destId="{AF244B3C-9DB4-4553-9038-36F7FCF8317B}" srcOrd="8" destOrd="0" presId="urn:microsoft.com/office/officeart/2005/8/layout/hierarchy3"/>
    <dgm:cxn modelId="{0BDEB253-B11C-42CC-B2FB-4D8B317C52BF}" type="presParOf" srcId="{7D342B49-4310-498B-8325-D553233B88B2}" destId="{3D79ABCE-5E7C-40E3-8E23-10263C288ECD}" srcOrd="9" destOrd="0" presId="urn:microsoft.com/office/officeart/2005/8/layout/hierarchy3"/>
    <dgm:cxn modelId="{2C9EF567-A0B2-4DCB-AF81-36181B19C222}" type="presParOf" srcId="{7D342B49-4310-498B-8325-D553233B88B2}" destId="{2EB6FCC6-9C04-4040-81DF-14C0F258A382}" srcOrd="10" destOrd="0" presId="urn:microsoft.com/office/officeart/2005/8/layout/hierarchy3"/>
    <dgm:cxn modelId="{377EB1DC-5B29-4DF5-B8EB-DF440B04E7F0}" type="presParOf" srcId="{7D342B49-4310-498B-8325-D553233B88B2}" destId="{D090A9FF-DC25-42B3-93E2-8DEA3026F445}" srcOrd="11" destOrd="0" presId="urn:microsoft.com/office/officeart/2005/8/layout/hierarchy3"/>
    <dgm:cxn modelId="{D87C4AA9-D28B-480F-BC53-913118AD124F}" type="presParOf" srcId="{7D342B49-4310-498B-8325-D553233B88B2}" destId="{BA9B0F03-A65E-47EB-9E18-7B15A15C36A8}" srcOrd="12" destOrd="0" presId="urn:microsoft.com/office/officeart/2005/8/layout/hierarchy3"/>
    <dgm:cxn modelId="{D1DF72F4-DAA9-4C3C-B526-508F55848C4A}" type="presParOf" srcId="{7D342B49-4310-498B-8325-D553233B88B2}" destId="{E40BF2E2-425D-491A-A6FF-D4A84FA78E37}" srcOrd="13" destOrd="0" presId="urn:microsoft.com/office/officeart/2005/8/layout/hierarchy3"/>
    <dgm:cxn modelId="{8876A053-5F84-4C36-9EBC-B04570AFC5DC}" type="presParOf" srcId="{7D342B49-4310-498B-8325-D553233B88B2}" destId="{B23518A2-4201-4AEF-8FCA-7DF61C9D0FCF}" srcOrd="14" destOrd="0" presId="urn:microsoft.com/office/officeart/2005/8/layout/hierarchy3"/>
    <dgm:cxn modelId="{08B4FA88-CF0D-4D6C-8027-C929179438A3}" type="presParOf" srcId="{7D342B49-4310-498B-8325-D553233B88B2}" destId="{7D5294A4-320B-40E3-87B8-8DA45DB11CB4}" srcOrd="1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C4667-3F61-445A-AE1F-C6BD0298A84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68E0-3184-4708-BFEE-F2BF5FEBF075}">
      <dsp:nvSpPr>
        <dsp:cNvPr id="0" name=""/>
        <dsp:cNvSpPr/>
      </dsp:nvSpPr>
      <dsp:spPr>
        <a:xfrm>
          <a:off x="0" y="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Don’t take this decision lightly</a:t>
          </a:r>
        </a:p>
      </dsp:txBody>
      <dsp:txXfrm>
        <a:off x="0" y="0"/>
        <a:ext cx="1298575" cy="2552700"/>
      </dsp:txXfrm>
    </dsp:sp>
    <dsp:sp modelId="{12229840-7BCB-4238-9458-3DB3B93238D9}">
      <dsp:nvSpPr>
        <dsp:cNvPr id="0" name=""/>
        <dsp:cNvSpPr/>
      </dsp:nvSpPr>
      <dsp:spPr>
        <a:xfrm>
          <a:off x="1395968" y="3988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First decision</a:t>
          </a:r>
        </a:p>
      </dsp:txBody>
      <dsp:txXfrm>
        <a:off x="1395968" y="39885"/>
        <a:ext cx="5096906" cy="797718"/>
      </dsp:txXfrm>
    </dsp:sp>
    <dsp:sp modelId="{9EFA6370-ADD6-4DA6-BCFE-1125C4CEA646}">
      <dsp:nvSpPr>
        <dsp:cNvPr id="0" name=""/>
        <dsp:cNvSpPr/>
      </dsp:nvSpPr>
      <dsp:spPr>
        <a:xfrm>
          <a:off x="1298574" y="83760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BB632-6C8C-4DBD-896E-5E92BE7D5DA4}">
      <dsp:nvSpPr>
        <dsp:cNvPr id="0" name=""/>
        <dsp:cNvSpPr/>
      </dsp:nvSpPr>
      <dsp:spPr>
        <a:xfrm>
          <a:off x="1395968" y="877490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Control access</a:t>
          </a:r>
        </a:p>
      </dsp:txBody>
      <dsp:txXfrm>
        <a:off x="1395968" y="877490"/>
        <a:ext cx="5096906" cy="797718"/>
      </dsp:txXfrm>
    </dsp:sp>
    <dsp:sp modelId="{0DA8801E-4FCE-4A97-A54E-B0C8C46F3803}">
      <dsp:nvSpPr>
        <dsp:cNvPr id="0" name=""/>
        <dsp:cNvSpPr/>
      </dsp:nvSpPr>
      <dsp:spPr>
        <a:xfrm>
          <a:off x="1298574" y="167520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775CC-DF57-4701-9293-D469F9AE4DAE}">
      <dsp:nvSpPr>
        <dsp:cNvPr id="0" name=""/>
        <dsp:cNvSpPr/>
      </dsp:nvSpPr>
      <dsp:spPr>
        <a:xfrm>
          <a:off x="1395968" y="1715095"/>
          <a:ext cx="5096906" cy="79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advanced security</a:t>
          </a:r>
        </a:p>
      </dsp:txBody>
      <dsp:txXfrm>
        <a:off x="1395968" y="1715095"/>
        <a:ext cx="5096906" cy="797718"/>
      </dsp:txXfrm>
    </dsp:sp>
    <dsp:sp modelId="{F2080EC6-3A65-4E4F-94EB-555745A5BEF9}">
      <dsp:nvSpPr>
        <dsp:cNvPr id="0" name=""/>
        <dsp:cNvSpPr/>
      </dsp:nvSpPr>
      <dsp:spPr>
        <a:xfrm>
          <a:off x="1298574" y="251281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3836D-EFCF-4E7D-AF1A-57DA13496B7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70AE6-D2E3-41FF-BD14-D05EBD65572E}">
      <dsp:nvSpPr>
        <dsp:cNvPr id="0" name=""/>
        <dsp:cNvSpPr/>
      </dsp:nvSpPr>
      <dsp:spPr>
        <a:xfrm>
          <a:off x="0" y="2552700"/>
          <a:ext cx="12985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Changing your authentication method requires planning, testing, and potentially downtime.</a:t>
          </a:r>
          <a:endParaRPr lang="en-US" sz="1500" kern="1200"/>
        </a:p>
      </dsp:txBody>
      <dsp:txXfrm>
        <a:off x="0" y="2552700"/>
        <a:ext cx="12985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75F9B-165E-47DA-8702-73A89E6306E8}">
      <dsp:nvSpPr>
        <dsp:cNvPr id="0" name=""/>
        <dsp:cNvSpPr/>
      </dsp:nvSpPr>
      <dsp:spPr>
        <a:xfrm>
          <a:off x="0" y="692"/>
          <a:ext cx="6513603" cy="16203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F7F8C-3B38-4298-966C-C9CF73C68BBD}">
      <dsp:nvSpPr>
        <dsp:cNvPr id="0" name=""/>
        <dsp:cNvSpPr/>
      </dsp:nvSpPr>
      <dsp:spPr>
        <a:xfrm>
          <a:off x="490163" y="365277"/>
          <a:ext cx="891206" cy="8912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050CC-4F06-4172-8C67-5AC276091386}">
      <dsp:nvSpPr>
        <dsp:cNvPr id="0" name=""/>
        <dsp:cNvSpPr/>
      </dsp:nvSpPr>
      <dsp:spPr>
        <a:xfrm>
          <a:off x="1871534" y="692"/>
          <a:ext cx="4642069" cy="1620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0" tIns="171490" rIns="171490" bIns="171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Active Directory</a:t>
          </a:r>
          <a:endParaRPr lang="en-US" sz="2500" kern="1200"/>
        </a:p>
      </dsp:txBody>
      <dsp:txXfrm>
        <a:off x="1871534" y="692"/>
        <a:ext cx="4642069" cy="1620376"/>
      </dsp:txXfrm>
    </dsp:sp>
    <dsp:sp modelId="{0C61FCDA-9CC9-4C31-8664-C0D60EC7FBD2}">
      <dsp:nvSpPr>
        <dsp:cNvPr id="0" name=""/>
        <dsp:cNvSpPr/>
      </dsp:nvSpPr>
      <dsp:spPr>
        <a:xfrm>
          <a:off x="0" y="2026162"/>
          <a:ext cx="6513603" cy="16203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B7C86-312C-4B6D-B910-F06382CF5E09}">
      <dsp:nvSpPr>
        <dsp:cNvPr id="0" name=""/>
        <dsp:cNvSpPr/>
      </dsp:nvSpPr>
      <dsp:spPr>
        <a:xfrm>
          <a:off x="490163" y="2390747"/>
          <a:ext cx="891206" cy="8912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26E0D-EDBD-4437-AE93-0F38A539D040}">
      <dsp:nvSpPr>
        <dsp:cNvPr id="0" name=""/>
        <dsp:cNvSpPr/>
      </dsp:nvSpPr>
      <dsp:spPr>
        <a:xfrm>
          <a:off x="1871534" y="2026162"/>
          <a:ext cx="4642069" cy="1620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0" tIns="171490" rIns="171490" bIns="171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</a:t>
          </a:r>
          <a:r>
            <a:rPr lang="en-US" sz="2500" b="1" kern="1200"/>
            <a:t>Active Directory</a:t>
          </a:r>
          <a:endParaRPr lang="en-US" sz="2500" kern="1200"/>
        </a:p>
      </dsp:txBody>
      <dsp:txXfrm>
        <a:off x="1871534" y="2026162"/>
        <a:ext cx="4642069" cy="1620376"/>
      </dsp:txXfrm>
    </dsp:sp>
    <dsp:sp modelId="{0FD5C9A4-0C04-44CE-AD24-731CE1F1424B}">
      <dsp:nvSpPr>
        <dsp:cNvPr id="0" name=""/>
        <dsp:cNvSpPr/>
      </dsp:nvSpPr>
      <dsp:spPr>
        <a:xfrm>
          <a:off x="0" y="4051632"/>
          <a:ext cx="6513603" cy="16203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DCD59-E644-4A9E-A04C-FDEF2D0E3D8B}">
      <dsp:nvSpPr>
        <dsp:cNvPr id="0" name=""/>
        <dsp:cNvSpPr/>
      </dsp:nvSpPr>
      <dsp:spPr>
        <a:xfrm>
          <a:off x="490163" y="4416217"/>
          <a:ext cx="891206" cy="8912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750A1-5AD5-4C84-B8EC-7D25989F7A0C}">
      <dsp:nvSpPr>
        <dsp:cNvPr id="0" name=""/>
        <dsp:cNvSpPr/>
      </dsp:nvSpPr>
      <dsp:spPr>
        <a:xfrm>
          <a:off x="1871534" y="4051632"/>
          <a:ext cx="4642069" cy="1620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0" tIns="171490" rIns="171490" bIns="171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Azure </a:t>
          </a:r>
          <a:r>
            <a:rPr lang="en-US" sz="2500" b="1" kern="1200" dirty="0"/>
            <a:t>Active Directory</a:t>
          </a:r>
          <a:r>
            <a:rPr lang="en-US" sz="2500" kern="1200" dirty="0"/>
            <a:t> Domain Services</a:t>
          </a:r>
        </a:p>
      </dsp:txBody>
      <dsp:txXfrm>
        <a:off x="1871534" y="4051632"/>
        <a:ext cx="4642069" cy="1620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0585" y="23"/>
          <a:ext cx="791143" cy="395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 DS</a:t>
          </a:r>
          <a:endParaRPr lang="en-ZA" sz="2100" kern="1200" dirty="0"/>
        </a:p>
      </dsp:txBody>
      <dsp:txXfrm>
        <a:off x="982171" y="11609"/>
        <a:ext cx="767971" cy="372399"/>
      </dsp:txXfrm>
    </dsp:sp>
    <dsp:sp modelId="{2CE196A6-8E58-4AAE-A2FD-8172BC270F2E}">
      <dsp:nvSpPr>
        <dsp:cNvPr id="0" name=""/>
        <dsp:cNvSpPr/>
      </dsp:nvSpPr>
      <dsp:spPr>
        <a:xfrm>
          <a:off x="1003979" y="395595"/>
          <a:ext cx="91440" cy="296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78"/>
              </a:lnTo>
              <a:lnTo>
                <a:pt x="124834" y="296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128813" y="49448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 and computers</a:t>
          </a:r>
          <a:endParaRPr lang="en-ZA" sz="1000" kern="1200" dirty="0"/>
        </a:p>
      </dsp:txBody>
      <dsp:txXfrm>
        <a:off x="1140399" y="506074"/>
        <a:ext cx="609742" cy="372399"/>
      </dsp:txXfrm>
    </dsp:sp>
    <dsp:sp modelId="{FC020E5E-0BC7-4FA6-B90F-46F89D15DB49}">
      <dsp:nvSpPr>
        <dsp:cNvPr id="0" name=""/>
        <dsp:cNvSpPr/>
      </dsp:nvSpPr>
      <dsp:spPr>
        <a:xfrm>
          <a:off x="1003979" y="395595"/>
          <a:ext cx="91440" cy="79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1143"/>
              </a:lnTo>
              <a:lnTo>
                <a:pt x="124834" y="79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128813" y="98895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OUs</a:t>
          </a:r>
          <a:endParaRPr lang="en-ZA" sz="1000" kern="1200" dirty="0"/>
        </a:p>
      </dsp:txBody>
      <dsp:txXfrm>
        <a:off x="1140399" y="1000539"/>
        <a:ext cx="609742" cy="372399"/>
      </dsp:txXfrm>
    </dsp:sp>
    <dsp:sp modelId="{2B263966-C169-447B-BEB5-FBFE4C9225D1}">
      <dsp:nvSpPr>
        <dsp:cNvPr id="0" name=""/>
        <dsp:cNvSpPr/>
      </dsp:nvSpPr>
      <dsp:spPr>
        <a:xfrm>
          <a:off x="1003979" y="395595"/>
          <a:ext cx="91440" cy="128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608"/>
              </a:lnTo>
              <a:lnTo>
                <a:pt x="124834" y="128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E067-D617-47B0-8305-B75A3B7EF614}">
      <dsp:nvSpPr>
        <dsp:cNvPr id="0" name=""/>
        <dsp:cNvSpPr/>
      </dsp:nvSpPr>
      <dsp:spPr>
        <a:xfrm>
          <a:off x="1128813" y="148341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DNS</a:t>
          </a:r>
          <a:endParaRPr lang="en-ZA" sz="1000" kern="1200" dirty="0"/>
        </a:p>
      </dsp:txBody>
      <dsp:txXfrm>
        <a:off x="1140399" y="1495004"/>
        <a:ext cx="609742" cy="372399"/>
      </dsp:txXfrm>
    </dsp:sp>
    <dsp:sp modelId="{6319A8ED-F447-4324-AB92-37867448A0E3}">
      <dsp:nvSpPr>
        <dsp:cNvPr id="0" name=""/>
        <dsp:cNvSpPr/>
      </dsp:nvSpPr>
      <dsp:spPr>
        <a:xfrm>
          <a:off x="1003979" y="395595"/>
          <a:ext cx="91440" cy="1780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073"/>
              </a:lnTo>
              <a:lnTo>
                <a:pt x="124834" y="1780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084FD-B995-4FA2-8C8A-7EC3330A0057}">
      <dsp:nvSpPr>
        <dsp:cNvPr id="0" name=""/>
        <dsp:cNvSpPr/>
      </dsp:nvSpPr>
      <dsp:spPr>
        <a:xfrm>
          <a:off x="1128813" y="197788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Policies</a:t>
          </a:r>
          <a:endParaRPr lang="en-ZA" sz="1000" kern="1200" dirty="0"/>
        </a:p>
      </dsp:txBody>
      <dsp:txXfrm>
        <a:off x="1140399" y="1989469"/>
        <a:ext cx="609742" cy="372399"/>
      </dsp:txXfrm>
    </dsp:sp>
    <dsp:sp modelId="{AF244B3C-9DB4-4553-9038-36F7FCF8317B}">
      <dsp:nvSpPr>
        <dsp:cNvPr id="0" name=""/>
        <dsp:cNvSpPr/>
      </dsp:nvSpPr>
      <dsp:spPr>
        <a:xfrm>
          <a:off x="1003979" y="395595"/>
          <a:ext cx="91440" cy="2274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538"/>
              </a:lnTo>
              <a:lnTo>
                <a:pt x="124834" y="2274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9ABCE-5E7C-40E3-8E23-10263C288ECD}">
      <dsp:nvSpPr>
        <dsp:cNvPr id="0" name=""/>
        <dsp:cNvSpPr/>
      </dsp:nvSpPr>
      <dsp:spPr>
        <a:xfrm>
          <a:off x="1128813" y="247234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LDAP</a:t>
          </a:r>
          <a:endParaRPr lang="en-ZA" sz="1000" kern="1200" dirty="0"/>
        </a:p>
      </dsp:txBody>
      <dsp:txXfrm>
        <a:off x="1140399" y="2483933"/>
        <a:ext cx="609742" cy="372399"/>
      </dsp:txXfrm>
    </dsp:sp>
    <dsp:sp modelId="{2EB6FCC6-9C04-4040-81DF-14C0F258A382}">
      <dsp:nvSpPr>
        <dsp:cNvPr id="0" name=""/>
        <dsp:cNvSpPr/>
      </dsp:nvSpPr>
      <dsp:spPr>
        <a:xfrm>
          <a:off x="1003979" y="395595"/>
          <a:ext cx="91440" cy="2769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002"/>
              </a:lnTo>
              <a:lnTo>
                <a:pt x="124834" y="2769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A9FF-DC25-42B3-93E2-8DEA3026F445}">
      <dsp:nvSpPr>
        <dsp:cNvPr id="0" name=""/>
        <dsp:cNvSpPr/>
      </dsp:nvSpPr>
      <dsp:spPr>
        <a:xfrm>
          <a:off x="1128813" y="296681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Kerberos</a:t>
          </a:r>
          <a:endParaRPr lang="en-ZA" sz="1000" kern="1200" dirty="0"/>
        </a:p>
      </dsp:txBody>
      <dsp:txXfrm>
        <a:off x="1140399" y="2978398"/>
        <a:ext cx="609742" cy="372399"/>
      </dsp:txXfrm>
    </dsp:sp>
    <dsp:sp modelId="{BA9B0F03-A65E-47EB-9E18-7B15A15C36A8}">
      <dsp:nvSpPr>
        <dsp:cNvPr id="0" name=""/>
        <dsp:cNvSpPr/>
      </dsp:nvSpPr>
      <dsp:spPr>
        <a:xfrm>
          <a:off x="1003979" y="395595"/>
          <a:ext cx="91440" cy="3263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467"/>
              </a:lnTo>
              <a:lnTo>
                <a:pt x="124834" y="3263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BF2E2-425D-491A-A6FF-D4A84FA78E37}">
      <dsp:nvSpPr>
        <dsp:cNvPr id="0" name=""/>
        <dsp:cNvSpPr/>
      </dsp:nvSpPr>
      <dsp:spPr>
        <a:xfrm>
          <a:off x="1128813" y="346127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NTLM</a:t>
          </a:r>
          <a:endParaRPr lang="en-ZA" sz="1000" kern="1200" dirty="0"/>
        </a:p>
      </dsp:txBody>
      <dsp:txXfrm>
        <a:off x="1140399" y="3472863"/>
        <a:ext cx="609742" cy="372399"/>
      </dsp:txXfrm>
    </dsp:sp>
    <dsp:sp modelId="{B23518A2-4201-4AEF-8FCA-7DF61C9D0FCF}">
      <dsp:nvSpPr>
        <dsp:cNvPr id="0" name=""/>
        <dsp:cNvSpPr/>
      </dsp:nvSpPr>
      <dsp:spPr>
        <a:xfrm>
          <a:off x="1003979" y="395595"/>
          <a:ext cx="91440" cy="3757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7932"/>
              </a:lnTo>
              <a:lnTo>
                <a:pt x="124834" y="3757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94A4-320B-40E3-87B8-8DA45DB11CB4}">
      <dsp:nvSpPr>
        <dsp:cNvPr id="0" name=""/>
        <dsp:cNvSpPr/>
      </dsp:nvSpPr>
      <dsp:spPr>
        <a:xfrm>
          <a:off x="1128813" y="395574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Trusts</a:t>
          </a:r>
          <a:endParaRPr lang="en-ZA" sz="1000" kern="1200" dirty="0"/>
        </a:p>
      </dsp:txBody>
      <dsp:txXfrm>
        <a:off x="1140399" y="3967328"/>
        <a:ext cx="609742" cy="372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0585" y="23"/>
          <a:ext cx="791143" cy="395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 DS</a:t>
          </a:r>
          <a:endParaRPr lang="en-ZA" sz="2100" kern="1200" dirty="0"/>
        </a:p>
      </dsp:txBody>
      <dsp:txXfrm>
        <a:off x="982171" y="11609"/>
        <a:ext cx="767971" cy="372399"/>
      </dsp:txXfrm>
    </dsp:sp>
    <dsp:sp modelId="{2CE196A6-8E58-4AAE-A2FD-8172BC270F2E}">
      <dsp:nvSpPr>
        <dsp:cNvPr id="0" name=""/>
        <dsp:cNvSpPr/>
      </dsp:nvSpPr>
      <dsp:spPr>
        <a:xfrm>
          <a:off x="1003979" y="395595"/>
          <a:ext cx="91440" cy="296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78"/>
              </a:lnTo>
              <a:lnTo>
                <a:pt x="124834" y="296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128813" y="49448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 and computers</a:t>
          </a:r>
          <a:endParaRPr lang="en-ZA" sz="1000" kern="1200" dirty="0"/>
        </a:p>
      </dsp:txBody>
      <dsp:txXfrm>
        <a:off x="1140399" y="506074"/>
        <a:ext cx="609742" cy="372399"/>
      </dsp:txXfrm>
    </dsp:sp>
    <dsp:sp modelId="{FC020E5E-0BC7-4FA6-B90F-46F89D15DB49}">
      <dsp:nvSpPr>
        <dsp:cNvPr id="0" name=""/>
        <dsp:cNvSpPr/>
      </dsp:nvSpPr>
      <dsp:spPr>
        <a:xfrm>
          <a:off x="1003979" y="395595"/>
          <a:ext cx="91440" cy="79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1143"/>
              </a:lnTo>
              <a:lnTo>
                <a:pt x="124834" y="79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128813" y="98895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OUs</a:t>
          </a:r>
          <a:endParaRPr lang="en-ZA" sz="1000" kern="1200" dirty="0"/>
        </a:p>
      </dsp:txBody>
      <dsp:txXfrm>
        <a:off x="1140399" y="1000539"/>
        <a:ext cx="609742" cy="372399"/>
      </dsp:txXfrm>
    </dsp:sp>
    <dsp:sp modelId="{2B263966-C169-447B-BEB5-FBFE4C9225D1}">
      <dsp:nvSpPr>
        <dsp:cNvPr id="0" name=""/>
        <dsp:cNvSpPr/>
      </dsp:nvSpPr>
      <dsp:spPr>
        <a:xfrm>
          <a:off x="1003979" y="395595"/>
          <a:ext cx="91440" cy="128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608"/>
              </a:lnTo>
              <a:lnTo>
                <a:pt x="124834" y="128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E067-D617-47B0-8305-B75A3B7EF614}">
      <dsp:nvSpPr>
        <dsp:cNvPr id="0" name=""/>
        <dsp:cNvSpPr/>
      </dsp:nvSpPr>
      <dsp:spPr>
        <a:xfrm>
          <a:off x="1128813" y="148341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DNS</a:t>
          </a:r>
          <a:endParaRPr lang="en-ZA" sz="1000" kern="1200" dirty="0"/>
        </a:p>
      </dsp:txBody>
      <dsp:txXfrm>
        <a:off x="1140399" y="1495004"/>
        <a:ext cx="609742" cy="372399"/>
      </dsp:txXfrm>
    </dsp:sp>
    <dsp:sp modelId="{6319A8ED-F447-4324-AB92-37867448A0E3}">
      <dsp:nvSpPr>
        <dsp:cNvPr id="0" name=""/>
        <dsp:cNvSpPr/>
      </dsp:nvSpPr>
      <dsp:spPr>
        <a:xfrm>
          <a:off x="1003979" y="395595"/>
          <a:ext cx="91440" cy="1780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073"/>
              </a:lnTo>
              <a:lnTo>
                <a:pt x="124834" y="1780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084FD-B995-4FA2-8C8A-7EC3330A0057}">
      <dsp:nvSpPr>
        <dsp:cNvPr id="0" name=""/>
        <dsp:cNvSpPr/>
      </dsp:nvSpPr>
      <dsp:spPr>
        <a:xfrm>
          <a:off x="1128813" y="197788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Policies</a:t>
          </a:r>
          <a:endParaRPr lang="en-ZA" sz="1000" kern="1200" dirty="0"/>
        </a:p>
      </dsp:txBody>
      <dsp:txXfrm>
        <a:off x="1140399" y="1989469"/>
        <a:ext cx="609742" cy="372399"/>
      </dsp:txXfrm>
    </dsp:sp>
    <dsp:sp modelId="{AF244B3C-9DB4-4553-9038-36F7FCF8317B}">
      <dsp:nvSpPr>
        <dsp:cNvPr id="0" name=""/>
        <dsp:cNvSpPr/>
      </dsp:nvSpPr>
      <dsp:spPr>
        <a:xfrm>
          <a:off x="1003979" y="395595"/>
          <a:ext cx="91440" cy="2274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538"/>
              </a:lnTo>
              <a:lnTo>
                <a:pt x="124834" y="2274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9ABCE-5E7C-40E3-8E23-10263C288ECD}">
      <dsp:nvSpPr>
        <dsp:cNvPr id="0" name=""/>
        <dsp:cNvSpPr/>
      </dsp:nvSpPr>
      <dsp:spPr>
        <a:xfrm>
          <a:off x="1128813" y="247234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LDAP</a:t>
          </a:r>
          <a:endParaRPr lang="en-ZA" sz="1000" kern="1200" dirty="0"/>
        </a:p>
      </dsp:txBody>
      <dsp:txXfrm>
        <a:off x="1140399" y="2483933"/>
        <a:ext cx="609742" cy="372399"/>
      </dsp:txXfrm>
    </dsp:sp>
    <dsp:sp modelId="{2EB6FCC6-9C04-4040-81DF-14C0F258A382}">
      <dsp:nvSpPr>
        <dsp:cNvPr id="0" name=""/>
        <dsp:cNvSpPr/>
      </dsp:nvSpPr>
      <dsp:spPr>
        <a:xfrm>
          <a:off x="1003979" y="395595"/>
          <a:ext cx="91440" cy="2769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002"/>
              </a:lnTo>
              <a:lnTo>
                <a:pt x="124834" y="2769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A9FF-DC25-42B3-93E2-8DEA3026F445}">
      <dsp:nvSpPr>
        <dsp:cNvPr id="0" name=""/>
        <dsp:cNvSpPr/>
      </dsp:nvSpPr>
      <dsp:spPr>
        <a:xfrm>
          <a:off x="1128813" y="296681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Kerberos</a:t>
          </a:r>
          <a:endParaRPr lang="en-ZA" sz="1000" kern="1200" dirty="0"/>
        </a:p>
      </dsp:txBody>
      <dsp:txXfrm>
        <a:off x="1140399" y="2978398"/>
        <a:ext cx="609742" cy="372399"/>
      </dsp:txXfrm>
    </dsp:sp>
    <dsp:sp modelId="{BA9B0F03-A65E-47EB-9E18-7B15A15C36A8}">
      <dsp:nvSpPr>
        <dsp:cNvPr id="0" name=""/>
        <dsp:cNvSpPr/>
      </dsp:nvSpPr>
      <dsp:spPr>
        <a:xfrm>
          <a:off x="1003979" y="395595"/>
          <a:ext cx="91440" cy="3263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467"/>
              </a:lnTo>
              <a:lnTo>
                <a:pt x="124834" y="3263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BF2E2-425D-491A-A6FF-D4A84FA78E37}">
      <dsp:nvSpPr>
        <dsp:cNvPr id="0" name=""/>
        <dsp:cNvSpPr/>
      </dsp:nvSpPr>
      <dsp:spPr>
        <a:xfrm>
          <a:off x="1128813" y="346127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NTLM</a:t>
          </a:r>
          <a:endParaRPr lang="en-ZA" sz="1000" kern="1200" dirty="0"/>
        </a:p>
      </dsp:txBody>
      <dsp:txXfrm>
        <a:off x="1140399" y="3472863"/>
        <a:ext cx="609742" cy="372399"/>
      </dsp:txXfrm>
    </dsp:sp>
    <dsp:sp modelId="{B23518A2-4201-4AEF-8FCA-7DF61C9D0FCF}">
      <dsp:nvSpPr>
        <dsp:cNvPr id="0" name=""/>
        <dsp:cNvSpPr/>
      </dsp:nvSpPr>
      <dsp:spPr>
        <a:xfrm>
          <a:off x="1003979" y="395595"/>
          <a:ext cx="91440" cy="3757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7932"/>
              </a:lnTo>
              <a:lnTo>
                <a:pt x="124834" y="3757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94A4-320B-40E3-87B8-8DA45DB11CB4}">
      <dsp:nvSpPr>
        <dsp:cNvPr id="0" name=""/>
        <dsp:cNvSpPr/>
      </dsp:nvSpPr>
      <dsp:spPr>
        <a:xfrm>
          <a:off x="1128813" y="395574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Trusts</a:t>
          </a:r>
          <a:endParaRPr lang="en-ZA" sz="1000" kern="1200" dirty="0"/>
        </a:p>
      </dsp:txBody>
      <dsp:txXfrm>
        <a:off x="1140399" y="3967328"/>
        <a:ext cx="609742" cy="372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7800" y="2136"/>
          <a:ext cx="1223027" cy="6115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AAD</a:t>
          </a:r>
          <a:endParaRPr lang="en-ZA" sz="3400" kern="1200" dirty="0"/>
        </a:p>
      </dsp:txBody>
      <dsp:txXfrm>
        <a:off x="995711" y="20047"/>
        <a:ext cx="1187205" cy="575691"/>
      </dsp:txXfrm>
    </dsp:sp>
    <dsp:sp modelId="{2CE196A6-8E58-4AAE-A2FD-8172BC270F2E}">
      <dsp:nvSpPr>
        <dsp:cNvPr id="0" name=""/>
        <dsp:cNvSpPr/>
      </dsp:nvSpPr>
      <dsp:spPr>
        <a:xfrm>
          <a:off x="1100103" y="613650"/>
          <a:ext cx="122302" cy="458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35"/>
              </a:lnTo>
              <a:lnTo>
                <a:pt x="122302" y="4586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222406" y="766528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Users and Groups</a:t>
          </a:r>
          <a:endParaRPr lang="en-ZA" sz="14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B2B</a:t>
          </a:r>
          <a:endParaRPr lang="en-ZA" sz="800" kern="1200" dirty="0"/>
        </a:p>
      </dsp:txBody>
      <dsp:txXfrm>
        <a:off x="1240317" y="784439"/>
        <a:ext cx="942599" cy="575691"/>
      </dsp:txXfrm>
    </dsp:sp>
    <dsp:sp modelId="{FC020E5E-0BC7-4FA6-B90F-46F89D15DB49}">
      <dsp:nvSpPr>
        <dsp:cNvPr id="0" name=""/>
        <dsp:cNvSpPr/>
      </dsp:nvSpPr>
      <dsp:spPr>
        <a:xfrm>
          <a:off x="1100103" y="613650"/>
          <a:ext cx="122302" cy="136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029"/>
              </a:lnTo>
              <a:lnTo>
                <a:pt x="122302" y="13640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222406" y="1530920"/>
          <a:ext cx="978421" cy="893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Apps</a:t>
          </a:r>
          <a:endParaRPr lang="en-ZA" sz="2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Conditional Access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OAuth2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SaaS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LOB</a:t>
          </a:r>
          <a:endParaRPr lang="en-ZA" sz="800" kern="1200" dirty="0"/>
        </a:p>
      </dsp:txBody>
      <dsp:txXfrm>
        <a:off x="1248576" y="1557090"/>
        <a:ext cx="926081" cy="841179"/>
      </dsp:txXfrm>
    </dsp:sp>
    <dsp:sp modelId="{5455726D-3136-4FA6-9056-32126855CEBB}">
      <dsp:nvSpPr>
        <dsp:cNvPr id="0" name=""/>
        <dsp:cNvSpPr/>
      </dsp:nvSpPr>
      <dsp:spPr>
        <a:xfrm>
          <a:off x="1100103" y="613650"/>
          <a:ext cx="122302" cy="22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424"/>
              </a:lnTo>
              <a:lnTo>
                <a:pt x="122302" y="22694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753BD-F490-468C-9B9A-39137A1364FD}">
      <dsp:nvSpPr>
        <dsp:cNvPr id="0" name=""/>
        <dsp:cNvSpPr/>
      </dsp:nvSpPr>
      <dsp:spPr>
        <a:xfrm>
          <a:off x="1222406" y="2577318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Devices</a:t>
          </a:r>
          <a:endParaRPr lang="en-ZA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Mobile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Windows</a:t>
          </a:r>
          <a:endParaRPr lang="en-ZA" sz="800" kern="1200" dirty="0"/>
        </a:p>
      </dsp:txBody>
      <dsp:txXfrm>
        <a:off x="1240317" y="2595229"/>
        <a:ext cx="942599" cy="575691"/>
      </dsp:txXfrm>
    </dsp:sp>
    <dsp:sp modelId="{8B1213E1-5CBB-47B6-B2A1-8F28343A5B2D}">
      <dsp:nvSpPr>
        <dsp:cNvPr id="0" name=""/>
        <dsp:cNvSpPr/>
      </dsp:nvSpPr>
      <dsp:spPr>
        <a:xfrm>
          <a:off x="1100103" y="613650"/>
          <a:ext cx="122302" cy="303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816"/>
              </a:lnTo>
              <a:lnTo>
                <a:pt x="122302" y="30338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6580-F6AA-4273-A61C-26511059EF5F}">
      <dsp:nvSpPr>
        <dsp:cNvPr id="0" name=""/>
        <dsp:cNvSpPr/>
      </dsp:nvSpPr>
      <dsp:spPr>
        <a:xfrm>
          <a:off x="1222406" y="3341709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SSO</a:t>
          </a:r>
          <a:endParaRPr lang="en-ZA" sz="2900" kern="1200" dirty="0"/>
        </a:p>
      </dsp:txBody>
      <dsp:txXfrm>
        <a:off x="1240317" y="3359620"/>
        <a:ext cx="942599" cy="575691"/>
      </dsp:txXfrm>
    </dsp:sp>
    <dsp:sp modelId="{BBA5D82D-D9A0-4EE7-87E3-878D3A8640DF}">
      <dsp:nvSpPr>
        <dsp:cNvPr id="0" name=""/>
        <dsp:cNvSpPr/>
      </dsp:nvSpPr>
      <dsp:spPr>
        <a:xfrm>
          <a:off x="1100103" y="613650"/>
          <a:ext cx="122302" cy="3798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8208"/>
              </a:lnTo>
              <a:lnTo>
                <a:pt x="122302" y="37982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95978-BC2C-4499-AAE4-4C6EC2D09D2F}">
      <dsp:nvSpPr>
        <dsp:cNvPr id="0" name=""/>
        <dsp:cNvSpPr/>
      </dsp:nvSpPr>
      <dsp:spPr>
        <a:xfrm>
          <a:off x="1222406" y="4106101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RBAC</a:t>
          </a:r>
          <a:endParaRPr lang="en-ZA" sz="2900" kern="1200" dirty="0"/>
        </a:p>
      </dsp:txBody>
      <dsp:txXfrm>
        <a:off x="1240317" y="4124012"/>
        <a:ext cx="942599" cy="5756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0585" y="23"/>
          <a:ext cx="791143" cy="395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 DS</a:t>
          </a:r>
          <a:endParaRPr lang="en-ZA" sz="2100" kern="1200" dirty="0"/>
        </a:p>
      </dsp:txBody>
      <dsp:txXfrm>
        <a:off x="982171" y="11609"/>
        <a:ext cx="767971" cy="372399"/>
      </dsp:txXfrm>
    </dsp:sp>
    <dsp:sp modelId="{2CE196A6-8E58-4AAE-A2FD-8172BC270F2E}">
      <dsp:nvSpPr>
        <dsp:cNvPr id="0" name=""/>
        <dsp:cNvSpPr/>
      </dsp:nvSpPr>
      <dsp:spPr>
        <a:xfrm>
          <a:off x="1003979" y="395595"/>
          <a:ext cx="91440" cy="296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78"/>
              </a:lnTo>
              <a:lnTo>
                <a:pt x="124834" y="2966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128813" y="49448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 and computers</a:t>
          </a:r>
          <a:endParaRPr lang="en-ZA" sz="1000" kern="1200" dirty="0"/>
        </a:p>
      </dsp:txBody>
      <dsp:txXfrm>
        <a:off x="1140399" y="506074"/>
        <a:ext cx="609742" cy="372399"/>
      </dsp:txXfrm>
    </dsp:sp>
    <dsp:sp modelId="{FC020E5E-0BC7-4FA6-B90F-46F89D15DB49}">
      <dsp:nvSpPr>
        <dsp:cNvPr id="0" name=""/>
        <dsp:cNvSpPr/>
      </dsp:nvSpPr>
      <dsp:spPr>
        <a:xfrm>
          <a:off x="1003979" y="395595"/>
          <a:ext cx="91440" cy="79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1143"/>
              </a:lnTo>
              <a:lnTo>
                <a:pt x="124834" y="79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128813" y="98895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OUs</a:t>
          </a:r>
          <a:endParaRPr lang="en-ZA" sz="1000" kern="1200" dirty="0"/>
        </a:p>
      </dsp:txBody>
      <dsp:txXfrm>
        <a:off x="1140399" y="1000539"/>
        <a:ext cx="609742" cy="372399"/>
      </dsp:txXfrm>
    </dsp:sp>
    <dsp:sp modelId="{2B263966-C169-447B-BEB5-FBFE4C9225D1}">
      <dsp:nvSpPr>
        <dsp:cNvPr id="0" name=""/>
        <dsp:cNvSpPr/>
      </dsp:nvSpPr>
      <dsp:spPr>
        <a:xfrm>
          <a:off x="1003979" y="395595"/>
          <a:ext cx="91440" cy="128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608"/>
              </a:lnTo>
              <a:lnTo>
                <a:pt x="124834" y="128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E067-D617-47B0-8305-B75A3B7EF614}">
      <dsp:nvSpPr>
        <dsp:cNvPr id="0" name=""/>
        <dsp:cNvSpPr/>
      </dsp:nvSpPr>
      <dsp:spPr>
        <a:xfrm>
          <a:off x="1128813" y="148341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DNS</a:t>
          </a:r>
          <a:endParaRPr lang="en-ZA" sz="1000" kern="1200" dirty="0"/>
        </a:p>
      </dsp:txBody>
      <dsp:txXfrm>
        <a:off x="1140399" y="1495004"/>
        <a:ext cx="609742" cy="372399"/>
      </dsp:txXfrm>
    </dsp:sp>
    <dsp:sp modelId="{6319A8ED-F447-4324-AB92-37867448A0E3}">
      <dsp:nvSpPr>
        <dsp:cNvPr id="0" name=""/>
        <dsp:cNvSpPr/>
      </dsp:nvSpPr>
      <dsp:spPr>
        <a:xfrm>
          <a:off x="1003979" y="395595"/>
          <a:ext cx="91440" cy="1780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073"/>
              </a:lnTo>
              <a:lnTo>
                <a:pt x="124834" y="17800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084FD-B995-4FA2-8C8A-7EC3330A0057}">
      <dsp:nvSpPr>
        <dsp:cNvPr id="0" name=""/>
        <dsp:cNvSpPr/>
      </dsp:nvSpPr>
      <dsp:spPr>
        <a:xfrm>
          <a:off x="1128813" y="197788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Policies</a:t>
          </a:r>
          <a:endParaRPr lang="en-ZA" sz="1000" kern="1200" dirty="0"/>
        </a:p>
      </dsp:txBody>
      <dsp:txXfrm>
        <a:off x="1140399" y="1989469"/>
        <a:ext cx="609742" cy="372399"/>
      </dsp:txXfrm>
    </dsp:sp>
    <dsp:sp modelId="{AF244B3C-9DB4-4553-9038-36F7FCF8317B}">
      <dsp:nvSpPr>
        <dsp:cNvPr id="0" name=""/>
        <dsp:cNvSpPr/>
      </dsp:nvSpPr>
      <dsp:spPr>
        <a:xfrm>
          <a:off x="1003979" y="395595"/>
          <a:ext cx="91440" cy="2274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538"/>
              </a:lnTo>
              <a:lnTo>
                <a:pt x="124834" y="2274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9ABCE-5E7C-40E3-8E23-10263C288ECD}">
      <dsp:nvSpPr>
        <dsp:cNvPr id="0" name=""/>
        <dsp:cNvSpPr/>
      </dsp:nvSpPr>
      <dsp:spPr>
        <a:xfrm>
          <a:off x="1128813" y="247234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LDAP</a:t>
          </a:r>
          <a:endParaRPr lang="en-ZA" sz="1000" kern="1200" dirty="0"/>
        </a:p>
      </dsp:txBody>
      <dsp:txXfrm>
        <a:off x="1140399" y="2483933"/>
        <a:ext cx="609742" cy="372399"/>
      </dsp:txXfrm>
    </dsp:sp>
    <dsp:sp modelId="{2EB6FCC6-9C04-4040-81DF-14C0F258A382}">
      <dsp:nvSpPr>
        <dsp:cNvPr id="0" name=""/>
        <dsp:cNvSpPr/>
      </dsp:nvSpPr>
      <dsp:spPr>
        <a:xfrm>
          <a:off x="1003979" y="395595"/>
          <a:ext cx="91440" cy="2769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002"/>
              </a:lnTo>
              <a:lnTo>
                <a:pt x="124834" y="2769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A9FF-DC25-42B3-93E2-8DEA3026F445}">
      <dsp:nvSpPr>
        <dsp:cNvPr id="0" name=""/>
        <dsp:cNvSpPr/>
      </dsp:nvSpPr>
      <dsp:spPr>
        <a:xfrm>
          <a:off x="1128813" y="296681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Kerberos</a:t>
          </a:r>
          <a:endParaRPr lang="en-ZA" sz="1000" kern="1200" dirty="0"/>
        </a:p>
      </dsp:txBody>
      <dsp:txXfrm>
        <a:off x="1140399" y="2978398"/>
        <a:ext cx="609742" cy="372399"/>
      </dsp:txXfrm>
    </dsp:sp>
    <dsp:sp modelId="{BA9B0F03-A65E-47EB-9E18-7B15A15C36A8}">
      <dsp:nvSpPr>
        <dsp:cNvPr id="0" name=""/>
        <dsp:cNvSpPr/>
      </dsp:nvSpPr>
      <dsp:spPr>
        <a:xfrm>
          <a:off x="1003979" y="395595"/>
          <a:ext cx="91440" cy="3263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467"/>
              </a:lnTo>
              <a:lnTo>
                <a:pt x="124834" y="3263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BF2E2-425D-491A-A6FF-D4A84FA78E37}">
      <dsp:nvSpPr>
        <dsp:cNvPr id="0" name=""/>
        <dsp:cNvSpPr/>
      </dsp:nvSpPr>
      <dsp:spPr>
        <a:xfrm>
          <a:off x="1128813" y="346127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NTLM</a:t>
          </a:r>
          <a:endParaRPr lang="en-ZA" sz="1000" kern="1200" dirty="0"/>
        </a:p>
      </dsp:txBody>
      <dsp:txXfrm>
        <a:off x="1140399" y="3472863"/>
        <a:ext cx="609742" cy="372399"/>
      </dsp:txXfrm>
    </dsp:sp>
    <dsp:sp modelId="{B23518A2-4201-4AEF-8FCA-7DF61C9D0FCF}">
      <dsp:nvSpPr>
        <dsp:cNvPr id="0" name=""/>
        <dsp:cNvSpPr/>
      </dsp:nvSpPr>
      <dsp:spPr>
        <a:xfrm>
          <a:off x="1003979" y="395595"/>
          <a:ext cx="91440" cy="3757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7932"/>
              </a:lnTo>
              <a:lnTo>
                <a:pt x="124834" y="3757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94A4-320B-40E3-87B8-8DA45DB11CB4}">
      <dsp:nvSpPr>
        <dsp:cNvPr id="0" name=""/>
        <dsp:cNvSpPr/>
      </dsp:nvSpPr>
      <dsp:spPr>
        <a:xfrm>
          <a:off x="1128813" y="395574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Trusts</a:t>
          </a:r>
          <a:endParaRPr lang="en-ZA" sz="1000" kern="1200" dirty="0"/>
        </a:p>
      </dsp:txBody>
      <dsp:txXfrm>
        <a:off x="1140399" y="3967328"/>
        <a:ext cx="609742" cy="372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7800" y="2136"/>
          <a:ext cx="1223027" cy="6115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AAD</a:t>
          </a:r>
          <a:endParaRPr lang="en-ZA" sz="3400" kern="1200" dirty="0"/>
        </a:p>
      </dsp:txBody>
      <dsp:txXfrm>
        <a:off x="995711" y="20047"/>
        <a:ext cx="1187205" cy="575691"/>
      </dsp:txXfrm>
    </dsp:sp>
    <dsp:sp modelId="{2CE196A6-8E58-4AAE-A2FD-8172BC270F2E}">
      <dsp:nvSpPr>
        <dsp:cNvPr id="0" name=""/>
        <dsp:cNvSpPr/>
      </dsp:nvSpPr>
      <dsp:spPr>
        <a:xfrm>
          <a:off x="1100103" y="613650"/>
          <a:ext cx="122302" cy="458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35"/>
              </a:lnTo>
              <a:lnTo>
                <a:pt x="122302" y="4586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222406" y="766528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Users and Groups</a:t>
          </a:r>
          <a:endParaRPr lang="en-ZA" sz="14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B2B</a:t>
          </a:r>
          <a:endParaRPr lang="en-ZA" sz="800" kern="1200" dirty="0"/>
        </a:p>
      </dsp:txBody>
      <dsp:txXfrm>
        <a:off x="1240317" y="784439"/>
        <a:ext cx="942599" cy="575691"/>
      </dsp:txXfrm>
    </dsp:sp>
    <dsp:sp modelId="{FC020E5E-0BC7-4FA6-B90F-46F89D15DB49}">
      <dsp:nvSpPr>
        <dsp:cNvPr id="0" name=""/>
        <dsp:cNvSpPr/>
      </dsp:nvSpPr>
      <dsp:spPr>
        <a:xfrm>
          <a:off x="1100103" y="613650"/>
          <a:ext cx="122302" cy="136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029"/>
              </a:lnTo>
              <a:lnTo>
                <a:pt x="122302" y="13640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222406" y="1530920"/>
          <a:ext cx="978421" cy="893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Apps</a:t>
          </a:r>
          <a:endParaRPr lang="en-ZA" sz="2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Conditional Access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OAuth2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SaaS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LOB</a:t>
          </a:r>
          <a:endParaRPr lang="en-ZA" sz="800" kern="1200" dirty="0"/>
        </a:p>
      </dsp:txBody>
      <dsp:txXfrm>
        <a:off x="1248576" y="1557090"/>
        <a:ext cx="926081" cy="841179"/>
      </dsp:txXfrm>
    </dsp:sp>
    <dsp:sp modelId="{5455726D-3136-4FA6-9056-32126855CEBB}">
      <dsp:nvSpPr>
        <dsp:cNvPr id="0" name=""/>
        <dsp:cNvSpPr/>
      </dsp:nvSpPr>
      <dsp:spPr>
        <a:xfrm>
          <a:off x="1100103" y="613650"/>
          <a:ext cx="122302" cy="22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424"/>
              </a:lnTo>
              <a:lnTo>
                <a:pt x="122302" y="22694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753BD-F490-468C-9B9A-39137A1364FD}">
      <dsp:nvSpPr>
        <dsp:cNvPr id="0" name=""/>
        <dsp:cNvSpPr/>
      </dsp:nvSpPr>
      <dsp:spPr>
        <a:xfrm>
          <a:off x="1222406" y="2577318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Devices</a:t>
          </a:r>
          <a:endParaRPr lang="en-ZA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Mobile</a:t>
          </a:r>
          <a:endParaRPr lang="en-Z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Windows</a:t>
          </a:r>
          <a:endParaRPr lang="en-ZA" sz="800" kern="1200" dirty="0"/>
        </a:p>
      </dsp:txBody>
      <dsp:txXfrm>
        <a:off x="1240317" y="2595229"/>
        <a:ext cx="942599" cy="575691"/>
      </dsp:txXfrm>
    </dsp:sp>
    <dsp:sp modelId="{8B1213E1-5CBB-47B6-B2A1-8F28343A5B2D}">
      <dsp:nvSpPr>
        <dsp:cNvPr id="0" name=""/>
        <dsp:cNvSpPr/>
      </dsp:nvSpPr>
      <dsp:spPr>
        <a:xfrm>
          <a:off x="1100103" y="613650"/>
          <a:ext cx="122302" cy="303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816"/>
              </a:lnTo>
              <a:lnTo>
                <a:pt x="122302" y="30338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26580-F6AA-4273-A61C-26511059EF5F}">
      <dsp:nvSpPr>
        <dsp:cNvPr id="0" name=""/>
        <dsp:cNvSpPr/>
      </dsp:nvSpPr>
      <dsp:spPr>
        <a:xfrm>
          <a:off x="1222406" y="3341709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SSO</a:t>
          </a:r>
          <a:endParaRPr lang="en-ZA" sz="2900" kern="1200" dirty="0"/>
        </a:p>
      </dsp:txBody>
      <dsp:txXfrm>
        <a:off x="1240317" y="3359620"/>
        <a:ext cx="942599" cy="575691"/>
      </dsp:txXfrm>
    </dsp:sp>
    <dsp:sp modelId="{BBA5D82D-D9A0-4EE7-87E3-878D3A8640DF}">
      <dsp:nvSpPr>
        <dsp:cNvPr id="0" name=""/>
        <dsp:cNvSpPr/>
      </dsp:nvSpPr>
      <dsp:spPr>
        <a:xfrm>
          <a:off x="1100103" y="613650"/>
          <a:ext cx="122302" cy="3798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8208"/>
              </a:lnTo>
              <a:lnTo>
                <a:pt x="122302" y="37982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95978-BC2C-4499-AAE4-4C6EC2D09D2F}">
      <dsp:nvSpPr>
        <dsp:cNvPr id="0" name=""/>
        <dsp:cNvSpPr/>
      </dsp:nvSpPr>
      <dsp:spPr>
        <a:xfrm>
          <a:off x="1222406" y="4106101"/>
          <a:ext cx="978421" cy="611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RBAC</a:t>
          </a:r>
          <a:endParaRPr lang="en-ZA" sz="2900" kern="1200" dirty="0"/>
        </a:p>
      </dsp:txBody>
      <dsp:txXfrm>
        <a:off x="1240317" y="4124012"/>
        <a:ext cx="942599" cy="575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61637-AAE7-4D39-BE9C-0DF7FBF1287A}">
      <dsp:nvSpPr>
        <dsp:cNvPr id="0" name=""/>
        <dsp:cNvSpPr/>
      </dsp:nvSpPr>
      <dsp:spPr>
        <a:xfrm>
          <a:off x="970585" y="23"/>
          <a:ext cx="791143" cy="3955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AAD DS</a:t>
          </a:r>
          <a:endParaRPr lang="en-ZA" sz="1700" kern="1200" dirty="0"/>
        </a:p>
      </dsp:txBody>
      <dsp:txXfrm>
        <a:off x="982171" y="11609"/>
        <a:ext cx="767971" cy="372399"/>
      </dsp:txXfrm>
    </dsp:sp>
    <dsp:sp modelId="{2CE196A6-8E58-4AAE-A2FD-8172BC270F2E}">
      <dsp:nvSpPr>
        <dsp:cNvPr id="0" name=""/>
        <dsp:cNvSpPr/>
      </dsp:nvSpPr>
      <dsp:spPr>
        <a:xfrm>
          <a:off x="1003979" y="395595"/>
          <a:ext cx="91440" cy="296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78"/>
              </a:lnTo>
              <a:lnTo>
                <a:pt x="124834" y="2966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2DCA-06B4-4A51-8896-143D90A821CD}">
      <dsp:nvSpPr>
        <dsp:cNvPr id="0" name=""/>
        <dsp:cNvSpPr/>
      </dsp:nvSpPr>
      <dsp:spPr>
        <a:xfrm>
          <a:off x="1128813" y="49448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Users and computers</a:t>
          </a:r>
          <a:endParaRPr lang="en-ZA" sz="1000" kern="1200" dirty="0"/>
        </a:p>
      </dsp:txBody>
      <dsp:txXfrm>
        <a:off x="1140399" y="506074"/>
        <a:ext cx="609742" cy="372399"/>
      </dsp:txXfrm>
    </dsp:sp>
    <dsp:sp modelId="{FC020E5E-0BC7-4FA6-B90F-46F89D15DB49}">
      <dsp:nvSpPr>
        <dsp:cNvPr id="0" name=""/>
        <dsp:cNvSpPr/>
      </dsp:nvSpPr>
      <dsp:spPr>
        <a:xfrm>
          <a:off x="1003979" y="395595"/>
          <a:ext cx="91440" cy="791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1143"/>
              </a:lnTo>
              <a:lnTo>
                <a:pt x="124834" y="7911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F70B-5251-4FB7-99AD-3CA4BC1AC505}">
      <dsp:nvSpPr>
        <dsp:cNvPr id="0" name=""/>
        <dsp:cNvSpPr/>
      </dsp:nvSpPr>
      <dsp:spPr>
        <a:xfrm>
          <a:off x="1128813" y="98895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OUs</a:t>
          </a:r>
          <a:endParaRPr lang="en-ZA" sz="1000" kern="1200" dirty="0"/>
        </a:p>
      </dsp:txBody>
      <dsp:txXfrm>
        <a:off x="1140399" y="1000539"/>
        <a:ext cx="609742" cy="372399"/>
      </dsp:txXfrm>
    </dsp:sp>
    <dsp:sp modelId="{2B263966-C169-447B-BEB5-FBFE4C9225D1}">
      <dsp:nvSpPr>
        <dsp:cNvPr id="0" name=""/>
        <dsp:cNvSpPr/>
      </dsp:nvSpPr>
      <dsp:spPr>
        <a:xfrm>
          <a:off x="1003979" y="395595"/>
          <a:ext cx="91440" cy="128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608"/>
              </a:lnTo>
              <a:lnTo>
                <a:pt x="124834" y="12856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E067-D617-47B0-8305-B75A3B7EF614}">
      <dsp:nvSpPr>
        <dsp:cNvPr id="0" name=""/>
        <dsp:cNvSpPr/>
      </dsp:nvSpPr>
      <dsp:spPr>
        <a:xfrm>
          <a:off x="1128813" y="1483418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DNS (managed)</a:t>
          </a:r>
          <a:endParaRPr lang="en-ZA" sz="1000" kern="1200" dirty="0"/>
        </a:p>
      </dsp:txBody>
      <dsp:txXfrm>
        <a:off x="1140399" y="1495004"/>
        <a:ext cx="609742" cy="372399"/>
      </dsp:txXfrm>
    </dsp:sp>
    <dsp:sp modelId="{6319A8ED-F447-4324-AB92-37867448A0E3}">
      <dsp:nvSpPr>
        <dsp:cNvPr id="0" name=""/>
        <dsp:cNvSpPr/>
      </dsp:nvSpPr>
      <dsp:spPr>
        <a:xfrm>
          <a:off x="1003979" y="395595"/>
          <a:ext cx="91440" cy="1780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0073"/>
              </a:lnTo>
              <a:lnTo>
                <a:pt x="124834" y="17800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084FD-B995-4FA2-8C8A-7EC3330A0057}">
      <dsp:nvSpPr>
        <dsp:cNvPr id="0" name=""/>
        <dsp:cNvSpPr/>
      </dsp:nvSpPr>
      <dsp:spPr>
        <a:xfrm>
          <a:off x="1128813" y="1977883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Policies</a:t>
          </a:r>
          <a:endParaRPr lang="en-ZA" sz="1000" kern="1200" dirty="0"/>
        </a:p>
      </dsp:txBody>
      <dsp:txXfrm>
        <a:off x="1140399" y="1989469"/>
        <a:ext cx="609742" cy="372399"/>
      </dsp:txXfrm>
    </dsp:sp>
    <dsp:sp modelId="{AF244B3C-9DB4-4553-9038-36F7FCF8317B}">
      <dsp:nvSpPr>
        <dsp:cNvPr id="0" name=""/>
        <dsp:cNvSpPr/>
      </dsp:nvSpPr>
      <dsp:spPr>
        <a:xfrm>
          <a:off x="1003979" y="395595"/>
          <a:ext cx="91440" cy="2274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538"/>
              </a:lnTo>
              <a:lnTo>
                <a:pt x="124834" y="2274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9ABCE-5E7C-40E3-8E23-10263C288ECD}">
      <dsp:nvSpPr>
        <dsp:cNvPr id="0" name=""/>
        <dsp:cNvSpPr/>
      </dsp:nvSpPr>
      <dsp:spPr>
        <a:xfrm>
          <a:off x="1128813" y="247234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LDAP</a:t>
          </a:r>
          <a:endParaRPr lang="en-ZA" sz="1000" kern="1200" dirty="0"/>
        </a:p>
      </dsp:txBody>
      <dsp:txXfrm>
        <a:off x="1140399" y="2483933"/>
        <a:ext cx="609742" cy="372399"/>
      </dsp:txXfrm>
    </dsp:sp>
    <dsp:sp modelId="{2EB6FCC6-9C04-4040-81DF-14C0F258A382}">
      <dsp:nvSpPr>
        <dsp:cNvPr id="0" name=""/>
        <dsp:cNvSpPr/>
      </dsp:nvSpPr>
      <dsp:spPr>
        <a:xfrm>
          <a:off x="1003979" y="395595"/>
          <a:ext cx="91440" cy="2769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002"/>
              </a:lnTo>
              <a:lnTo>
                <a:pt x="124834" y="27690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A9FF-DC25-42B3-93E2-8DEA3026F445}">
      <dsp:nvSpPr>
        <dsp:cNvPr id="0" name=""/>
        <dsp:cNvSpPr/>
      </dsp:nvSpPr>
      <dsp:spPr>
        <a:xfrm>
          <a:off x="1128813" y="296681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Kerberos</a:t>
          </a:r>
          <a:endParaRPr lang="en-ZA" sz="1000" kern="1200" dirty="0"/>
        </a:p>
      </dsp:txBody>
      <dsp:txXfrm>
        <a:off x="1140399" y="2978398"/>
        <a:ext cx="609742" cy="372399"/>
      </dsp:txXfrm>
    </dsp:sp>
    <dsp:sp modelId="{BA9B0F03-A65E-47EB-9E18-7B15A15C36A8}">
      <dsp:nvSpPr>
        <dsp:cNvPr id="0" name=""/>
        <dsp:cNvSpPr/>
      </dsp:nvSpPr>
      <dsp:spPr>
        <a:xfrm>
          <a:off x="1003979" y="395595"/>
          <a:ext cx="91440" cy="3263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467"/>
              </a:lnTo>
              <a:lnTo>
                <a:pt x="124834" y="32634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BF2E2-425D-491A-A6FF-D4A84FA78E37}">
      <dsp:nvSpPr>
        <dsp:cNvPr id="0" name=""/>
        <dsp:cNvSpPr/>
      </dsp:nvSpPr>
      <dsp:spPr>
        <a:xfrm>
          <a:off x="1128813" y="3461277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NTLM</a:t>
          </a:r>
          <a:endParaRPr lang="en-ZA" sz="1000" kern="1200" dirty="0"/>
        </a:p>
      </dsp:txBody>
      <dsp:txXfrm>
        <a:off x="1140399" y="3472863"/>
        <a:ext cx="609742" cy="372399"/>
      </dsp:txXfrm>
    </dsp:sp>
    <dsp:sp modelId="{B23518A2-4201-4AEF-8FCA-7DF61C9D0FCF}">
      <dsp:nvSpPr>
        <dsp:cNvPr id="0" name=""/>
        <dsp:cNvSpPr/>
      </dsp:nvSpPr>
      <dsp:spPr>
        <a:xfrm>
          <a:off x="1003979" y="395595"/>
          <a:ext cx="91440" cy="37579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7932"/>
              </a:lnTo>
              <a:lnTo>
                <a:pt x="124834" y="3757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94A4-320B-40E3-87B8-8DA45DB11CB4}">
      <dsp:nvSpPr>
        <dsp:cNvPr id="0" name=""/>
        <dsp:cNvSpPr/>
      </dsp:nvSpPr>
      <dsp:spPr>
        <a:xfrm>
          <a:off x="1128813" y="3955742"/>
          <a:ext cx="632914" cy="39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Trusts*</a:t>
          </a:r>
          <a:endParaRPr lang="en-ZA" sz="1000" kern="1200" dirty="0"/>
        </a:p>
      </dsp:txBody>
      <dsp:txXfrm>
        <a:off x="1140399" y="3967328"/>
        <a:ext cx="609742" cy="37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94D90-7EDF-4E9E-883B-B396709BCDD2}" type="datetimeFigureOut">
              <a:rPr lang="en-ZA" smtClean="0"/>
              <a:t>12/11/2020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AA8A-D247-42F7-A38E-3B2452BFD4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101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access to apps and data – no longer traditional network security boundaries because CLOUD is the destination.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376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method is the first decision for moving to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method is critical in controlling access to all cloud data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It’s the foundation of all other advanced security and user experience features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124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As organizations transition to the cloud, they need assurances that they have controls over their complete environment - more security and more visibility into activities, supported by automation, and proactive insights. "</a:t>
            </a:r>
            <a:r>
              <a:rPr lang="en-GB" b="1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Cloud governed management</a:t>
            </a:r>
            <a:r>
              <a:rPr lang="en-GB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" describes how organizations manage and govern their users, applications, groups, and devices from the cloud.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218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85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1 – No OU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2 – No DNS (really)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2 – No Group Policies (There is management of devices using Intune for example but not the granularity of GPOs)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4 – Legacy authentication protocols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5 – Trusts to partner domains,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AAD uses modern authentication protocols (such as </a:t>
            </a:r>
            <a:r>
              <a:rPr lang="en-GB" dirty="0" err="1"/>
              <a:t>Oauth</a:t>
            </a:r>
            <a:r>
              <a:rPr lang="en-GB" dirty="0"/>
              <a:t>, SAML or OpenID Connect) SAML = </a:t>
            </a:r>
            <a:r>
              <a:rPr lang="en-ZA" b="0" i="0" dirty="0">
                <a:solidFill>
                  <a:srgbClr val="000000"/>
                </a:solidFill>
                <a:effectLst/>
                <a:latin typeface="Linux Libertine"/>
              </a:rPr>
              <a:t>Security Assertion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Linux Libertine"/>
              </a:rPr>
              <a:t>Markup</a:t>
            </a:r>
            <a:r>
              <a:rPr lang="en-ZA" b="0" i="0" dirty="0">
                <a:solidFill>
                  <a:srgbClr val="000000"/>
                </a:solidFill>
                <a:effectLst/>
                <a:latin typeface="Linux Libertine"/>
              </a:rPr>
              <a:t> Language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13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WVD Session hosts need to be Domain Joined and use Kerberos authentication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492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Azure AD DS integrates with Azure AD, which itself can synchronize with an on-premises AD DS environment. This ability extends central identity use cases to traditional web applications that run in Azure as part of a lift-and-shift strategy.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05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Backups happen automatically every 1-14 days</a:t>
            </a:r>
          </a:p>
          <a:p>
            <a:r>
              <a:rPr lang="en-US" dirty="0"/>
              <a:t>Synchronization happens ~daily but the number of objects dictates how long it takes to sync.</a:t>
            </a:r>
          </a:p>
          <a:p>
            <a:endParaRPr lang="en-US" dirty="0"/>
          </a:p>
          <a:p>
            <a:r>
              <a:rPr lang="en-US" dirty="0"/>
              <a:t>Trusts - </a:t>
            </a:r>
            <a:r>
              <a:rPr lang="en-GB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 resource forest uses a one-way outbound trust from Azure AD DS to one or more on-premises AD DS environments.</a:t>
            </a:r>
          </a:p>
          <a:p>
            <a:endParaRPr lang="en-GB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AD&gt;AAD&gt;AADDS is part of the journey to remove on-prem footprint. For apps that need LDAP/Kerberos. Eventually you can remove the on-prem AD. If you are “cloud first” you would remain AAD&gt;AADDS.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AA8A-D247-42F7-A38E-3B2452BFD410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678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image" Target="../media/image24.e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5.xml"/><Relationship Id="rId18" Type="http://schemas.openxmlformats.org/officeDocument/2006/relationships/image" Target="../media/image19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6.png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Relationship Id="rId14" Type="http://schemas.openxmlformats.org/officeDocument/2006/relationships/hyperlink" Target="https://docs.microsoft.com/en-us/azure/active-directory/fundamentals/active-directory-compare-azure-ad-to-ad?WT.mc_id=EM-MVP-50034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F46D94-12F3-484E-9193-5E883B776E0E}"/>
              </a:ext>
            </a:extLst>
          </p:cNvPr>
          <p:cNvSpPr/>
          <p:nvPr/>
        </p:nvSpPr>
        <p:spPr>
          <a:xfrm>
            <a:off x="382122" y="4606800"/>
            <a:ext cx="1974771" cy="2017811"/>
          </a:xfrm>
          <a:prstGeom prst="ellipse">
            <a:avLst/>
          </a:prstGeom>
          <a:blipFill dpi="0" rotWithShape="1">
            <a:blip r:embed="rId3"/>
            <a:srcRect/>
            <a:stretch>
              <a:fillRect l="2000" r="-23000" b="1000"/>
            </a:stretch>
          </a:blipFill>
          <a:ln w="133350">
            <a:solidFill>
              <a:srgbClr val="FC9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202" tIns="51600" rIns="103202" bIns="51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Image result for twitter icon">
            <a:extLst>
              <a:ext uri="{FF2B5EF4-FFF2-40B4-BE49-F238E27FC236}">
                <a16:creationId xmlns:a16="http://schemas.microsoft.com/office/drawing/2014/main" id="{303A680A-8C29-4A09-8EAA-0DBAB1E0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8" b="89691" l="10000" r="90000">
                        <a14:foregroundMark x1="18966" y1="7474" x2="18966" y2="7474"/>
                        <a14:foregroundMark x1="64483" y1="3608" x2="64483" y2="36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72" y="4567730"/>
            <a:ext cx="859185" cy="574765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AAFA0B-0DFC-4B8B-90A9-E140A568FCAD}"/>
              </a:ext>
            </a:extLst>
          </p:cNvPr>
          <p:cNvSpPr/>
          <p:nvPr/>
        </p:nvSpPr>
        <p:spPr>
          <a:xfrm>
            <a:off x="2726615" y="4576405"/>
            <a:ext cx="1408591" cy="509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9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@</a:t>
            </a:r>
            <a:r>
              <a:rPr kumimoji="0" lang="en-US" sz="2709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skrods</a:t>
            </a:r>
            <a:endParaRPr kumimoji="0" lang="en-US" sz="2709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Azure AD Domain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744" y="5079352"/>
            <a:ext cx="2188432" cy="1655762"/>
          </a:xfrm>
        </p:spPr>
        <p:txBody>
          <a:bodyPr>
            <a:normAutofit/>
          </a:bodyPr>
          <a:lstStyle/>
          <a:p>
            <a:r>
              <a:rPr lang="en-US" dirty="0"/>
              <a:t>Matt Levy</a:t>
            </a:r>
          </a:p>
          <a:p>
            <a:r>
              <a:rPr lang="en-US" dirty="0"/>
              <a:t>Mattchatt.co.za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50DDE-3DDF-47F4-8744-9023B9D1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COULD extend AD into Azure</a:t>
            </a: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C08D8E-F1AA-46BA-963B-DCABCD171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93" y="2139484"/>
            <a:ext cx="899861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20EB-33D3-45EC-837F-8537129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Azure Active Directory Domain Services</a:t>
            </a:r>
            <a:r>
              <a:rPr lang="en-US" dirty="0"/>
              <a:t> (AAD)</a:t>
            </a: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11011C-FF9B-4E8E-B5BD-AA3701BBD8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7323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963591-A8EF-477D-AF8C-E2CE2298A266}"/>
              </a:ext>
            </a:extLst>
          </p:cNvPr>
          <p:cNvSpPr txBox="1"/>
          <p:nvPr/>
        </p:nvSpPr>
        <p:spPr>
          <a:xfrm>
            <a:off x="8798240" y="1744089"/>
            <a:ext cx="3206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managed domain services with a subset of fully-compatible traditional AD DS features such as domain join, group policy, LDAP, and Kerberos / NTLM authentication.</a:t>
            </a:r>
            <a:endParaRPr lang="en-ZA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6488DDB-15F7-4559-92A9-D09B87D65477}"/>
              </a:ext>
            </a:extLst>
          </p:cNvPr>
          <p:cNvGraphicFramePr>
            <a:graphicFrameLocks/>
          </p:cNvGraphicFramePr>
          <p:nvPr/>
        </p:nvGraphicFramePr>
        <p:xfrm>
          <a:off x="3570513" y="1461293"/>
          <a:ext cx="3178629" cy="471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3E4E9E6B-4E9E-43B3-956C-0F6D1E31D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053153"/>
              </p:ext>
            </p:extLst>
          </p:nvPr>
        </p:nvGraphicFramePr>
        <p:xfrm>
          <a:off x="6952848" y="1829707"/>
          <a:ext cx="27323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0E95DE3-DF6D-403D-856D-B9E6A72882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06025" y="628979"/>
            <a:ext cx="832314" cy="8323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76DF2E-A718-4B13-971E-234A51662F4A}"/>
              </a:ext>
            </a:extLst>
          </p:cNvPr>
          <p:cNvSpPr txBox="1"/>
          <p:nvPr/>
        </p:nvSpPr>
        <p:spPr>
          <a:xfrm>
            <a:off x="5769731" y="1391357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1-way sync</a:t>
            </a:r>
            <a:endParaRPr lang="en-Z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31BC29-E5D0-40BB-8703-FE83D842433D}"/>
              </a:ext>
            </a:extLst>
          </p:cNvPr>
          <p:cNvCxnSpPr>
            <a:cxnSpLocks/>
          </p:cNvCxnSpPr>
          <p:nvPr/>
        </p:nvCxnSpPr>
        <p:spPr>
          <a:xfrm>
            <a:off x="5740703" y="1706649"/>
            <a:ext cx="2159488" cy="38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43BFF3-8003-4B2F-9593-E71DB503CA6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04357" y="1713026"/>
            <a:ext cx="2541814" cy="11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7BF031-A1BF-4F66-867A-CEF441E65164}"/>
              </a:ext>
            </a:extLst>
          </p:cNvPr>
          <p:cNvSpPr txBox="1"/>
          <p:nvPr/>
        </p:nvSpPr>
        <p:spPr>
          <a:xfrm>
            <a:off x="2821604" y="17606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AAD Connect</a:t>
            </a:r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94AF88-8FB1-4DF7-8796-A8223C387EEE}"/>
              </a:ext>
            </a:extLst>
          </p:cNvPr>
          <p:cNvSpPr/>
          <p:nvPr/>
        </p:nvSpPr>
        <p:spPr>
          <a:xfrm>
            <a:off x="2821604" y="1919471"/>
            <a:ext cx="1317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B1DEB0-6744-4995-A339-B4B800C7DEC4}"/>
              </a:ext>
            </a:extLst>
          </p:cNvPr>
          <p:cNvSpPr/>
          <p:nvPr/>
        </p:nvSpPr>
        <p:spPr>
          <a:xfrm>
            <a:off x="4045015" y="255087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#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355ED9-75F4-4A18-9AD0-8EEF323C4CC1}"/>
              </a:ext>
            </a:extLst>
          </p:cNvPr>
          <p:cNvSpPr/>
          <p:nvPr/>
        </p:nvSpPr>
        <p:spPr>
          <a:xfrm>
            <a:off x="4054532" y="25603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995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0.00208 L 0.07591 0.03935 C 0.09166 0.04884 0.11536 0.05393 0.14036 0.05393 C 0.16875 0.05393 0.1914 0.04884 0.20716 0.03935 L 0.28333 -0.00208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8" grpId="0"/>
      <p:bldP spid="29" grpId="0"/>
      <p:bldP spid="30" grpId="0"/>
      <p:bldP spid="31" grpId="0"/>
      <p:bldP spid="32" grpId="0"/>
      <p:bldP spid="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25BD55-E4EE-4062-A3CF-E04F549F6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3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144-1250-4CBA-935A-6102244B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AAD DS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0127-78D6-4F72-BCA3-17AF423F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629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7EB9-7894-49B0-A7EF-85FBE63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988F-82E5-4F1B-99A6-74FF255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highly available?</a:t>
            </a:r>
          </a:p>
          <a:p>
            <a:r>
              <a:rPr lang="en-US" dirty="0"/>
              <a:t>How do you administer AAD DS?</a:t>
            </a:r>
          </a:p>
          <a:p>
            <a:r>
              <a:rPr lang="en-US" dirty="0"/>
              <a:t>Is there Disaster management for AAD DS?</a:t>
            </a:r>
          </a:p>
          <a:p>
            <a:r>
              <a:rPr lang="en-US" dirty="0"/>
              <a:t>What about Trusts?</a:t>
            </a:r>
          </a:p>
          <a:p>
            <a:r>
              <a:rPr lang="en-US" dirty="0"/>
              <a:t>Do I need to backup the domain controllers?</a:t>
            </a:r>
          </a:p>
          <a:p>
            <a:r>
              <a:rPr lang="en-US" dirty="0"/>
              <a:t>Can I move my AAD DS to another subscription or tenant?</a:t>
            </a:r>
          </a:p>
          <a:p>
            <a:r>
              <a:rPr lang="en-US" dirty="0"/>
              <a:t>Why would we go AD&gt;AAD&gt;AADDS?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268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07E6BC-5E52-4BD0-8A99-A4950AC0E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437673"/>
            <a:ext cx="7315200" cy="6150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881DE4-248E-4698-A5A8-2E9852D6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77275" cy="1325563"/>
          </a:xfrm>
        </p:spPr>
        <p:txBody>
          <a:bodyPr/>
          <a:lstStyle/>
          <a:p>
            <a:r>
              <a:rPr lang="en-US" dirty="0"/>
              <a:t>Replica Sets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384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lane flying over a body of water&#10;&#10;Description automatically generated">
            <a:extLst>
              <a:ext uri="{FF2B5EF4-FFF2-40B4-BE49-F238E27FC236}">
                <a16:creationId xmlns:a16="http://schemas.microsoft.com/office/drawing/2014/main" id="{C2739CEC-EAFD-4E7A-8AA3-EA5F45F3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76" t="23391" r="71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Identity is the Primary control plane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53CC4-001C-4DEF-871A-3B0D512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Choose the right authentication</a:t>
            </a:r>
            <a:endParaRPr lang="en-ZA" sz="34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2537F91-7D14-451C-8324-9714E26D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125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523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89EB7-110B-4C4D-805D-33ABC83F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531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 Choices</a:t>
            </a:r>
            <a:endParaRPr lang="en-ZA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89C0266-74FC-42D7-AF41-55A69FA38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82291"/>
              </p:ext>
            </p:extLst>
          </p:nvPr>
        </p:nvGraphicFramePr>
        <p:xfrm>
          <a:off x="5194300" y="470924"/>
          <a:ext cx="6513604" cy="567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732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47FB5E-0E13-453E-849E-6E1687E5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" y="133826"/>
            <a:ext cx="11461473" cy="6590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15FA7-1AE3-4FD1-829B-10651284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governed identity management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FDA1-78BA-4F04-9E6B-7BF42A9A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6545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organizations transition to the cloud</a:t>
            </a:r>
          </a:p>
          <a:p>
            <a:pPr marL="0" indent="0">
              <a:buNone/>
            </a:pPr>
            <a:r>
              <a:rPr lang="en-GB" dirty="0"/>
              <a:t>"Cloud governed management" describes how organizations manage and govern their users, applications, groups, and devices from the cloud.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380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20EB-33D3-45EC-837F-8537129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(AD DS)</a:t>
            </a: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11011C-FF9B-4E8E-B5BD-AA3701BBD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77335"/>
              </p:ext>
            </p:extLst>
          </p:nvPr>
        </p:nvGraphicFramePr>
        <p:xfrm>
          <a:off x="838200" y="1825625"/>
          <a:ext cx="27323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FB0DA4-4AE6-429F-84E8-2FBB73944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212" y="499268"/>
            <a:ext cx="866775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63591-A8EF-477D-AF8C-E2CE2298A266}"/>
              </a:ext>
            </a:extLst>
          </p:cNvPr>
          <p:cNvSpPr txBox="1"/>
          <p:nvPr/>
        </p:nvSpPr>
        <p:spPr>
          <a:xfrm>
            <a:off x="3321076" y="2170668"/>
            <a:ext cx="576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LDAP server that provides authentication, object management, group policies, trusts and DNS</a:t>
            </a:r>
          </a:p>
          <a:p>
            <a:endParaRPr lang="en-US" dirty="0"/>
          </a:p>
          <a:p>
            <a:r>
              <a:rPr lang="en-US" dirty="0"/>
              <a:t>100% your responsibility.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9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20EB-33D3-45EC-837F-8537129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 (AAD)</a:t>
            </a: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11011C-FF9B-4E8E-B5BD-AA3701BBD8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7323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FB0DA4-4AE6-429F-84E8-2FBB73944A6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796212" y="594518"/>
            <a:ext cx="866775" cy="86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63591-A8EF-477D-AF8C-E2CE2298A266}"/>
              </a:ext>
            </a:extLst>
          </p:cNvPr>
          <p:cNvSpPr txBox="1"/>
          <p:nvPr/>
        </p:nvSpPr>
        <p:spPr>
          <a:xfrm>
            <a:off x="6096000" y="1932316"/>
            <a:ext cx="576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AAD is Microsoft’s cloud-based identity and access management service, which helps your employees sign in and access resources</a:t>
            </a:r>
            <a:endParaRPr lang="en-ZA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6488DDB-15F7-4559-92A9-D09B87D65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39477"/>
              </p:ext>
            </p:extLst>
          </p:nvPr>
        </p:nvGraphicFramePr>
        <p:xfrm>
          <a:off x="3570513" y="1461293"/>
          <a:ext cx="3178629" cy="471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F9847-7193-485E-B594-43F600C88259}"/>
              </a:ext>
            </a:extLst>
          </p:cNvPr>
          <p:cNvSpPr txBox="1"/>
          <p:nvPr/>
        </p:nvSpPr>
        <p:spPr>
          <a:xfrm>
            <a:off x="7053943" y="5602514"/>
            <a:ext cx="503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Compare Active Directory to Azure Active Directory</a:t>
            </a:r>
            <a:endParaRPr lang="en-ZA" dirty="0"/>
          </a:p>
        </p:txBody>
      </p:sp>
      <p:pic>
        <p:nvPicPr>
          <p:cNvPr id="9" name="Graphic 8" descr="Link">
            <a:extLst>
              <a:ext uri="{FF2B5EF4-FFF2-40B4-BE49-F238E27FC236}">
                <a16:creationId xmlns:a16="http://schemas.microsoft.com/office/drawing/2014/main" id="{3378DACD-E2E1-4471-BFBB-3A4F984ADD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75484" y="5477340"/>
            <a:ext cx="695666" cy="695666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70DC640B-781C-45E7-8BD3-C0F78FDAD0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7402" y="2790370"/>
            <a:ext cx="457200" cy="457200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EBD32959-7A9D-4A62-BFFD-85D9C7FC0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64659" y="3276601"/>
            <a:ext cx="457200" cy="457200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62991E1F-3203-4F58-B1B3-82B1D2F2C9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64662" y="3784593"/>
            <a:ext cx="457200" cy="457200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8C216B8A-5E4E-4C5A-8B91-B3842AEE6D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7402" y="4269582"/>
            <a:ext cx="457200" cy="4572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7481B68A-D2D8-4536-B272-3C6A42A118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64662" y="4773940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C38B1CF8-A4BB-4840-A34F-70A82338EE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64659" y="5278298"/>
            <a:ext cx="457200" cy="457200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E3E2C8AF-ABF9-4BD6-9494-F414D30C78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64662" y="5757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11424-1651-437F-A4E8-32B2B07B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WVD won’t work with AAD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99DF9FB-38BF-4862-BA2D-6FB6F1A5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685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1A04E-CFB2-4B3A-8A3C-2C6E230DF3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51" r="3563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5564D-9826-49C4-9965-57053487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WVD with AD 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76FD0-EDA6-41C6-99BB-AA9250D4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0257"/>
            <a:ext cx="10512547" cy="43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701</Words>
  <Application>Microsoft Office PowerPoint</Application>
  <PresentationFormat>Widescreen</PresentationFormat>
  <Paragraphs>135</Paragraphs>
  <Slides>15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Linux Libertine</vt:lpstr>
      <vt:lpstr>Segoe UI</vt:lpstr>
      <vt:lpstr>Office Theme</vt:lpstr>
      <vt:lpstr>Azure AD Domain Services</vt:lpstr>
      <vt:lpstr>Identity is the Primary control plane</vt:lpstr>
      <vt:lpstr>Choose the right authentication</vt:lpstr>
      <vt:lpstr>3 Choices</vt:lpstr>
      <vt:lpstr>Cloud governed identity management</vt:lpstr>
      <vt:lpstr>Active Directory (AD DS)</vt:lpstr>
      <vt:lpstr>Azure Active Directory (AAD)</vt:lpstr>
      <vt:lpstr>WVD won’t work with AAD</vt:lpstr>
      <vt:lpstr>WVD with AD DS</vt:lpstr>
      <vt:lpstr>You COULD extend AD into Azure</vt:lpstr>
      <vt:lpstr>Azure Active Directory Domain Services (AAD)</vt:lpstr>
      <vt:lpstr>PowerPoint Presentation</vt:lpstr>
      <vt:lpstr>DEMO AAD DS</vt:lpstr>
      <vt:lpstr>Questions</vt:lpstr>
      <vt:lpstr>Replica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Domain Services</dc:title>
  <dc:creator>Matthew Levy</dc:creator>
  <cp:lastModifiedBy>Matthew Levy</cp:lastModifiedBy>
  <cp:revision>1</cp:revision>
  <dcterms:created xsi:type="dcterms:W3CDTF">2020-11-12T23:49:35Z</dcterms:created>
  <dcterms:modified xsi:type="dcterms:W3CDTF">2020-11-13T06:17:00Z</dcterms:modified>
</cp:coreProperties>
</file>