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7B52-55BE-5D40-8AEB-ACA26419E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84602-74F8-F545-9107-F2A9A05EA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9C494-1404-CD41-9A30-A22BD89BE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5BD20-BC73-9343-BD8C-E160BFEFA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B82F1-59BA-E747-B271-78274D25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4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E7BD-841B-2741-8156-20F597196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0A169-34E1-4447-8292-5F0D2CCB9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57510-2BC6-AE43-9009-DD8541CF8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6035D-B961-E74B-94F4-5B0C97A98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C6B53-3FD9-DF49-A23C-DE7D7B0F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0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026DCF-6A2E-C84F-88CE-7DD4682BB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4F9C-BF1B-6F48-9D49-B794C1016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C247F-E444-194A-B36B-76FF9E4C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326F9-E1BF-C244-A8BF-3B911D0C0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34AC2-CCC3-024B-94A9-D3937FC2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8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59E5-C07C-4046-9758-90D9A6803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F6EA1-46EE-3149-A35E-981C7F5F0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EFF03-BA07-264E-BB42-EEE1B06B6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91219-2833-3642-BE14-11BA60B3D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44730-CA39-1B4A-9C05-E8F11F8A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27C30D23-9DE3-654E-BF48-AA557A4338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4027" y="6176963"/>
            <a:ext cx="2233990" cy="75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4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DC142-0020-BD44-ACFE-9A7BEB5D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9EB72-039A-9747-A5FA-6A6BD3A2F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F9248-C097-E848-9C30-B2BB6CAD3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4997B-51D6-6F4E-88AA-82514977F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33E71-8F39-C740-B4A8-C03B38CC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9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46CD-783C-E446-A654-5A97D52E5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311D7-FB26-3447-89AA-C3A970F99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C9821-F53E-3D43-95C2-7DA259B8E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9553A-38DC-2849-9767-A79354E5F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D1614-9637-4C4A-AAAD-EE2CB1E13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D2C81-C0BD-C340-9281-0E6DE6F3D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4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897D-F55E-D545-AF06-17BFDCC76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7DBF6-EF12-0146-A518-DAA88767C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DE060-D9DC-AC41-BD50-79B0234B1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3D2A22-D6C1-2B4D-8913-A9183A5C5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F1B4B8-382C-B348-A6A8-EEF630DB4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A1B989-8141-2B4E-B17C-EC9933EE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9/11/19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21111-8CBB-8D44-AC98-AB93F2AA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B2836-4AE2-F841-B3E2-BFBEC8C2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1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52C32-9102-3C49-BEF5-404D391F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48ACE9-B21C-F747-95AF-78DFB0FB8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9/11/19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09D8C-56E2-1B40-ABE7-25F97CFD9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9F767-330C-DF4A-8B35-9876C1FB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2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B8E849-2F2B-AD42-8792-66D97CD42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9/11/19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832D7A-6111-F74F-8CB6-BCE469A4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99B27-1F36-8B4D-AA0F-7D733362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3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E96B-37CE-FD44-A683-5D2224126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36213-2CA2-3446-B210-47F125FBE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CF1BD-BF83-674D-9885-22FDCC5A7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527FB-5D2A-A546-AF67-C628441A5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4643E-A438-E14E-9E9B-C925183EC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11742-C9AE-1840-8F62-6EE3DC99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3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C7C7-528A-774D-8035-2C32DA60B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8F5B5B-8ECF-4F4A-9DE8-CA9032FD7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0594E-0A32-8A46-981D-55FA4F214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1E011-6DB1-2F4C-9318-7BC034F26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E3516-9221-8F49-9F4D-82B68B08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86C30-456D-0048-B930-99D4A4E7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FBE0A-E06F-6646-B029-91B5EAF70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59FAA-CECC-D24C-86C7-BC0406035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4AEE6-A33A-3C48-BBAA-84DDAE2D5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927D6-957D-304E-8ACA-BA097D129572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8E285-A6F2-9F4E-9526-7C8DF8984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9D79F-7881-BF4A-9FBD-E0D8E9BD5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06F4-CACF-A44D-A083-5AE9783A1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28119"/>
            <a:ext cx="9144000" cy="926663"/>
          </a:xfrm>
        </p:spPr>
        <p:txBody>
          <a:bodyPr>
            <a:normAutofit fontScale="90000"/>
          </a:bodyPr>
          <a:lstStyle/>
          <a:p>
            <a:r>
              <a:rPr lang="en-US" dirty="0"/>
              <a:t>The Benefits and considerations of using cloud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CDF67-DB8E-D142-9791-876662EF5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7155"/>
            <a:ext cx="9144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Nicolas Blank</a:t>
            </a:r>
          </a:p>
          <a:p>
            <a:r>
              <a:rPr lang="en-US" dirty="0"/>
              <a:t>Alistair Pugin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34379-F695-7F4C-A1BD-46C8979FF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73211"/>
            <a:ext cx="12192000" cy="411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972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16B3D-75D7-CC40-B6A1-81B19EBE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69ABAD-DD5D-7D4F-A8B1-3BA2F069E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ZA" dirty="0"/>
              <a:t>Why Cloud Friday</a:t>
            </a:r>
          </a:p>
          <a:p>
            <a:pPr fontAlgn="base"/>
            <a:r>
              <a:rPr lang="en-ZA" dirty="0"/>
              <a:t>Timing</a:t>
            </a:r>
          </a:p>
          <a:p>
            <a:pPr fontAlgn="base"/>
            <a:r>
              <a:rPr lang="en-ZA" dirty="0"/>
              <a:t>Logistics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736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6574F-FD95-4D47-83A2-FD5B87053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Cloud Fridays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51482-5800-CA42-9155-1021D8C26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Ongoing Community</a:t>
            </a:r>
          </a:p>
          <a:p>
            <a:r>
              <a:rPr lang="en-US" dirty="0"/>
              <a:t>Education</a:t>
            </a:r>
          </a:p>
          <a:p>
            <a:r>
              <a:rPr lang="en-US" dirty="0"/>
              <a:t>Office hours</a:t>
            </a:r>
          </a:p>
        </p:txBody>
      </p:sp>
    </p:spTree>
    <p:extLst>
      <p:ext uri="{BB962C8B-B14F-4D97-AF65-F5344CB8AC3E}">
        <p14:creationId xmlns:p14="http://schemas.microsoft.com/office/powerpoint/2010/main" val="1201018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51F36-0A60-4142-BA8A-017364B9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Timing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73E1EA63-96D4-B54F-B6FC-F4B9BA63E0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5360243"/>
              </p:ext>
            </p:extLst>
          </p:nvPr>
        </p:nvGraphicFramePr>
        <p:xfrm>
          <a:off x="4848189" y="1685189"/>
          <a:ext cx="6902377" cy="27014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7746">
                  <a:extLst>
                    <a:ext uri="{9D8B030D-6E8A-4147-A177-3AD203B41FA5}">
                      <a16:colId xmlns:a16="http://schemas.microsoft.com/office/drawing/2014/main" val="1063233032"/>
                    </a:ext>
                  </a:extLst>
                </a:gridCol>
                <a:gridCol w="3071393">
                  <a:extLst>
                    <a:ext uri="{9D8B030D-6E8A-4147-A177-3AD203B41FA5}">
                      <a16:colId xmlns:a16="http://schemas.microsoft.com/office/drawing/2014/main" val="3172537697"/>
                    </a:ext>
                  </a:extLst>
                </a:gridCol>
                <a:gridCol w="957746">
                  <a:extLst>
                    <a:ext uri="{9D8B030D-6E8A-4147-A177-3AD203B41FA5}">
                      <a16:colId xmlns:a16="http://schemas.microsoft.com/office/drawing/2014/main" val="521697656"/>
                    </a:ext>
                  </a:extLst>
                </a:gridCol>
                <a:gridCol w="957746">
                  <a:extLst>
                    <a:ext uri="{9D8B030D-6E8A-4147-A177-3AD203B41FA5}">
                      <a16:colId xmlns:a16="http://schemas.microsoft.com/office/drawing/2014/main" val="2413381167"/>
                    </a:ext>
                  </a:extLst>
                </a:gridCol>
                <a:gridCol w="957746">
                  <a:extLst>
                    <a:ext uri="{9D8B030D-6E8A-4147-A177-3AD203B41FA5}">
                      <a16:colId xmlns:a16="http://schemas.microsoft.com/office/drawing/2014/main" val="1176444135"/>
                    </a:ext>
                  </a:extLst>
                </a:gridCol>
              </a:tblGrid>
              <a:tr h="155953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u="none" strike="noStrike">
                          <a:effectLst/>
                        </a:rPr>
                        <a:t>Part</a:t>
                      </a:r>
                      <a:endParaRPr lang="en-Z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u="none" strike="noStrike">
                          <a:effectLst/>
                        </a:rPr>
                        <a:t>Title</a:t>
                      </a:r>
                      <a:endParaRPr lang="en-Z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u="none" strike="noStrike">
                          <a:effectLst/>
                        </a:rPr>
                        <a:t>Length</a:t>
                      </a:r>
                      <a:endParaRPr lang="en-Z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u="none" strike="noStrike">
                          <a:effectLst/>
                        </a:rPr>
                        <a:t>Time</a:t>
                      </a:r>
                      <a:endParaRPr lang="en-Z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u="none" strike="noStrike" dirty="0">
                          <a:effectLst/>
                        </a:rPr>
                        <a:t>Break</a:t>
                      </a:r>
                      <a:endParaRPr lang="en-Z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7136341"/>
                  </a:ext>
                </a:extLst>
              </a:tr>
              <a:tr h="581701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u="none" strike="noStrike" dirty="0">
                          <a:effectLst/>
                        </a:rPr>
                        <a:t>Part 1</a:t>
                      </a:r>
                      <a:endParaRPr lang="en-Z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u="none" strike="noStrike" dirty="0">
                          <a:effectLst/>
                        </a:rPr>
                        <a:t>Describe the benefits and considerations of using cloud services</a:t>
                      </a:r>
                      <a:endParaRPr lang="en-Z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u="none" strike="noStrike">
                          <a:effectLst/>
                        </a:rPr>
                        <a:t>45 Minutes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u="none" strike="noStrike">
                          <a:effectLst/>
                        </a:rPr>
                        <a:t>9:00 AM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u="none" strike="noStrike">
                          <a:effectLst/>
                        </a:rPr>
                        <a:t>15 Minutes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1728553"/>
                  </a:ext>
                </a:extLst>
              </a:tr>
              <a:tr h="715732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u="none" strike="noStrike" dirty="0">
                          <a:effectLst/>
                        </a:rPr>
                        <a:t>Part 2</a:t>
                      </a:r>
                      <a:endParaRPr lang="en-Z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u="none" strike="noStrike" dirty="0">
                          <a:effectLst/>
                        </a:rPr>
                        <a:t>Describe the differences between Infrastructure-as-a-Service (IaaS), Platform-as-a-Service (PaaS) and Software-as-a-Service (SaaS)</a:t>
                      </a:r>
                      <a:endParaRPr lang="en-Z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u="none" strike="noStrike">
                          <a:effectLst/>
                        </a:rPr>
                        <a:t>45 Minutes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u="none" strike="noStrike">
                          <a:effectLst/>
                        </a:rPr>
                        <a:t>10:00 AM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u="none" strike="noStrike">
                          <a:effectLst/>
                        </a:rPr>
                        <a:t>15 Minutes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0577992"/>
                  </a:ext>
                </a:extLst>
              </a:tr>
              <a:tr h="581701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u="none" strike="noStrike" dirty="0">
                          <a:effectLst/>
                        </a:rPr>
                        <a:t>Part 3</a:t>
                      </a:r>
                      <a:endParaRPr lang="en-Z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u="none" strike="noStrike">
                          <a:effectLst/>
                        </a:rPr>
                        <a:t>Describe the differences between Public, Private and Hybrid cloud models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u="none" strike="noStrike">
                          <a:effectLst/>
                        </a:rPr>
                        <a:t>45 Minutes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u="none" strike="noStrike">
                          <a:effectLst/>
                        </a:rPr>
                        <a:t>11:00 AM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u="none" strike="noStrike">
                          <a:effectLst/>
                        </a:rPr>
                        <a:t>15 Minutes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4483771"/>
                  </a:ext>
                </a:extLst>
              </a:tr>
              <a:tr h="314965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u="none" strike="noStrike" dirty="0">
                          <a:effectLst/>
                        </a:rPr>
                        <a:t>Part 4</a:t>
                      </a:r>
                      <a:endParaRPr lang="en-Z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u="none" strike="noStrike">
                          <a:effectLst/>
                        </a:rPr>
                        <a:t>Pricing and support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u="none" strike="noStrike">
                          <a:effectLst/>
                        </a:rPr>
                        <a:t>45 Minutes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u="none" strike="noStrike">
                          <a:effectLst/>
                        </a:rPr>
                        <a:t>12:00 AM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u="none" strike="noStrike">
                          <a:effectLst/>
                        </a:rPr>
                        <a:t>15 Minutes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4500696"/>
                  </a:ext>
                </a:extLst>
              </a:tr>
              <a:tr h="314965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u="none" strike="noStrike" dirty="0">
                          <a:effectLst/>
                        </a:rPr>
                        <a:t>Lunch</a:t>
                      </a:r>
                      <a:endParaRPr lang="en-Z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u="none" strike="noStrike" dirty="0">
                          <a:effectLst/>
                        </a:rPr>
                        <a:t>Lunch</a:t>
                      </a:r>
                      <a:endParaRPr lang="en-Z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u="none" strike="noStrike">
                          <a:effectLst/>
                        </a:rPr>
                        <a:t>1:00 PM</a:t>
                      </a:r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Z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3017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78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70340-CBEE-AE44-80E3-CAD2D3E8D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E20F-0A05-5749-BBB5-75BC4A3C1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ZA" dirty="0"/>
              <a:t>Emergency Exits</a:t>
            </a:r>
          </a:p>
          <a:p>
            <a:pPr fontAlgn="base"/>
            <a:r>
              <a:rPr lang="en-ZA" dirty="0"/>
              <a:t>Toilets</a:t>
            </a:r>
          </a:p>
          <a:p>
            <a:pPr fontAlgn="base"/>
            <a:r>
              <a:rPr lang="en-ZA" dirty="0"/>
              <a:t>Smoking</a:t>
            </a:r>
          </a:p>
          <a:p>
            <a:pPr fontAlgn="base"/>
            <a:r>
              <a:rPr lang="en-ZA" dirty="0"/>
              <a:t>Coffee, Tea, Lunch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801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118</Words>
  <Application>Microsoft Macintosh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The Benefits and considerations of using cloud services</vt:lpstr>
      <vt:lpstr>Agenda</vt:lpstr>
      <vt:lpstr>Why Cloud Fridays</vt:lpstr>
      <vt:lpstr>Timing</vt:lpstr>
      <vt:lpstr>Logistics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Benefits and considerations of using cloud services</dc:title>
  <dc:creator>Nicolas Blank</dc:creator>
  <cp:lastModifiedBy>Nicolas Blank</cp:lastModifiedBy>
  <cp:revision>3</cp:revision>
  <dcterms:created xsi:type="dcterms:W3CDTF">2019-09-11T14:28:33Z</dcterms:created>
  <dcterms:modified xsi:type="dcterms:W3CDTF">2019-09-11T14:34:24Z</dcterms:modified>
</cp:coreProperties>
</file>