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Benefits and considerations of using cloud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Nicolas Blank</a:t>
            </a:r>
          </a:p>
          <a:p>
            <a:r>
              <a:rPr lang="en-US" dirty="0"/>
              <a:t>Alistair Pugin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Define : High Availability, Scalability, Elasticity, Agility, Fault Tolerance, and Disaster Recovery</a:t>
            </a:r>
          </a:p>
          <a:p>
            <a:pPr fontAlgn="base"/>
            <a:r>
              <a:rPr lang="en-ZA" dirty="0"/>
              <a:t>understand the principles of economies of scale</a:t>
            </a:r>
          </a:p>
          <a:p>
            <a:pPr fontAlgn="base"/>
            <a:r>
              <a:rPr lang="en-ZA" dirty="0"/>
              <a:t>Capital Expenditure (</a:t>
            </a:r>
            <a:r>
              <a:rPr lang="en-ZA" dirty="0" err="1"/>
              <a:t>CapEx</a:t>
            </a:r>
            <a:r>
              <a:rPr lang="en-ZA" dirty="0"/>
              <a:t>) vs Operational Expenditure (</a:t>
            </a:r>
            <a:r>
              <a:rPr lang="en-ZA" dirty="0" err="1"/>
              <a:t>OpEx</a:t>
            </a:r>
            <a:r>
              <a:rPr lang="en-ZA" dirty="0"/>
              <a:t>)</a:t>
            </a:r>
          </a:p>
          <a:p>
            <a:pPr fontAlgn="base"/>
            <a:r>
              <a:rPr lang="en-ZA" dirty="0"/>
              <a:t>understand the consumption-based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59BD-D087-274A-A1A0-FD0F97DC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Benefits and considerations of using cloud services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Nicolas Blank</dc:creator>
  <cp:lastModifiedBy>Nicolas Blank</cp:lastModifiedBy>
  <cp:revision>2</cp:revision>
  <dcterms:created xsi:type="dcterms:W3CDTF">2019-09-11T12:53:56Z</dcterms:created>
  <dcterms:modified xsi:type="dcterms:W3CDTF">2019-09-11T14:20:30Z</dcterms:modified>
</cp:coreProperties>
</file>