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7B52-55BE-5D40-8AEB-ACA26419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4602-74F8-F545-9107-F2A9A05E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C494-1404-CD41-9A30-A22BD89B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BD20-BC73-9343-BD8C-E160BFEF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82F1-59BA-E747-B271-78274D25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E7BD-841B-2741-8156-20F59719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0A169-34E1-4447-8292-5F0D2CCB9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7510-2BC6-AE43-9009-DD8541CF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035D-B961-E74B-94F4-5B0C97A9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6B53-3FD9-DF49-A23C-DE7D7B0F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0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26DCF-6A2E-C84F-88CE-7DD4682BB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4F9C-BF1B-6F48-9D49-B794C101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247F-E444-194A-B36B-76FF9E4C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326F9-E1BF-C244-A8BF-3B911D0C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4AC2-CCC3-024B-94A9-D3937FC2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59E5-C07C-4046-9758-90D9A680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6EA1-46EE-3149-A35E-981C7F5F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EFF03-BA07-264E-BB42-EEE1B06B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1219-2833-3642-BE14-11BA60B3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4730-CA39-1B4A-9C05-E8F11F8A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7C30D23-9DE3-654E-BF48-AA557A4338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7" y="6176963"/>
            <a:ext cx="2233990" cy="7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4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C142-0020-BD44-ACFE-9A7BEB5D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9EB72-039A-9747-A5FA-6A6BD3A2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9248-C097-E848-9C30-B2BB6CAD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997B-51D6-6F4E-88AA-82514977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3E71-8F39-C740-B4A8-C03B38C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46CD-783C-E446-A654-5A97D52E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11D7-FB26-3447-89AA-C3A970F99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C9821-F53E-3D43-95C2-7DA259B8E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9553A-38DC-2849-9767-A79354E5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1614-9637-4C4A-AAAD-EE2CB1E1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D2C81-C0BD-C340-9281-0E6DE6F3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897D-F55E-D545-AF06-17BFDCC7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7DBF6-EF12-0146-A518-DAA88767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DE060-D9DC-AC41-BD50-79B0234B1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D2A22-D6C1-2B4D-8913-A9183A5C5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1B4B8-382C-B348-A6A8-EEF630DB4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1B989-8141-2B4E-B17C-EC9933EE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21111-8CBB-8D44-AC98-AB93F2AA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B2836-4AE2-F841-B3E2-BFBEC8C2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1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2C32-9102-3C49-BEF5-404D391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8ACE9-B21C-F747-95AF-78DFB0FB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9D8C-56E2-1B40-ABE7-25F97CFD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9F767-330C-DF4A-8B35-9876C1F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8E849-2F2B-AD42-8792-66D97CD4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32D7A-6111-F74F-8CB6-BCE469A4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99B27-1F36-8B4D-AA0F-7D733362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E96B-37CE-FD44-A683-5D222412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6213-2CA2-3446-B210-47F125FB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CF1BD-BF83-674D-9885-22FDCC5A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527FB-5D2A-A546-AF67-C628441A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4643E-A438-E14E-9E9B-C925183E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1742-C9AE-1840-8F62-6EE3DC99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C7C7-528A-774D-8035-2C32DA60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F5B5B-8ECF-4F4A-9DE8-CA9032FD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0594E-0A32-8A46-981D-55FA4F214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1E011-6DB1-2F4C-9318-7BC034F2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E3516-9221-8F49-9F4D-82B68B08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6C30-456D-0048-B930-99D4A4E7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FBE0A-E06F-6646-B029-91B5EAF7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9FAA-CECC-D24C-86C7-BC0406035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AEE6-A33A-3C48-BBAA-84DDAE2D5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27D6-957D-304E-8ACA-BA097D12957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8E285-A6F2-9F4E-9526-7C8DF898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D79F-7881-BF4A-9FBD-E0D8E9BD5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F02ACB7-ADB0-0243-A286-FCCF16989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F06F4-CACF-A44D-A083-5AE9783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8999"/>
            <a:ext cx="9144000" cy="926663"/>
          </a:xfrm>
        </p:spPr>
        <p:txBody>
          <a:bodyPr/>
          <a:lstStyle/>
          <a:p>
            <a:r>
              <a:rPr lang="en-US" dirty="0"/>
              <a:t>Session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DF67-DB8E-D142-9791-876662EF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7155"/>
            <a:ext cx="9144000" cy="1655762"/>
          </a:xfrm>
        </p:spPr>
        <p:txBody>
          <a:bodyPr/>
          <a:lstStyle/>
          <a:p>
            <a:r>
              <a:rPr lang="en-US"/>
              <a:t>Subtitle</a:t>
            </a:r>
            <a:endParaRPr lang="en-US" dirty="0"/>
          </a:p>
          <a:p>
            <a:r>
              <a:rPr lang="en-US" dirty="0"/>
              <a:t>Speaker Name(s)</a:t>
            </a:r>
          </a:p>
          <a:p>
            <a:r>
              <a:rPr lang="en-US" dirty="0"/>
              <a:t>Speaker Details(s)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4379-F695-7F4C-A1BD-46C8979F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73211"/>
            <a:ext cx="12192000" cy="41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7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6B3D-75D7-CC40-B6A1-81B19EBE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69ABAD-DD5D-7D4F-A8B1-3BA2F069E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3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Session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Nicolas Blank</dc:creator>
  <cp:lastModifiedBy>Nicolas Blank</cp:lastModifiedBy>
  <cp:revision>2</cp:revision>
  <dcterms:created xsi:type="dcterms:W3CDTF">2019-09-11T12:53:56Z</dcterms:created>
  <dcterms:modified xsi:type="dcterms:W3CDTF">2019-09-12T13:13:20Z</dcterms:modified>
</cp:coreProperties>
</file>