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/boar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/boar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F02ACB7-ADB0-0243-A286-FCCF1698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926663"/>
          </a:xfrm>
        </p:spPr>
        <p:txBody>
          <a:bodyPr/>
          <a:lstStyle/>
          <a:p>
            <a:r>
              <a:rPr lang="en-US" dirty="0"/>
              <a:t>Azure Boards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14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Plan, track, and discuss work across your teams</a:t>
            </a:r>
          </a:p>
          <a:p>
            <a:endParaRPr lang="en-US" dirty="0"/>
          </a:p>
          <a:p>
            <a:r>
              <a:rPr lang="en-US" dirty="0"/>
              <a:t>Herman Swart</a:t>
            </a:r>
          </a:p>
          <a:p>
            <a:r>
              <a:rPr lang="en-US" dirty="0"/>
              <a:t>Project Manager – Tangent Solutions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Basics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Track work with Kanban boards, Backlogs, Team dashboards and Custom reporting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Connected from idea to release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Scrum ready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for insights</a:t>
            </a:r>
          </a:p>
          <a:p>
            <a:pPr marL="0" indent="0">
              <a:buNone/>
            </a:pPr>
            <a:endParaRPr lang="en-ZA" dirty="0">
              <a:hlinkClick r:id="rId2"/>
            </a:endParaRPr>
          </a:p>
          <a:p>
            <a:pPr marL="0" indent="0">
              <a:buNone/>
            </a:pPr>
            <a:endParaRPr lang="en-ZA" dirty="0">
              <a:hlinkClick r:id="rId2"/>
            </a:endParaRPr>
          </a:p>
          <a:p>
            <a:pPr marL="0" indent="0">
              <a:buNone/>
            </a:pPr>
            <a:r>
              <a:rPr lang="en-ZA" sz="2400" dirty="0">
                <a:hlinkClick r:id="rId2"/>
              </a:rPr>
              <a:t>https://azure.microsoft.com/en-us/services/devops/boards/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5900-5031-4A29-9B86-EA1C80AA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Azure Boards - Getting Started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5880-427C-4C50-A498-AD331F4D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Microsoft account and sign up</a:t>
            </a:r>
          </a:p>
          <a:p>
            <a:r>
              <a:rPr lang="en-US" dirty="0"/>
              <a:t>Open Azure Boards and choose Start free with Boards</a:t>
            </a:r>
          </a:p>
          <a:p>
            <a:pPr lvl="1"/>
            <a:r>
              <a:rPr lang="en-ZA" dirty="0">
                <a:hlinkClick r:id="rId2"/>
              </a:rPr>
              <a:t>https://azure.microsoft.com/en-us/services/devops/boards/</a:t>
            </a:r>
            <a:br>
              <a:rPr lang="en-ZA" dirty="0"/>
            </a:br>
            <a:endParaRPr lang="en-US" dirty="0"/>
          </a:p>
          <a:p>
            <a:r>
              <a:rPr lang="en-US" dirty="0"/>
              <a:t>An organization is created based on your sign-in account name</a:t>
            </a:r>
          </a:p>
          <a:p>
            <a:r>
              <a:rPr lang="en-US" dirty="0"/>
              <a:t>A project is created based on your sign-in account name</a:t>
            </a:r>
          </a:p>
          <a:p>
            <a:endParaRPr lang="en-ZA" dirty="0"/>
          </a:p>
          <a:p>
            <a:r>
              <a:rPr lang="en-Z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Choose 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Boards free with GitHub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If you're already part of an Azure DevOps organization, choose 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 in to Azure DevOps</a:t>
            </a:r>
            <a:endParaRPr lang="en-Z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83AD-98A8-4B15-B4A5-06C02A66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Azure Boards - Create a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C212-983E-4069-B449-28B41246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2780" cy="4351338"/>
          </a:xfrm>
        </p:spPr>
        <p:txBody>
          <a:bodyPr/>
          <a:lstStyle/>
          <a:p>
            <a:r>
              <a:rPr lang="en-US" dirty="0"/>
              <a:t>Enter a name for your project, select the visibility, and optionally provide a description</a:t>
            </a:r>
          </a:p>
          <a:p>
            <a:r>
              <a:rPr lang="en-US" dirty="0"/>
              <a:t>When your project has been created, the Kanban board automatically appears</a:t>
            </a:r>
          </a:p>
          <a:p>
            <a:r>
              <a:rPr lang="en-US" dirty="0"/>
              <a:t>You can add and invite others to work on your project by adding their email address to your organization and project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your project web portal, choose the Azure DevOps icon, and then select gear icon Organization settings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reate new project dialog">
            <a:extLst>
              <a:ext uri="{FF2B5EF4-FFF2-40B4-BE49-F238E27FC236}">
                <a16:creationId xmlns:a16="http://schemas.microsoft.com/office/drawing/2014/main" id="{0378A977-D4EB-4583-BA0D-B663DF437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49" y="1690688"/>
            <a:ext cx="2747963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nban board">
            <a:extLst>
              <a:ext uri="{FF2B5EF4-FFF2-40B4-BE49-F238E27FC236}">
                <a16:creationId xmlns:a16="http://schemas.microsoft.com/office/drawing/2014/main" id="{9795D255-1B11-4117-BE7D-7F7310312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737" y="4594500"/>
            <a:ext cx="2751375" cy="66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3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37AB-6523-4A0C-994A-203D9446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Azure Boards - Plan and track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6511-6BDC-42CB-AD39-93E55317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/>
              <a:t>Choose one of the following four system processes—Agile, Basic, Scrum, or Capability Maturity Model Integration (CMMI)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Scrum process provides several work item types—product backlog items, tasks, bugs, features, and epics</a:t>
            </a:r>
          </a:p>
          <a:p>
            <a:r>
              <a:rPr lang="en-US" dirty="0"/>
              <a:t>A Kanban board is provisioned with the addition of each project and each team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Features Kanban board is the best tool for quickly adding features and product backlog items that are children of those features</a:t>
            </a:r>
          </a:p>
        </p:txBody>
      </p:sp>
      <p:pic>
        <p:nvPicPr>
          <p:cNvPr id="2050" name="Picture 2" descr="Scrum work item types, conceptual image">
            <a:extLst>
              <a:ext uri="{FF2B5EF4-FFF2-40B4-BE49-F238E27FC236}">
                <a16:creationId xmlns:a16="http://schemas.microsoft.com/office/drawing/2014/main" id="{D14C78C8-F6D0-4BA5-B287-C9A174F4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31" y="1825625"/>
            <a:ext cx="3169057" cy="16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 your Kanban board">
            <a:extLst>
              <a:ext uri="{FF2B5EF4-FFF2-40B4-BE49-F238E27FC236}">
                <a16:creationId xmlns:a16="http://schemas.microsoft.com/office/drawing/2014/main" id="{8E2F23DB-567D-440D-B770-E4E2CA24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31" y="4019619"/>
            <a:ext cx="3164744" cy="15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4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F58D-3F03-4D58-93BE-872512AD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Azure Boards – Customize Your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67F7-97DF-4860-9970-15874E711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7392" cy="4351338"/>
          </a:xfrm>
        </p:spPr>
        <p:txBody>
          <a:bodyPr/>
          <a:lstStyle/>
          <a:p>
            <a:r>
              <a:rPr lang="en-US" dirty="0"/>
              <a:t>Each team can customize their Issues and Epics boards and sprint </a:t>
            </a:r>
            <a:r>
              <a:rPr lang="en-US" dirty="0" err="1"/>
              <a:t>Taskboards</a:t>
            </a:r>
            <a:endParaRPr lang="en-US" dirty="0"/>
          </a:p>
          <a:p>
            <a:pPr lvl="1"/>
            <a:r>
              <a:rPr lang="en-US" dirty="0"/>
              <a:t>Choose the  gear icon to configure the board setting settings</a:t>
            </a:r>
          </a:p>
          <a:p>
            <a:r>
              <a:rPr lang="en-US" dirty="0" err="1"/>
              <a:t>Swimlanes</a:t>
            </a:r>
            <a:r>
              <a:rPr lang="en-US" dirty="0"/>
              <a:t> appear as rows within the Kanban board and provide yet another way to categorize work you want to track</a:t>
            </a:r>
          </a:p>
          <a:p>
            <a:pPr lvl="1"/>
            <a:r>
              <a:rPr lang="en-US" dirty="0"/>
              <a:t>To add a </a:t>
            </a:r>
            <a:r>
              <a:rPr lang="en-US" dirty="0" err="1"/>
              <a:t>swimlane</a:t>
            </a:r>
            <a:r>
              <a:rPr lang="en-US" dirty="0"/>
              <a:t>, choose </a:t>
            </a:r>
            <a:r>
              <a:rPr lang="en-US" dirty="0" err="1"/>
              <a:t>Swimlanes</a:t>
            </a:r>
            <a:r>
              <a:rPr lang="en-US" dirty="0"/>
              <a:t> tab and choose plus icon Swimlane, and then specify the name</a:t>
            </a:r>
            <a:endParaRPr lang="en-ZA" dirty="0"/>
          </a:p>
        </p:txBody>
      </p:sp>
      <p:pic>
        <p:nvPicPr>
          <p:cNvPr id="3078" name="Picture 6" descr="Settings,Swimlanes dialog, Add Expedite swimlane">
            <a:extLst>
              <a:ext uri="{FF2B5EF4-FFF2-40B4-BE49-F238E27FC236}">
                <a16:creationId xmlns:a16="http://schemas.microsoft.com/office/drawing/2014/main" id="{03F456E8-8602-4A6F-BCFE-D5418A59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659" y="3316022"/>
            <a:ext cx="3213405" cy="295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03118-9B88-49AD-B69B-B6702C24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58" y="1448374"/>
            <a:ext cx="3213405" cy="17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9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43A5-1981-4A25-8DDB-E38623B2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Azure Boards – Manage Projects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E8B2-AD7B-4361-B1AA-ECF01E37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users to your project. To assign users to issues or tasks, you need to add them to your project.</a:t>
            </a:r>
          </a:p>
          <a:p>
            <a:r>
              <a:rPr lang="en-US" dirty="0"/>
              <a:t>Share your project vision. To support people who'll contribute to your project, provide them some directions via the project summary page, or through your project wiki.</a:t>
            </a:r>
          </a:p>
          <a:p>
            <a:r>
              <a:rPr lang="en-US" dirty="0"/>
              <a:t>Define area and iteration paths. If you work with Scrum methods or want to time-box your issues and tasks, you'll want to define Iteration Paths.</a:t>
            </a:r>
          </a:p>
          <a:p>
            <a:r>
              <a:rPr lang="en-US" dirty="0"/>
              <a:t>Customize your issues or tasks. If you need additional fields to track data, or other type of work item, you can customize your process.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237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C4C5-C64F-41E4-AA79-4F95CF02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Azure Boards – Quick setup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720B6-2BCE-4BF9-904B-E1AEFE28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2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492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Boards </vt:lpstr>
      <vt:lpstr>Azure Boards Basics </vt:lpstr>
      <vt:lpstr>Azure Boards - Getting Started </vt:lpstr>
      <vt:lpstr>Azure Boards - Create a Project </vt:lpstr>
      <vt:lpstr>Azure Boards - Plan and track work</vt:lpstr>
      <vt:lpstr>Azure Boards – Customize Your Board</vt:lpstr>
      <vt:lpstr>Azure Boards – Manage Projects </vt:lpstr>
      <vt:lpstr>Azure Boards – Quick setup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Nicolas Blank</dc:creator>
  <cp:lastModifiedBy>Herman Swart</cp:lastModifiedBy>
  <cp:revision>11</cp:revision>
  <dcterms:created xsi:type="dcterms:W3CDTF">2019-09-11T12:53:56Z</dcterms:created>
  <dcterms:modified xsi:type="dcterms:W3CDTF">2020-04-16T14:07:56Z</dcterms:modified>
</cp:coreProperties>
</file>