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5145" autoAdjust="0"/>
  </p:normalViewPr>
  <p:slideViewPr>
    <p:cSldViewPr snapToGrid="0" snapToObjects="1">
      <p:cViewPr varScale="1">
        <p:scale>
          <a:sx n="86" d="100"/>
          <a:sy n="86" d="100"/>
        </p:scale>
        <p:origin x="96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image" Target="../media/image4.jpg"/></Relationships>
</file>

<file path=ppt/diagrams/_rels/drawing1.xml.rels><?xml version="1.0" encoding="UTF-8" standalone="yes"?>
<Relationships xmlns="http://schemas.openxmlformats.org/package/2006/relationships"><Relationship Id="rId1" Type="http://schemas.openxmlformats.org/officeDocument/2006/relationships/image" Target="../media/image4.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49D31C-7FDA-4129-A2F4-1CCEF549F863}"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en-ZA"/>
        </a:p>
      </dgm:t>
    </dgm:pt>
    <dgm:pt modelId="{D598C16A-8864-45B1-90A0-E57960DF66CF}">
      <dgm:prSet/>
      <dgm:spPr/>
      <dgm:t>
        <a:bodyPr/>
        <a:lstStyle/>
        <a:p>
          <a:r>
            <a:rPr lang="en-US"/>
            <a:t>Service</a:t>
          </a:r>
          <a:endParaRPr lang="en-ZA"/>
        </a:p>
      </dgm:t>
    </dgm:pt>
    <dgm:pt modelId="{2B1A39D6-189B-4C58-8F37-3F107D289CBA}" type="parTrans" cxnId="{9CC8D47A-E264-437F-8FCB-51DCA31B1082}">
      <dgm:prSet/>
      <dgm:spPr/>
      <dgm:t>
        <a:bodyPr/>
        <a:lstStyle/>
        <a:p>
          <a:endParaRPr lang="en-ZA"/>
        </a:p>
      </dgm:t>
    </dgm:pt>
    <dgm:pt modelId="{97ADE3F0-1C02-404D-8926-6733ED42D486}" type="sibTrans" cxnId="{9CC8D47A-E264-437F-8FCB-51DCA31B1082}">
      <dgm:prSet/>
      <dgm:spPr/>
      <dgm:t>
        <a:bodyPr/>
        <a:lstStyle/>
        <a:p>
          <a:endParaRPr lang="en-ZA"/>
        </a:p>
      </dgm:t>
    </dgm:pt>
    <dgm:pt modelId="{67799B78-5F8A-4A1F-952B-B38911E0FDEB}">
      <dgm:prSet/>
      <dgm:spPr/>
      <dgm:t>
        <a:bodyPr/>
        <a:lstStyle/>
        <a:p>
          <a:r>
            <a:rPr lang="en-US"/>
            <a:t>Servers</a:t>
          </a:r>
          <a:endParaRPr lang="en-ZA"/>
        </a:p>
      </dgm:t>
    </dgm:pt>
    <dgm:pt modelId="{8EF3A589-CDBB-4BE5-9F7F-253876BFDA78}" type="parTrans" cxnId="{DA28E199-CFA9-4F4A-ADD0-27DCA957E3AF}">
      <dgm:prSet/>
      <dgm:spPr/>
      <dgm:t>
        <a:bodyPr/>
        <a:lstStyle/>
        <a:p>
          <a:endParaRPr lang="en-ZA"/>
        </a:p>
      </dgm:t>
    </dgm:pt>
    <dgm:pt modelId="{E4A079CF-71FD-44FE-BA69-621CA6C3EB34}" type="sibTrans" cxnId="{DA28E199-CFA9-4F4A-ADD0-27DCA957E3AF}">
      <dgm:prSet/>
      <dgm:spPr/>
      <dgm:t>
        <a:bodyPr/>
        <a:lstStyle/>
        <a:p>
          <a:endParaRPr lang="en-ZA"/>
        </a:p>
      </dgm:t>
    </dgm:pt>
    <dgm:pt modelId="{528E406F-BEA9-4BA4-8C21-5281AC05EB4A}">
      <dgm:prSet/>
      <dgm:spPr/>
      <dgm:t>
        <a:bodyPr/>
        <a:lstStyle/>
        <a:p>
          <a:r>
            <a:rPr lang="en-US"/>
            <a:t>Storage</a:t>
          </a:r>
          <a:endParaRPr lang="en-ZA"/>
        </a:p>
      </dgm:t>
    </dgm:pt>
    <dgm:pt modelId="{C39C2F16-9428-4419-A861-6BF35C8C3208}" type="parTrans" cxnId="{A5F97694-E89A-4AC4-B68A-69A31047DF3E}">
      <dgm:prSet/>
      <dgm:spPr/>
      <dgm:t>
        <a:bodyPr/>
        <a:lstStyle/>
        <a:p>
          <a:endParaRPr lang="en-ZA"/>
        </a:p>
      </dgm:t>
    </dgm:pt>
    <dgm:pt modelId="{052DC501-E7B3-4D4F-9AF7-77CBE14AFA2E}" type="sibTrans" cxnId="{A5F97694-E89A-4AC4-B68A-69A31047DF3E}">
      <dgm:prSet/>
      <dgm:spPr/>
      <dgm:t>
        <a:bodyPr/>
        <a:lstStyle/>
        <a:p>
          <a:endParaRPr lang="en-ZA"/>
        </a:p>
      </dgm:t>
    </dgm:pt>
    <dgm:pt modelId="{C7885F59-0B94-4330-AF6C-77C8D496D771}">
      <dgm:prSet/>
      <dgm:spPr/>
      <dgm:t>
        <a:bodyPr/>
        <a:lstStyle/>
        <a:p>
          <a:r>
            <a:rPr lang="en-US"/>
            <a:t>Databases</a:t>
          </a:r>
          <a:endParaRPr lang="en-ZA"/>
        </a:p>
      </dgm:t>
    </dgm:pt>
    <dgm:pt modelId="{64EB3DA0-6C1D-4272-A163-EF51BDE84B17}" type="parTrans" cxnId="{784951E3-6732-4457-AC44-111DB35D49AF}">
      <dgm:prSet/>
      <dgm:spPr/>
      <dgm:t>
        <a:bodyPr/>
        <a:lstStyle/>
        <a:p>
          <a:endParaRPr lang="en-ZA"/>
        </a:p>
      </dgm:t>
    </dgm:pt>
    <dgm:pt modelId="{0127DAD9-8266-4D2C-8F11-48458B4D07A3}" type="sibTrans" cxnId="{784951E3-6732-4457-AC44-111DB35D49AF}">
      <dgm:prSet/>
      <dgm:spPr/>
      <dgm:t>
        <a:bodyPr/>
        <a:lstStyle/>
        <a:p>
          <a:endParaRPr lang="en-ZA"/>
        </a:p>
      </dgm:t>
    </dgm:pt>
    <dgm:pt modelId="{FD615EFB-A5F1-4507-965B-5006DB7C3F4C}">
      <dgm:prSet/>
      <dgm:spPr/>
      <dgm:t>
        <a:bodyPr/>
        <a:lstStyle/>
        <a:p>
          <a:r>
            <a:rPr lang="en-US"/>
            <a:t>Networking</a:t>
          </a:r>
          <a:endParaRPr lang="en-ZA"/>
        </a:p>
      </dgm:t>
    </dgm:pt>
    <dgm:pt modelId="{B2901500-6E78-4E12-99DE-752E64867B15}" type="parTrans" cxnId="{155B7F8F-E6FF-4A03-8E1F-6E8EEA3C8129}">
      <dgm:prSet/>
      <dgm:spPr/>
      <dgm:t>
        <a:bodyPr/>
        <a:lstStyle/>
        <a:p>
          <a:endParaRPr lang="en-ZA"/>
        </a:p>
      </dgm:t>
    </dgm:pt>
    <dgm:pt modelId="{C5EC6800-C262-4970-B3E7-86BF163B624D}" type="sibTrans" cxnId="{155B7F8F-E6FF-4A03-8E1F-6E8EEA3C8129}">
      <dgm:prSet/>
      <dgm:spPr/>
      <dgm:t>
        <a:bodyPr/>
        <a:lstStyle/>
        <a:p>
          <a:endParaRPr lang="en-ZA"/>
        </a:p>
      </dgm:t>
    </dgm:pt>
    <dgm:pt modelId="{2609E2DE-D143-4EFE-967F-D4C19DF22378}">
      <dgm:prSet/>
      <dgm:spPr/>
      <dgm:t>
        <a:bodyPr/>
        <a:lstStyle/>
        <a:p>
          <a:r>
            <a:rPr lang="en-US"/>
            <a:t>Software</a:t>
          </a:r>
          <a:endParaRPr lang="en-ZA"/>
        </a:p>
      </dgm:t>
    </dgm:pt>
    <dgm:pt modelId="{13E1D5E9-70D1-4EC2-BC63-B51ADAD5DBCE}" type="parTrans" cxnId="{2A818F73-10F2-47B5-8BAC-105E5211DEC4}">
      <dgm:prSet/>
      <dgm:spPr/>
      <dgm:t>
        <a:bodyPr/>
        <a:lstStyle/>
        <a:p>
          <a:endParaRPr lang="en-ZA"/>
        </a:p>
      </dgm:t>
    </dgm:pt>
    <dgm:pt modelId="{8A804F43-9F85-4EBD-9D3C-FC45108920C6}" type="sibTrans" cxnId="{2A818F73-10F2-47B5-8BAC-105E5211DEC4}">
      <dgm:prSet/>
      <dgm:spPr/>
      <dgm:t>
        <a:bodyPr/>
        <a:lstStyle/>
        <a:p>
          <a:endParaRPr lang="en-ZA"/>
        </a:p>
      </dgm:t>
    </dgm:pt>
    <dgm:pt modelId="{80A853B0-99F6-499F-B3DA-37E110CC63B0}">
      <dgm:prSet/>
      <dgm:spPr/>
      <dgm:t>
        <a:bodyPr/>
        <a:lstStyle/>
        <a:p>
          <a:r>
            <a:rPr lang="en-US"/>
            <a:t>Analytics</a:t>
          </a:r>
          <a:endParaRPr lang="en-ZA"/>
        </a:p>
      </dgm:t>
    </dgm:pt>
    <dgm:pt modelId="{D7DF99FA-AD84-4347-8524-BA3DD0A89B53}" type="parTrans" cxnId="{574C9F30-DA0F-4C77-A670-61847BECAAB1}">
      <dgm:prSet/>
      <dgm:spPr/>
      <dgm:t>
        <a:bodyPr/>
        <a:lstStyle/>
        <a:p>
          <a:endParaRPr lang="en-ZA"/>
        </a:p>
      </dgm:t>
    </dgm:pt>
    <dgm:pt modelId="{2542CBF9-2726-44B7-BCDD-7CF207D7DB8A}" type="sibTrans" cxnId="{574C9F30-DA0F-4C77-A670-61847BECAAB1}">
      <dgm:prSet/>
      <dgm:spPr/>
      <dgm:t>
        <a:bodyPr/>
        <a:lstStyle/>
        <a:p>
          <a:endParaRPr lang="en-ZA"/>
        </a:p>
      </dgm:t>
    </dgm:pt>
    <dgm:pt modelId="{64C8F5BB-C565-40FC-AF5B-2E26114425D5}">
      <dgm:prSet/>
      <dgm:spPr/>
      <dgm:t>
        <a:bodyPr/>
        <a:lstStyle/>
        <a:p>
          <a:r>
            <a:rPr lang="en-US" dirty="0"/>
            <a:t>AI</a:t>
          </a:r>
          <a:endParaRPr lang="en-ZA" dirty="0"/>
        </a:p>
      </dgm:t>
    </dgm:pt>
    <dgm:pt modelId="{D3064F54-055B-4BCD-A0ED-A09804F5928A}" type="parTrans" cxnId="{84710BB4-220A-4929-980D-2AA323087973}">
      <dgm:prSet/>
      <dgm:spPr/>
      <dgm:t>
        <a:bodyPr/>
        <a:lstStyle/>
        <a:p>
          <a:endParaRPr lang="en-ZA"/>
        </a:p>
      </dgm:t>
    </dgm:pt>
    <dgm:pt modelId="{0749595A-8A33-4447-869D-A0EDD8A3FFAC}" type="sibTrans" cxnId="{84710BB4-220A-4929-980D-2AA323087973}">
      <dgm:prSet/>
      <dgm:spPr/>
      <dgm:t>
        <a:bodyPr/>
        <a:lstStyle/>
        <a:p>
          <a:endParaRPr lang="en-ZA"/>
        </a:p>
      </dgm:t>
    </dgm:pt>
    <dgm:pt modelId="{CD2AD84E-A31D-45CC-A15F-7FFDCBE4B60B}">
      <dgm:prSet/>
      <dgm:spPr/>
      <dgm:t>
        <a:bodyPr/>
        <a:lstStyle/>
        <a:p>
          <a:r>
            <a:rPr lang="en-US" dirty="0"/>
            <a:t>Features</a:t>
          </a:r>
          <a:endParaRPr lang="en-ZA" dirty="0"/>
        </a:p>
      </dgm:t>
    </dgm:pt>
    <dgm:pt modelId="{30979201-EF6B-4B1F-9CDB-28BCFB46442E}" type="parTrans" cxnId="{5D3DAF35-7AFB-4002-B1D9-3956076F1217}">
      <dgm:prSet/>
      <dgm:spPr/>
      <dgm:t>
        <a:bodyPr/>
        <a:lstStyle/>
        <a:p>
          <a:endParaRPr lang="en-ZA"/>
        </a:p>
      </dgm:t>
    </dgm:pt>
    <dgm:pt modelId="{6D8B955A-C4F1-48B5-B3C2-3A5F8D249652}" type="sibTrans" cxnId="{5D3DAF35-7AFB-4002-B1D9-3956076F1217}">
      <dgm:prSet/>
      <dgm:spPr/>
      <dgm:t>
        <a:bodyPr/>
        <a:lstStyle/>
        <a:p>
          <a:endParaRPr lang="en-ZA"/>
        </a:p>
      </dgm:t>
    </dgm:pt>
    <dgm:pt modelId="{6457173C-D8D9-42A2-A9C6-2C64A42DCE83}">
      <dgm:prSet/>
      <dgm:spPr/>
      <dgm:t>
        <a:bodyPr/>
        <a:lstStyle/>
        <a:p>
          <a:r>
            <a:rPr lang="en-US" dirty="0"/>
            <a:t>HA</a:t>
          </a:r>
          <a:endParaRPr lang="en-ZA" dirty="0"/>
        </a:p>
      </dgm:t>
    </dgm:pt>
    <dgm:pt modelId="{F9C8DAA3-1A0B-4299-A562-7FBE9A27D8B3}" type="parTrans" cxnId="{B8AAB834-BBD5-41B1-91B7-4510C9049323}">
      <dgm:prSet/>
      <dgm:spPr/>
      <dgm:t>
        <a:bodyPr/>
        <a:lstStyle/>
        <a:p>
          <a:endParaRPr lang="en-ZA"/>
        </a:p>
      </dgm:t>
    </dgm:pt>
    <dgm:pt modelId="{CF771491-C067-4328-AA42-80F4418BDC65}" type="sibTrans" cxnId="{B8AAB834-BBD5-41B1-91B7-4510C9049323}">
      <dgm:prSet/>
      <dgm:spPr/>
      <dgm:t>
        <a:bodyPr/>
        <a:lstStyle/>
        <a:p>
          <a:endParaRPr lang="en-ZA"/>
        </a:p>
      </dgm:t>
    </dgm:pt>
    <dgm:pt modelId="{AAEA35F6-52D1-4740-A33C-15BA9737FF2A}">
      <dgm:prSet/>
      <dgm:spPr/>
      <dgm:t>
        <a:bodyPr/>
        <a:lstStyle/>
        <a:p>
          <a:r>
            <a:rPr lang="en-US" dirty="0"/>
            <a:t>Scalability</a:t>
          </a:r>
          <a:endParaRPr lang="en-ZA" dirty="0"/>
        </a:p>
      </dgm:t>
    </dgm:pt>
    <dgm:pt modelId="{2158BF50-6CA3-4646-9AD8-3E724876A284}" type="parTrans" cxnId="{4CD5D653-4144-481E-8D9F-51381E6AB551}">
      <dgm:prSet/>
      <dgm:spPr/>
      <dgm:t>
        <a:bodyPr/>
        <a:lstStyle/>
        <a:p>
          <a:endParaRPr lang="en-ZA"/>
        </a:p>
      </dgm:t>
    </dgm:pt>
    <dgm:pt modelId="{7141E649-1F6D-40E5-B191-467FB2B7ED04}" type="sibTrans" cxnId="{4CD5D653-4144-481E-8D9F-51381E6AB551}">
      <dgm:prSet/>
      <dgm:spPr/>
      <dgm:t>
        <a:bodyPr/>
        <a:lstStyle/>
        <a:p>
          <a:endParaRPr lang="en-ZA"/>
        </a:p>
      </dgm:t>
    </dgm:pt>
    <dgm:pt modelId="{908DF183-6294-44E3-94FA-35C9F8FA8C85}">
      <dgm:prSet/>
      <dgm:spPr/>
      <dgm:t>
        <a:bodyPr/>
        <a:lstStyle/>
        <a:p>
          <a:r>
            <a:rPr lang="en-US" dirty="0"/>
            <a:t>Elasticity</a:t>
          </a:r>
          <a:endParaRPr lang="en-ZA" dirty="0"/>
        </a:p>
      </dgm:t>
    </dgm:pt>
    <dgm:pt modelId="{B49A1BFF-E8D8-4FE1-B33D-BA7ED7226088}" type="parTrans" cxnId="{6E0CC259-7081-4286-A044-1BAF8DAE300D}">
      <dgm:prSet/>
      <dgm:spPr/>
      <dgm:t>
        <a:bodyPr/>
        <a:lstStyle/>
        <a:p>
          <a:endParaRPr lang="en-ZA"/>
        </a:p>
      </dgm:t>
    </dgm:pt>
    <dgm:pt modelId="{555A1BD8-A65D-40A5-878C-8F7F56D017B2}" type="sibTrans" cxnId="{6E0CC259-7081-4286-A044-1BAF8DAE300D}">
      <dgm:prSet/>
      <dgm:spPr/>
      <dgm:t>
        <a:bodyPr/>
        <a:lstStyle/>
        <a:p>
          <a:endParaRPr lang="en-ZA"/>
        </a:p>
      </dgm:t>
    </dgm:pt>
    <dgm:pt modelId="{00A71FA7-B33A-46EC-9CBA-C01139751FBE}">
      <dgm:prSet/>
      <dgm:spPr/>
      <dgm:t>
        <a:bodyPr/>
        <a:lstStyle/>
        <a:p>
          <a:r>
            <a:rPr lang="en-US" dirty="0"/>
            <a:t>Agility</a:t>
          </a:r>
          <a:endParaRPr lang="en-ZA" dirty="0"/>
        </a:p>
      </dgm:t>
    </dgm:pt>
    <dgm:pt modelId="{69DA64E1-2FE8-4928-A43A-946B176B2F9B}" type="parTrans" cxnId="{93BD5351-52E2-4375-BA0D-8B3B295BFAF2}">
      <dgm:prSet/>
      <dgm:spPr/>
      <dgm:t>
        <a:bodyPr/>
        <a:lstStyle/>
        <a:p>
          <a:endParaRPr lang="en-ZA"/>
        </a:p>
      </dgm:t>
    </dgm:pt>
    <dgm:pt modelId="{2B007941-6D35-4B35-9EDA-8AB755981868}" type="sibTrans" cxnId="{93BD5351-52E2-4375-BA0D-8B3B295BFAF2}">
      <dgm:prSet/>
      <dgm:spPr/>
      <dgm:t>
        <a:bodyPr/>
        <a:lstStyle/>
        <a:p>
          <a:endParaRPr lang="en-ZA"/>
        </a:p>
      </dgm:t>
    </dgm:pt>
    <dgm:pt modelId="{9008F22C-75CF-4EF7-8AD9-B1B5D1684A5D}">
      <dgm:prSet/>
      <dgm:spPr/>
      <dgm:t>
        <a:bodyPr/>
        <a:lstStyle/>
        <a:p>
          <a:r>
            <a:rPr lang="en-US" dirty="0"/>
            <a:t>Fault tolerance</a:t>
          </a:r>
          <a:endParaRPr lang="en-ZA" dirty="0"/>
        </a:p>
      </dgm:t>
    </dgm:pt>
    <dgm:pt modelId="{D3A33BB0-76FD-4269-87C0-F0816AE3F5D3}" type="parTrans" cxnId="{549FFF51-5AD2-4E43-B85E-A7E1ADEB12EE}">
      <dgm:prSet/>
      <dgm:spPr/>
      <dgm:t>
        <a:bodyPr/>
        <a:lstStyle/>
        <a:p>
          <a:endParaRPr lang="en-ZA"/>
        </a:p>
      </dgm:t>
    </dgm:pt>
    <dgm:pt modelId="{27DFDECF-FED9-4082-9F43-5416E2AFCCA7}" type="sibTrans" cxnId="{549FFF51-5AD2-4E43-B85E-A7E1ADEB12EE}">
      <dgm:prSet/>
      <dgm:spPr/>
      <dgm:t>
        <a:bodyPr/>
        <a:lstStyle/>
        <a:p>
          <a:endParaRPr lang="en-ZA"/>
        </a:p>
      </dgm:t>
    </dgm:pt>
    <dgm:pt modelId="{C0ECEFFA-A118-44F8-9118-409F3913A4C5}">
      <dgm:prSet/>
      <dgm:spPr/>
      <dgm:t>
        <a:bodyPr/>
        <a:lstStyle/>
        <a:p>
          <a:r>
            <a:rPr lang="en-US" dirty="0"/>
            <a:t>Disaster recovery</a:t>
          </a:r>
          <a:endParaRPr lang="en-ZA" dirty="0"/>
        </a:p>
      </dgm:t>
    </dgm:pt>
    <dgm:pt modelId="{D08DDBCE-1C29-4F98-A8F3-09D002ECBBA1}" type="parTrans" cxnId="{E59DFD7B-79E1-4CB9-AC66-C4BF34044BEF}">
      <dgm:prSet/>
      <dgm:spPr/>
      <dgm:t>
        <a:bodyPr/>
        <a:lstStyle/>
        <a:p>
          <a:endParaRPr lang="en-ZA"/>
        </a:p>
      </dgm:t>
    </dgm:pt>
    <dgm:pt modelId="{F775F94B-34A5-4669-953F-F2A38BC4C80C}" type="sibTrans" cxnId="{E59DFD7B-79E1-4CB9-AC66-C4BF34044BEF}">
      <dgm:prSet/>
      <dgm:spPr/>
      <dgm:t>
        <a:bodyPr/>
        <a:lstStyle/>
        <a:p>
          <a:endParaRPr lang="en-ZA"/>
        </a:p>
      </dgm:t>
    </dgm:pt>
    <dgm:pt modelId="{16D55A95-A832-47AF-B120-0ABA5C34667C}">
      <dgm:prSet/>
      <dgm:spPr/>
      <dgm:t>
        <a:bodyPr/>
        <a:lstStyle/>
        <a:p>
          <a:r>
            <a:rPr lang="en-US" dirty="0"/>
            <a:t>Reach</a:t>
          </a:r>
          <a:endParaRPr lang="en-ZA" dirty="0"/>
        </a:p>
      </dgm:t>
    </dgm:pt>
    <dgm:pt modelId="{C2E6E4A0-A251-42B8-B15F-4B5E602BE18F}" type="parTrans" cxnId="{8FE98293-4578-476B-AF21-641619B16489}">
      <dgm:prSet/>
      <dgm:spPr/>
      <dgm:t>
        <a:bodyPr/>
        <a:lstStyle/>
        <a:p>
          <a:endParaRPr lang="en-ZA"/>
        </a:p>
      </dgm:t>
    </dgm:pt>
    <dgm:pt modelId="{76392DA3-38FE-41EB-AD1A-54710A39C52C}" type="sibTrans" cxnId="{8FE98293-4578-476B-AF21-641619B16489}">
      <dgm:prSet/>
      <dgm:spPr/>
      <dgm:t>
        <a:bodyPr/>
        <a:lstStyle/>
        <a:p>
          <a:endParaRPr lang="en-ZA"/>
        </a:p>
      </dgm:t>
    </dgm:pt>
    <dgm:pt modelId="{93A799F6-2725-43A9-B63C-F636986F401C}">
      <dgm:prSet/>
      <dgm:spPr/>
      <dgm:t>
        <a:bodyPr/>
        <a:lstStyle/>
        <a:p>
          <a:r>
            <a:rPr lang="en-US" dirty="0"/>
            <a:t>Security</a:t>
          </a:r>
          <a:endParaRPr lang="en-ZA" dirty="0"/>
        </a:p>
      </dgm:t>
    </dgm:pt>
    <dgm:pt modelId="{AD43B1A8-49BA-4729-975C-2C759998AD6C}" type="parTrans" cxnId="{160C1164-49FA-4D81-9FC9-16EC43ABFE4D}">
      <dgm:prSet/>
      <dgm:spPr/>
      <dgm:t>
        <a:bodyPr/>
        <a:lstStyle/>
        <a:p>
          <a:endParaRPr lang="en-ZA"/>
        </a:p>
      </dgm:t>
    </dgm:pt>
    <dgm:pt modelId="{BBE674C5-B7A8-4C7E-A5BA-43473219C375}" type="sibTrans" cxnId="{160C1164-49FA-4D81-9FC9-16EC43ABFE4D}">
      <dgm:prSet/>
      <dgm:spPr/>
      <dgm:t>
        <a:bodyPr/>
        <a:lstStyle/>
        <a:p>
          <a:endParaRPr lang="en-ZA"/>
        </a:p>
      </dgm:t>
    </dgm:pt>
    <dgm:pt modelId="{F128815F-12DD-4BDF-BD9E-903C1ED82086}" type="pres">
      <dgm:prSet presAssocID="{9E49D31C-7FDA-4129-A2F4-1CCEF549F863}" presName="composite" presStyleCnt="0">
        <dgm:presLayoutVars>
          <dgm:chMax val="5"/>
          <dgm:dir/>
          <dgm:animLvl val="ctr"/>
          <dgm:resizeHandles val="exact"/>
        </dgm:presLayoutVars>
      </dgm:prSet>
      <dgm:spPr/>
    </dgm:pt>
    <dgm:pt modelId="{D1817AB8-3DF4-498C-B386-56A6EADADA4A}" type="pres">
      <dgm:prSet presAssocID="{9E49D31C-7FDA-4129-A2F4-1CCEF549F863}" presName="cycle" presStyleCnt="0"/>
      <dgm:spPr/>
    </dgm:pt>
    <dgm:pt modelId="{22A18DF8-A7BD-4B25-A4EB-AABC2D32AFE9}" type="pres">
      <dgm:prSet presAssocID="{9E49D31C-7FDA-4129-A2F4-1CCEF549F863}" presName="centerShape" presStyleCnt="0"/>
      <dgm:spPr/>
    </dgm:pt>
    <dgm:pt modelId="{691C2645-BE0D-45C1-9EB5-F6D30C8C2563}" type="pres">
      <dgm:prSet presAssocID="{9E49D31C-7FDA-4129-A2F4-1CCEF549F863}" presName="connSite" presStyleLbl="node1" presStyleIdx="0" presStyleCnt="3"/>
      <dgm:spPr/>
    </dgm:pt>
    <dgm:pt modelId="{B224FDEE-B658-47A3-B466-E2E056BC99D8}" type="pres">
      <dgm:prSet presAssocID="{9E49D31C-7FDA-4129-A2F4-1CCEF549F863}" presName="visible" presStyleLbl="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844F9A5A-C65E-42A8-8815-A2043395139C}" type="pres">
      <dgm:prSet presAssocID="{2B1A39D6-189B-4C58-8F37-3F107D289CBA}" presName="Name25" presStyleLbl="parChTrans1D1" presStyleIdx="0" presStyleCnt="2"/>
      <dgm:spPr/>
    </dgm:pt>
    <dgm:pt modelId="{BFE682BB-2CB7-4F1B-93B6-8D609EFE97E2}" type="pres">
      <dgm:prSet presAssocID="{D598C16A-8864-45B1-90A0-E57960DF66CF}" presName="node" presStyleCnt="0"/>
      <dgm:spPr/>
    </dgm:pt>
    <dgm:pt modelId="{73371E09-3D29-4329-9ABA-BE4BBFD3B169}" type="pres">
      <dgm:prSet presAssocID="{D598C16A-8864-45B1-90A0-E57960DF66CF}" presName="parentNode" presStyleLbl="node1" presStyleIdx="1" presStyleCnt="3">
        <dgm:presLayoutVars>
          <dgm:chMax val="1"/>
          <dgm:bulletEnabled val="1"/>
        </dgm:presLayoutVars>
      </dgm:prSet>
      <dgm:spPr/>
    </dgm:pt>
    <dgm:pt modelId="{43BF7224-74B1-4CB3-BBF4-6B4FF89D07FC}" type="pres">
      <dgm:prSet presAssocID="{D598C16A-8864-45B1-90A0-E57960DF66CF}" presName="childNode" presStyleLbl="revTx" presStyleIdx="0" presStyleCnt="2">
        <dgm:presLayoutVars>
          <dgm:bulletEnabled val="1"/>
        </dgm:presLayoutVars>
      </dgm:prSet>
      <dgm:spPr/>
    </dgm:pt>
    <dgm:pt modelId="{34FAE9AA-F823-4814-8DD1-B731D60A71A2}" type="pres">
      <dgm:prSet presAssocID="{30979201-EF6B-4B1F-9CDB-28BCFB46442E}" presName="Name25" presStyleLbl="parChTrans1D1" presStyleIdx="1" presStyleCnt="2"/>
      <dgm:spPr/>
    </dgm:pt>
    <dgm:pt modelId="{4788FB76-EAD7-46F5-A7B0-28069B6A6B69}" type="pres">
      <dgm:prSet presAssocID="{CD2AD84E-A31D-45CC-A15F-7FFDCBE4B60B}" presName="node" presStyleCnt="0"/>
      <dgm:spPr/>
    </dgm:pt>
    <dgm:pt modelId="{E8EA78F8-33BB-4DC9-BDC0-107698792CB9}" type="pres">
      <dgm:prSet presAssocID="{CD2AD84E-A31D-45CC-A15F-7FFDCBE4B60B}" presName="parentNode" presStyleLbl="node1" presStyleIdx="2" presStyleCnt="3" custLinFactNeighborX="14437" custLinFactNeighborY="-26626">
        <dgm:presLayoutVars>
          <dgm:chMax val="1"/>
          <dgm:bulletEnabled val="1"/>
        </dgm:presLayoutVars>
      </dgm:prSet>
      <dgm:spPr/>
    </dgm:pt>
    <dgm:pt modelId="{A1058048-3EB6-4DFB-8ED7-D1FB1E370921}" type="pres">
      <dgm:prSet presAssocID="{CD2AD84E-A31D-45CC-A15F-7FFDCBE4B60B}" presName="childNode" presStyleLbl="revTx" presStyleIdx="1" presStyleCnt="2">
        <dgm:presLayoutVars>
          <dgm:bulletEnabled val="1"/>
        </dgm:presLayoutVars>
      </dgm:prSet>
      <dgm:spPr/>
    </dgm:pt>
  </dgm:ptLst>
  <dgm:cxnLst>
    <dgm:cxn modelId="{02A0ED02-667A-4872-896D-40DD6BF66B32}" type="presOf" srcId="{67799B78-5F8A-4A1F-952B-B38911E0FDEB}" destId="{43BF7224-74B1-4CB3-BBF4-6B4FF89D07FC}" srcOrd="0" destOrd="0" presId="urn:microsoft.com/office/officeart/2005/8/layout/radial2"/>
    <dgm:cxn modelId="{1CBFCC03-190F-44C8-B055-D8F0895BCC8D}" type="presOf" srcId="{2B1A39D6-189B-4C58-8F37-3F107D289CBA}" destId="{844F9A5A-C65E-42A8-8815-A2043395139C}" srcOrd="0" destOrd="0" presId="urn:microsoft.com/office/officeart/2005/8/layout/radial2"/>
    <dgm:cxn modelId="{374D8219-9C6E-4FB5-8855-445CBAF0C767}" type="presOf" srcId="{93A799F6-2725-43A9-B63C-F636986F401C}" destId="{A1058048-3EB6-4DFB-8ED7-D1FB1E370921}" srcOrd="0" destOrd="7" presId="urn:microsoft.com/office/officeart/2005/8/layout/radial2"/>
    <dgm:cxn modelId="{03436526-2C50-4E73-9DAF-776B6D8BC765}" type="presOf" srcId="{9E49D31C-7FDA-4129-A2F4-1CCEF549F863}" destId="{F128815F-12DD-4BDF-BD9E-903C1ED82086}" srcOrd="0" destOrd="0" presId="urn:microsoft.com/office/officeart/2005/8/layout/radial2"/>
    <dgm:cxn modelId="{574C9F30-DA0F-4C77-A670-61847BECAAB1}" srcId="{D598C16A-8864-45B1-90A0-E57960DF66CF}" destId="{80A853B0-99F6-499F-B3DA-37E110CC63B0}" srcOrd="5" destOrd="0" parTransId="{D7DF99FA-AD84-4347-8524-BA3DD0A89B53}" sibTransId="{2542CBF9-2726-44B7-BCDD-7CF207D7DB8A}"/>
    <dgm:cxn modelId="{03B67434-F4A8-41E0-B578-5596978FB2B3}" type="presOf" srcId="{64C8F5BB-C565-40FC-AF5B-2E26114425D5}" destId="{43BF7224-74B1-4CB3-BBF4-6B4FF89D07FC}" srcOrd="0" destOrd="6" presId="urn:microsoft.com/office/officeart/2005/8/layout/radial2"/>
    <dgm:cxn modelId="{B8AAB834-BBD5-41B1-91B7-4510C9049323}" srcId="{CD2AD84E-A31D-45CC-A15F-7FFDCBE4B60B}" destId="{6457173C-D8D9-42A2-A9C6-2C64A42DCE83}" srcOrd="0" destOrd="0" parTransId="{F9C8DAA3-1A0B-4299-A562-7FBE9A27D8B3}" sibTransId="{CF771491-C067-4328-AA42-80F4418BDC65}"/>
    <dgm:cxn modelId="{5D3DAF35-7AFB-4002-B1D9-3956076F1217}" srcId="{9E49D31C-7FDA-4129-A2F4-1CCEF549F863}" destId="{CD2AD84E-A31D-45CC-A15F-7FFDCBE4B60B}" srcOrd="1" destOrd="0" parTransId="{30979201-EF6B-4B1F-9CDB-28BCFB46442E}" sibTransId="{6D8B955A-C4F1-48B5-B3C2-3A5F8D249652}"/>
    <dgm:cxn modelId="{160C1164-49FA-4D81-9FC9-16EC43ABFE4D}" srcId="{CD2AD84E-A31D-45CC-A15F-7FFDCBE4B60B}" destId="{93A799F6-2725-43A9-B63C-F636986F401C}" srcOrd="7" destOrd="0" parTransId="{AD43B1A8-49BA-4729-975C-2C759998AD6C}" sibTransId="{BBE674C5-B7A8-4C7E-A5BA-43473219C375}"/>
    <dgm:cxn modelId="{E3431469-9616-45A9-8692-61F0169FC6F9}" type="presOf" srcId="{30979201-EF6B-4B1F-9CDB-28BCFB46442E}" destId="{34FAE9AA-F823-4814-8DD1-B731D60A71A2}" srcOrd="0" destOrd="0" presId="urn:microsoft.com/office/officeart/2005/8/layout/radial2"/>
    <dgm:cxn modelId="{71EB8D6F-98F9-4E31-B825-C2F99E00C0D8}" type="presOf" srcId="{908DF183-6294-44E3-94FA-35C9F8FA8C85}" destId="{A1058048-3EB6-4DFB-8ED7-D1FB1E370921}" srcOrd="0" destOrd="2" presId="urn:microsoft.com/office/officeart/2005/8/layout/radial2"/>
    <dgm:cxn modelId="{93BD5351-52E2-4375-BA0D-8B3B295BFAF2}" srcId="{CD2AD84E-A31D-45CC-A15F-7FFDCBE4B60B}" destId="{00A71FA7-B33A-46EC-9CBA-C01139751FBE}" srcOrd="3" destOrd="0" parTransId="{69DA64E1-2FE8-4928-A43A-946B176B2F9B}" sibTransId="{2B007941-6D35-4B35-9EDA-8AB755981868}"/>
    <dgm:cxn modelId="{549FFF51-5AD2-4E43-B85E-A7E1ADEB12EE}" srcId="{CD2AD84E-A31D-45CC-A15F-7FFDCBE4B60B}" destId="{9008F22C-75CF-4EF7-8AD9-B1B5D1684A5D}" srcOrd="4" destOrd="0" parTransId="{D3A33BB0-76FD-4269-87C0-F0816AE3F5D3}" sibTransId="{27DFDECF-FED9-4082-9F43-5416E2AFCCA7}"/>
    <dgm:cxn modelId="{2A818F73-10F2-47B5-8BAC-105E5211DEC4}" srcId="{D598C16A-8864-45B1-90A0-E57960DF66CF}" destId="{2609E2DE-D143-4EFE-967F-D4C19DF22378}" srcOrd="4" destOrd="0" parTransId="{13E1D5E9-70D1-4EC2-BC63-B51ADAD5DBCE}" sibTransId="{8A804F43-9F85-4EBD-9D3C-FC45108920C6}"/>
    <dgm:cxn modelId="{4CD5D653-4144-481E-8D9F-51381E6AB551}" srcId="{CD2AD84E-A31D-45CC-A15F-7FFDCBE4B60B}" destId="{AAEA35F6-52D1-4740-A33C-15BA9737FF2A}" srcOrd="1" destOrd="0" parTransId="{2158BF50-6CA3-4646-9AD8-3E724876A284}" sibTransId="{7141E649-1F6D-40E5-B191-467FB2B7ED04}"/>
    <dgm:cxn modelId="{817B2A56-F933-4065-91CD-578318D5F598}" type="presOf" srcId="{AAEA35F6-52D1-4740-A33C-15BA9737FF2A}" destId="{A1058048-3EB6-4DFB-8ED7-D1FB1E370921}" srcOrd="0" destOrd="1" presId="urn:microsoft.com/office/officeart/2005/8/layout/radial2"/>
    <dgm:cxn modelId="{6E0CC259-7081-4286-A044-1BAF8DAE300D}" srcId="{CD2AD84E-A31D-45CC-A15F-7FFDCBE4B60B}" destId="{908DF183-6294-44E3-94FA-35C9F8FA8C85}" srcOrd="2" destOrd="0" parTransId="{B49A1BFF-E8D8-4FE1-B33D-BA7ED7226088}" sibTransId="{555A1BD8-A65D-40A5-878C-8F7F56D017B2}"/>
    <dgm:cxn modelId="{FFE4C879-9A2B-4C26-A950-390060B89920}" type="presOf" srcId="{16D55A95-A832-47AF-B120-0ABA5C34667C}" destId="{A1058048-3EB6-4DFB-8ED7-D1FB1E370921}" srcOrd="0" destOrd="6" presId="urn:microsoft.com/office/officeart/2005/8/layout/radial2"/>
    <dgm:cxn modelId="{9CC8D47A-E264-437F-8FCB-51DCA31B1082}" srcId="{9E49D31C-7FDA-4129-A2F4-1CCEF549F863}" destId="{D598C16A-8864-45B1-90A0-E57960DF66CF}" srcOrd="0" destOrd="0" parTransId="{2B1A39D6-189B-4C58-8F37-3F107D289CBA}" sibTransId="{97ADE3F0-1C02-404D-8926-6733ED42D486}"/>
    <dgm:cxn modelId="{E59DFD7B-79E1-4CB9-AC66-C4BF34044BEF}" srcId="{CD2AD84E-A31D-45CC-A15F-7FFDCBE4B60B}" destId="{C0ECEFFA-A118-44F8-9118-409F3913A4C5}" srcOrd="5" destOrd="0" parTransId="{D08DDBCE-1C29-4F98-A8F3-09D002ECBBA1}" sibTransId="{F775F94B-34A5-4669-953F-F2A38BC4C80C}"/>
    <dgm:cxn modelId="{7283B280-726F-449A-BAE6-B8024C25E86E}" type="presOf" srcId="{6457173C-D8D9-42A2-A9C6-2C64A42DCE83}" destId="{A1058048-3EB6-4DFB-8ED7-D1FB1E370921}" srcOrd="0" destOrd="0" presId="urn:microsoft.com/office/officeart/2005/8/layout/radial2"/>
    <dgm:cxn modelId="{155B7F8F-E6FF-4A03-8E1F-6E8EEA3C8129}" srcId="{D598C16A-8864-45B1-90A0-E57960DF66CF}" destId="{FD615EFB-A5F1-4507-965B-5006DB7C3F4C}" srcOrd="3" destOrd="0" parTransId="{B2901500-6E78-4E12-99DE-752E64867B15}" sibTransId="{C5EC6800-C262-4970-B3E7-86BF163B624D}"/>
    <dgm:cxn modelId="{09EE2D91-3A4A-4856-911B-15E814CC5C46}" type="presOf" srcId="{C0ECEFFA-A118-44F8-9118-409F3913A4C5}" destId="{A1058048-3EB6-4DFB-8ED7-D1FB1E370921}" srcOrd="0" destOrd="5" presId="urn:microsoft.com/office/officeart/2005/8/layout/radial2"/>
    <dgm:cxn modelId="{8FE98293-4578-476B-AF21-641619B16489}" srcId="{CD2AD84E-A31D-45CC-A15F-7FFDCBE4B60B}" destId="{16D55A95-A832-47AF-B120-0ABA5C34667C}" srcOrd="6" destOrd="0" parTransId="{C2E6E4A0-A251-42B8-B15F-4B5E602BE18F}" sibTransId="{76392DA3-38FE-41EB-AD1A-54710A39C52C}"/>
    <dgm:cxn modelId="{A5F97694-E89A-4AC4-B68A-69A31047DF3E}" srcId="{D598C16A-8864-45B1-90A0-E57960DF66CF}" destId="{528E406F-BEA9-4BA4-8C21-5281AC05EB4A}" srcOrd="1" destOrd="0" parTransId="{C39C2F16-9428-4419-A861-6BF35C8C3208}" sibTransId="{052DC501-E7B3-4D4F-9AF7-77CBE14AFA2E}"/>
    <dgm:cxn modelId="{DA28E199-CFA9-4F4A-ADD0-27DCA957E3AF}" srcId="{D598C16A-8864-45B1-90A0-E57960DF66CF}" destId="{67799B78-5F8A-4A1F-952B-B38911E0FDEB}" srcOrd="0" destOrd="0" parTransId="{8EF3A589-CDBB-4BE5-9F7F-253876BFDA78}" sibTransId="{E4A079CF-71FD-44FE-BA69-621CA6C3EB34}"/>
    <dgm:cxn modelId="{C5D09E9C-CEB0-419E-B529-6DBBD563474A}" type="presOf" srcId="{CD2AD84E-A31D-45CC-A15F-7FFDCBE4B60B}" destId="{E8EA78F8-33BB-4DC9-BDC0-107698792CB9}" srcOrd="0" destOrd="0" presId="urn:microsoft.com/office/officeart/2005/8/layout/radial2"/>
    <dgm:cxn modelId="{75469C9F-8DA3-4390-BC4E-4BBEA658A8A0}" type="presOf" srcId="{D598C16A-8864-45B1-90A0-E57960DF66CF}" destId="{73371E09-3D29-4329-9ABA-BE4BBFD3B169}" srcOrd="0" destOrd="0" presId="urn:microsoft.com/office/officeart/2005/8/layout/radial2"/>
    <dgm:cxn modelId="{A38667A9-70F2-48D7-94DC-B97495A37E92}" type="presOf" srcId="{528E406F-BEA9-4BA4-8C21-5281AC05EB4A}" destId="{43BF7224-74B1-4CB3-BBF4-6B4FF89D07FC}" srcOrd="0" destOrd="1" presId="urn:microsoft.com/office/officeart/2005/8/layout/radial2"/>
    <dgm:cxn modelId="{84710BB4-220A-4929-980D-2AA323087973}" srcId="{D598C16A-8864-45B1-90A0-E57960DF66CF}" destId="{64C8F5BB-C565-40FC-AF5B-2E26114425D5}" srcOrd="6" destOrd="0" parTransId="{D3064F54-055B-4BCD-A0ED-A09804F5928A}" sibTransId="{0749595A-8A33-4447-869D-A0EDD8A3FFAC}"/>
    <dgm:cxn modelId="{5F8AF4BA-0C27-4D24-ABFC-974C4DCBA0EA}" type="presOf" srcId="{FD615EFB-A5F1-4507-965B-5006DB7C3F4C}" destId="{43BF7224-74B1-4CB3-BBF4-6B4FF89D07FC}" srcOrd="0" destOrd="3" presId="urn:microsoft.com/office/officeart/2005/8/layout/radial2"/>
    <dgm:cxn modelId="{FAC531C7-FFAB-4EAC-ACCB-4773E229D2F2}" type="presOf" srcId="{80A853B0-99F6-499F-B3DA-37E110CC63B0}" destId="{43BF7224-74B1-4CB3-BBF4-6B4FF89D07FC}" srcOrd="0" destOrd="5" presId="urn:microsoft.com/office/officeart/2005/8/layout/radial2"/>
    <dgm:cxn modelId="{720E74D6-1469-4AF2-AFDA-B730D4A58D69}" type="presOf" srcId="{00A71FA7-B33A-46EC-9CBA-C01139751FBE}" destId="{A1058048-3EB6-4DFB-8ED7-D1FB1E370921}" srcOrd="0" destOrd="3" presId="urn:microsoft.com/office/officeart/2005/8/layout/radial2"/>
    <dgm:cxn modelId="{5C9139DD-42A6-4CF2-9F12-1B717A369993}" type="presOf" srcId="{9008F22C-75CF-4EF7-8AD9-B1B5D1684A5D}" destId="{A1058048-3EB6-4DFB-8ED7-D1FB1E370921}" srcOrd="0" destOrd="4" presId="urn:microsoft.com/office/officeart/2005/8/layout/radial2"/>
    <dgm:cxn modelId="{784951E3-6732-4457-AC44-111DB35D49AF}" srcId="{D598C16A-8864-45B1-90A0-E57960DF66CF}" destId="{C7885F59-0B94-4330-AF6C-77C8D496D771}" srcOrd="2" destOrd="0" parTransId="{64EB3DA0-6C1D-4272-A163-EF51BDE84B17}" sibTransId="{0127DAD9-8266-4D2C-8F11-48458B4D07A3}"/>
    <dgm:cxn modelId="{9A3231F6-CD8F-424B-B6B1-F06686A0A090}" type="presOf" srcId="{2609E2DE-D143-4EFE-967F-D4C19DF22378}" destId="{43BF7224-74B1-4CB3-BBF4-6B4FF89D07FC}" srcOrd="0" destOrd="4" presId="urn:microsoft.com/office/officeart/2005/8/layout/radial2"/>
    <dgm:cxn modelId="{2EFB77FA-052A-4307-ACE6-8E67E5AD7E91}" type="presOf" srcId="{C7885F59-0B94-4330-AF6C-77C8D496D771}" destId="{43BF7224-74B1-4CB3-BBF4-6B4FF89D07FC}" srcOrd="0" destOrd="2" presId="urn:microsoft.com/office/officeart/2005/8/layout/radial2"/>
    <dgm:cxn modelId="{D21150C7-2DFE-49A0-9284-C99913296334}" type="presParOf" srcId="{F128815F-12DD-4BDF-BD9E-903C1ED82086}" destId="{D1817AB8-3DF4-498C-B386-56A6EADADA4A}" srcOrd="0" destOrd="0" presId="urn:microsoft.com/office/officeart/2005/8/layout/radial2"/>
    <dgm:cxn modelId="{439DA66A-2C0E-47DA-BD26-5B32B10CB0A6}" type="presParOf" srcId="{D1817AB8-3DF4-498C-B386-56A6EADADA4A}" destId="{22A18DF8-A7BD-4B25-A4EB-AABC2D32AFE9}" srcOrd="0" destOrd="0" presId="urn:microsoft.com/office/officeart/2005/8/layout/radial2"/>
    <dgm:cxn modelId="{9EAB7F5F-EAB4-4186-B016-9CF0E49CD8FB}" type="presParOf" srcId="{22A18DF8-A7BD-4B25-A4EB-AABC2D32AFE9}" destId="{691C2645-BE0D-45C1-9EB5-F6D30C8C2563}" srcOrd="0" destOrd="0" presId="urn:microsoft.com/office/officeart/2005/8/layout/radial2"/>
    <dgm:cxn modelId="{0A7AA8D5-810A-4807-AB2C-B88EE58369F1}" type="presParOf" srcId="{22A18DF8-A7BD-4B25-A4EB-AABC2D32AFE9}" destId="{B224FDEE-B658-47A3-B466-E2E056BC99D8}" srcOrd="1" destOrd="0" presId="urn:microsoft.com/office/officeart/2005/8/layout/radial2"/>
    <dgm:cxn modelId="{176468D9-6FA7-4265-8A92-F3E7D607069F}" type="presParOf" srcId="{D1817AB8-3DF4-498C-B386-56A6EADADA4A}" destId="{844F9A5A-C65E-42A8-8815-A2043395139C}" srcOrd="1" destOrd="0" presId="urn:microsoft.com/office/officeart/2005/8/layout/radial2"/>
    <dgm:cxn modelId="{37B99227-2CF8-4E39-82CA-35D92C611042}" type="presParOf" srcId="{D1817AB8-3DF4-498C-B386-56A6EADADA4A}" destId="{BFE682BB-2CB7-4F1B-93B6-8D609EFE97E2}" srcOrd="2" destOrd="0" presId="urn:microsoft.com/office/officeart/2005/8/layout/radial2"/>
    <dgm:cxn modelId="{AE3ACB1C-FC5B-4D0C-BAE4-232644B22C29}" type="presParOf" srcId="{BFE682BB-2CB7-4F1B-93B6-8D609EFE97E2}" destId="{73371E09-3D29-4329-9ABA-BE4BBFD3B169}" srcOrd="0" destOrd="0" presId="urn:microsoft.com/office/officeart/2005/8/layout/radial2"/>
    <dgm:cxn modelId="{DF71051D-42C2-417B-BAB0-E28638585093}" type="presParOf" srcId="{BFE682BB-2CB7-4F1B-93B6-8D609EFE97E2}" destId="{43BF7224-74B1-4CB3-BBF4-6B4FF89D07FC}" srcOrd="1" destOrd="0" presId="urn:microsoft.com/office/officeart/2005/8/layout/radial2"/>
    <dgm:cxn modelId="{D2AE90CE-3938-4FFC-8FD0-844328D600B6}" type="presParOf" srcId="{D1817AB8-3DF4-498C-B386-56A6EADADA4A}" destId="{34FAE9AA-F823-4814-8DD1-B731D60A71A2}" srcOrd="3" destOrd="0" presId="urn:microsoft.com/office/officeart/2005/8/layout/radial2"/>
    <dgm:cxn modelId="{E2D5D3CD-21AD-4944-A337-CBD579016AA1}" type="presParOf" srcId="{D1817AB8-3DF4-498C-B386-56A6EADADA4A}" destId="{4788FB76-EAD7-46F5-A7B0-28069B6A6B69}" srcOrd="4" destOrd="0" presId="urn:microsoft.com/office/officeart/2005/8/layout/radial2"/>
    <dgm:cxn modelId="{9CE973DF-0FFB-4633-9956-467CC277E790}" type="presParOf" srcId="{4788FB76-EAD7-46F5-A7B0-28069B6A6B69}" destId="{E8EA78F8-33BB-4DC9-BDC0-107698792CB9}" srcOrd="0" destOrd="0" presId="urn:microsoft.com/office/officeart/2005/8/layout/radial2"/>
    <dgm:cxn modelId="{24C099E4-7042-4B82-95F8-2ED2D68A9D0A}" type="presParOf" srcId="{4788FB76-EAD7-46F5-A7B0-28069B6A6B69}" destId="{A1058048-3EB6-4DFB-8ED7-D1FB1E370921}"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9A8316-4C4F-406D-8B9C-86C32019EC87}" type="doc">
      <dgm:prSet loTypeId="urn:microsoft.com/office/officeart/2005/8/layout/venn1" loCatId="relationship" qsTypeId="urn:microsoft.com/office/officeart/2005/8/quickstyle/3d3" qsCatId="3D" csTypeId="urn:microsoft.com/office/officeart/2005/8/colors/accent1_2" csCatId="accent1" phldr="1"/>
      <dgm:spPr/>
      <dgm:t>
        <a:bodyPr/>
        <a:lstStyle/>
        <a:p>
          <a:endParaRPr lang="en-ZA"/>
        </a:p>
      </dgm:t>
    </dgm:pt>
    <dgm:pt modelId="{2A2B607C-EA17-41DA-B220-DED01E9D0035}">
      <dgm:prSet phldrT="[Text]"/>
      <dgm:spPr/>
      <dgm:t>
        <a:bodyPr/>
        <a:lstStyle/>
        <a:p>
          <a:r>
            <a:rPr lang="en-US" b="1" dirty="0">
              <a:latin typeface="Segoe UI" panose="020B0502040204020203" pitchFamily="34" charset="0"/>
              <a:cs typeface="Segoe UI" panose="020B0502040204020203" pitchFamily="34" charset="0"/>
            </a:rPr>
            <a:t>Public Cloud</a:t>
          </a:r>
          <a:endParaRPr lang="en-ZA" b="1" dirty="0">
            <a:latin typeface="Segoe UI" panose="020B0502040204020203" pitchFamily="34" charset="0"/>
            <a:cs typeface="Segoe UI" panose="020B0502040204020203" pitchFamily="34" charset="0"/>
          </a:endParaRPr>
        </a:p>
      </dgm:t>
    </dgm:pt>
    <dgm:pt modelId="{71F30CF9-6BE6-4894-93CD-116DD5D9E1FE}" type="parTrans" cxnId="{73A7A6CF-5082-48D2-9E6A-D79AFB0938B6}">
      <dgm:prSet/>
      <dgm:spPr/>
      <dgm:t>
        <a:bodyPr/>
        <a:lstStyle/>
        <a:p>
          <a:endParaRPr lang="en-ZA"/>
        </a:p>
      </dgm:t>
    </dgm:pt>
    <dgm:pt modelId="{116F65ED-7363-4F98-936A-BEC80BC6A4FC}" type="sibTrans" cxnId="{73A7A6CF-5082-48D2-9E6A-D79AFB0938B6}">
      <dgm:prSet/>
      <dgm:spPr/>
      <dgm:t>
        <a:bodyPr/>
        <a:lstStyle/>
        <a:p>
          <a:endParaRPr lang="en-ZA"/>
        </a:p>
      </dgm:t>
    </dgm:pt>
    <dgm:pt modelId="{4FF6B550-8A95-4609-8104-4954B782C5BB}">
      <dgm:prSet phldrT="[Text]"/>
      <dgm:spPr/>
      <dgm:t>
        <a:bodyPr/>
        <a:lstStyle/>
        <a:p>
          <a:r>
            <a:rPr lang="en-US" b="1" dirty="0">
              <a:latin typeface="Segoe UI" panose="020B0502040204020203" pitchFamily="34" charset="0"/>
              <a:cs typeface="Segoe UI" panose="020B0502040204020203" pitchFamily="34" charset="0"/>
            </a:rPr>
            <a:t>Private Cloud</a:t>
          </a:r>
          <a:endParaRPr lang="en-ZA" b="1" dirty="0">
            <a:latin typeface="Segoe UI" panose="020B0502040204020203" pitchFamily="34" charset="0"/>
            <a:cs typeface="Segoe UI" panose="020B0502040204020203" pitchFamily="34" charset="0"/>
          </a:endParaRPr>
        </a:p>
      </dgm:t>
    </dgm:pt>
    <dgm:pt modelId="{F6BB0E7F-C704-49F4-88D7-A774D6CFA756}" type="sibTrans" cxnId="{82969937-7C43-4A01-98D1-FB69FDE1C2D0}">
      <dgm:prSet/>
      <dgm:spPr/>
      <dgm:t>
        <a:bodyPr/>
        <a:lstStyle/>
        <a:p>
          <a:endParaRPr lang="en-ZA"/>
        </a:p>
      </dgm:t>
    </dgm:pt>
    <dgm:pt modelId="{3C3C38B5-BE76-41E6-A20C-BA66337E8B35}" type="parTrans" cxnId="{82969937-7C43-4A01-98D1-FB69FDE1C2D0}">
      <dgm:prSet/>
      <dgm:spPr/>
      <dgm:t>
        <a:bodyPr/>
        <a:lstStyle/>
        <a:p>
          <a:endParaRPr lang="en-ZA"/>
        </a:p>
      </dgm:t>
    </dgm:pt>
    <dgm:pt modelId="{CD294945-F334-4538-B7AB-30278B19B466}" type="pres">
      <dgm:prSet presAssocID="{D49A8316-4C4F-406D-8B9C-86C32019EC87}" presName="compositeShape" presStyleCnt="0">
        <dgm:presLayoutVars>
          <dgm:chMax val="7"/>
          <dgm:dir/>
          <dgm:resizeHandles val="exact"/>
        </dgm:presLayoutVars>
      </dgm:prSet>
      <dgm:spPr/>
    </dgm:pt>
    <dgm:pt modelId="{E873497B-3E58-48ED-A692-2A19018006D4}" type="pres">
      <dgm:prSet presAssocID="{2A2B607C-EA17-41DA-B220-DED01E9D0035}" presName="circ1" presStyleLbl="vennNode1" presStyleIdx="0" presStyleCnt="2"/>
      <dgm:spPr/>
    </dgm:pt>
    <dgm:pt modelId="{3B8C79D1-F98A-4522-884F-25F5B7CBE47F}" type="pres">
      <dgm:prSet presAssocID="{2A2B607C-EA17-41DA-B220-DED01E9D0035}" presName="circ1Tx" presStyleLbl="revTx" presStyleIdx="0" presStyleCnt="0">
        <dgm:presLayoutVars>
          <dgm:chMax val="0"/>
          <dgm:chPref val="0"/>
          <dgm:bulletEnabled val="1"/>
        </dgm:presLayoutVars>
      </dgm:prSet>
      <dgm:spPr/>
    </dgm:pt>
    <dgm:pt modelId="{E84FDFA9-55E4-4AB7-B6A7-009AAC5550D1}" type="pres">
      <dgm:prSet presAssocID="{4FF6B550-8A95-4609-8104-4954B782C5BB}" presName="circ2" presStyleLbl="vennNode1" presStyleIdx="1" presStyleCnt="2"/>
      <dgm:spPr/>
    </dgm:pt>
    <dgm:pt modelId="{FBE4D6AA-8768-4C3A-BC23-EC0F4C8CD653}" type="pres">
      <dgm:prSet presAssocID="{4FF6B550-8A95-4609-8104-4954B782C5BB}" presName="circ2Tx" presStyleLbl="revTx" presStyleIdx="0" presStyleCnt="0">
        <dgm:presLayoutVars>
          <dgm:chMax val="0"/>
          <dgm:chPref val="0"/>
          <dgm:bulletEnabled val="1"/>
        </dgm:presLayoutVars>
      </dgm:prSet>
      <dgm:spPr/>
    </dgm:pt>
  </dgm:ptLst>
  <dgm:cxnLst>
    <dgm:cxn modelId="{82969937-7C43-4A01-98D1-FB69FDE1C2D0}" srcId="{D49A8316-4C4F-406D-8B9C-86C32019EC87}" destId="{4FF6B550-8A95-4609-8104-4954B782C5BB}" srcOrd="1" destOrd="0" parTransId="{3C3C38B5-BE76-41E6-A20C-BA66337E8B35}" sibTransId="{F6BB0E7F-C704-49F4-88D7-A774D6CFA756}"/>
    <dgm:cxn modelId="{767C563B-830C-4905-8B6A-174B3ADEEBC2}" type="presOf" srcId="{4FF6B550-8A95-4609-8104-4954B782C5BB}" destId="{FBE4D6AA-8768-4C3A-BC23-EC0F4C8CD653}" srcOrd="1" destOrd="0" presId="urn:microsoft.com/office/officeart/2005/8/layout/venn1"/>
    <dgm:cxn modelId="{CC667F51-624D-47EB-82C9-9768C495A6DD}" type="presOf" srcId="{2A2B607C-EA17-41DA-B220-DED01E9D0035}" destId="{3B8C79D1-F98A-4522-884F-25F5B7CBE47F}" srcOrd="1" destOrd="0" presId="urn:microsoft.com/office/officeart/2005/8/layout/venn1"/>
    <dgm:cxn modelId="{73A7A6CF-5082-48D2-9E6A-D79AFB0938B6}" srcId="{D49A8316-4C4F-406D-8B9C-86C32019EC87}" destId="{2A2B607C-EA17-41DA-B220-DED01E9D0035}" srcOrd="0" destOrd="0" parTransId="{71F30CF9-6BE6-4894-93CD-116DD5D9E1FE}" sibTransId="{116F65ED-7363-4F98-936A-BEC80BC6A4FC}"/>
    <dgm:cxn modelId="{CD60B1E7-CDCF-4106-8094-F0B551A702CF}" type="presOf" srcId="{D49A8316-4C4F-406D-8B9C-86C32019EC87}" destId="{CD294945-F334-4538-B7AB-30278B19B466}" srcOrd="0" destOrd="0" presId="urn:microsoft.com/office/officeart/2005/8/layout/venn1"/>
    <dgm:cxn modelId="{7E5039F2-5B38-4F1D-8ECF-437BC96AF98F}" type="presOf" srcId="{2A2B607C-EA17-41DA-B220-DED01E9D0035}" destId="{E873497B-3E58-48ED-A692-2A19018006D4}" srcOrd="0" destOrd="0" presId="urn:microsoft.com/office/officeart/2005/8/layout/venn1"/>
    <dgm:cxn modelId="{3C7B5AFD-440C-413C-82A1-3EB2CF0944E9}" type="presOf" srcId="{4FF6B550-8A95-4609-8104-4954B782C5BB}" destId="{E84FDFA9-55E4-4AB7-B6A7-009AAC5550D1}" srcOrd="0" destOrd="0" presId="urn:microsoft.com/office/officeart/2005/8/layout/venn1"/>
    <dgm:cxn modelId="{D6764387-2432-411E-86E9-50B13E68964B}" type="presParOf" srcId="{CD294945-F334-4538-B7AB-30278B19B466}" destId="{E873497B-3E58-48ED-A692-2A19018006D4}" srcOrd="0" destOrd="0" presId="urn:microsoft.com/office/officeart/2005/8/layout/venn1"/>
    <dgm:cxn modelId="{3E582B12-A218-4062-87A0-5D6B822AE7D0}" type="presParOf" srcId="{CD294945-F334-4538-B7AB-30278B19B466}" destId="{3B8C79D1-F98A-4522-884F-25F5B7CBE47F}" srcOrd="1" destOrd="0" presId="urn:microsoft.com/office/officeart/2005/8/layout/venn1"/>
    <dgm:cxn modelId="{6AC856B6-C718-44C4-9AC2-32C9F797B230}" type="presParOf" srcId="{CD294945-F334-4538-B7AB-30278B19B466}" destId="{E84FDFA9-55E4-4AB7-B6A7-009AAC5550D1}" srcOrd="2" destOrd="0" presId="urn:microsoft.com/office/officeart/2005/8/layout/venn1"/>
    <dgm:cxn modelId="{AA387C45-18B9-451E-888A-DE8C3ADF54BD}" type="presParOf" srcId="{CD294945-F334-4538-B7AB-30278B19B466}" destId="{FBE4D6AA-8768-4C3A-BC23-EC0F4C8CD653}" srcOrd="3" destOrd="0" presId="urn:microsoft.com/office/officeart/2005/8/layout/venn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DA2EE39-DD93-4C06-BAE1-59A63FEE10EF}" type="doc">
      <dgm:prSet loTypeId="urn:microsoft.com/office/officeart/2005/8/layout/hierarchy3" loCatId="hierarchy" qsTypeId="urn:microsoft.com/office/officeart/2005/8/quickstyle/3d1" qsCatId="3D" csTypeId="urn:microsoft.com/office/officeart/2005/8/colors/colorful5" csCatId="colorful" phldr="1"/>
      <dgm:spPr/>
      <dgm:t>
        <a:bodyPr/>
        <a:lstStyle/>
        <a:p>
          <a:endParaRPr lang="en-ZA"/>
        </a:p>
      </dgm:t>
    </dgm:pt>
    <dgm:pt modelId="{87909D9E-6282-4520-9FC3-32341C1E70AE}">
      <dgm:prSet/>
      <dgm:spPr/>
      <dgm:t>
        <a:bodyPr/>
        <a:lstStyle/>
        <a:p>
          <a:r>
            <a:rPr lang="en-US" b="1" dirty="0">
              <a:latin typeface="Segoe UI" panose="020B0502040204020203" pitchFamily="34" charset="0"/>
              <a:cs typeface="Segoe UI" panose="020B0502040204020203" pitchFamily="34" charset="0"/>
            </a:rPr>
            <a:t>Public Cloud</a:t>
          </a:r>
          <a:endParaRPr lang="en-ZA" b="1" dirty="0">
            <a:latin typeface="Segoe UI" panose="020B0502040204020203" pitchFamily="34" charset="0"/>
            <a:cs typeface="Segoe UI" panose="020B0502040204020203" pitchFamily="34" charset="0"/>
          </a:endParaRPr>
        </a:p>
      </dgm:t>
    </dgm:pt>
    <dgm:pt modelId="{3DACB229-481F-4653-9AEC-061603AF7DF2}" type="parTrans" cxnId="{E27154CB-E9E2-4286-BE55-908F29548439}">
      <dgm:prSet/>
      <dgm:spPr/>
      <dgm:t>
        <a:bodyPr/>
        <a:lstStyle/>
        <a:p>
          <a:endParaRPr lang="en-ZA"/>
        </a:p>
      </dgm:t>
    </dgm:pt>
    <dgm:pt modelId="{94158DFB-69C7-4F1E-A6A8-4632EC71F3BB}" type="sibTrans" cxnId="{E27154CB-E9E2-4286-BE55-908F29548439}">
      <dgm:prSet/>
      <dgm:spPr/>
      <dgm:t>
        <a:bodyPr/>
        <a:lstStyle/>
        <a:p>
          <a:endParaRPr lang="en-ZA"/>
        </a:p>
      </dgm:t>
    </dgm:pt>
    <dgm:pt modelId="{B3D4DCF2-680D-4B96-A4ED-C3EA2BD989D4}">
      <dgm:prSet custT="1"/>
      <dgm:spPr/>
      <dgm:t>
        <a:bodyPr/>
        <a:lstStyle/>
        <a:p>
          <a:pPr algn="ctr">
            <a:buNone/>
          </a:pPr>
          <a:r>
            <a:rPr lang="en-US" sz="1050" b="1" dirty="0">
              <a:latin typeface="Segoe UI" panose="020B0502040204020203" pitchFamily="34" charset="0"/>
              <a:cs typeface="Segoe UI" panose="020B0502040204020203" pitchFamily="34" charset="0"/>
            </a:rPr>
            <a:t>Advantages:</a:t>
          </a:r>
          <a:endParaRPr lang="en-ZA" sz="1050" b="1" dirty="0">
            <a:latin typeface="Segoe UI" panose="020B0502040204020203" pitchFamily="34" charset="0"/>
            <a:cs typeface="Segoe UI" panose="020B0502040204020203" pitchFamily="34" charset="0"/>
          </a:endParaRPr>
        </a:p>
      </dgm:t>
    </dgm:pt>
    <dgm:pt modelId="{3AD3453B-C8E3-449B-9D50-0891D80842C1}" type="parTrans" cxnId="{C17F8718-523B-4E5A-BC5C-AD1377C4C79F}">
      <dgm:prSet/>
      <dgm:spPr/>
      <dgm:t>
        <a:bodyPr/>
        <a:lstStyle/>
        <a:p>
          <a:endParaRPr lang="en-ZA"/>
        </a:p>
      </dgm:t>
    </dgm:pt>
    <dgm:pt modelId="{E1C9279F-FEB9-4117-95A8-AFA2026DA5B1}" type="sibTrans" cxnId="{C17F8718-523B-4E5A-BC5C-AD1377C4C79F}">
      <dgm:prSet/>
      <dgm:spPr/>
      <dgm:t>
        <a:bodyPr/>
        <a:lstStyle/>
        <a:p>
          <a:endParaRPr lang="en-ZA"/>
        </a:p>
      </dgm:t>
    </dgm:pt>
    <dgm:pt modelId="{0AD82A43-9BB8-4845-8F83-A87799ADAC9E}">
      <dgm:prSet custT="1"/>
      <dgm:spPr/>
      <dgm:t>
        <a:bodyPr/>
        <a:lstStyle/>
        <a:p>
          <a:pPr algn="l">
            <a:buNone/>
          </a:pPr>
          <a:r>
            <a:rPr lang="en-US" sz="900" b="1" dirty="0">
              <a:latin typeface="Segoe UI" panose="020B0502040204020203" pitchFamily="34" charset="0"/>
              <a:cs typeface="Segoe UI" panose="020B0502040204020203" pitchFamily="34" charset="0"/>
            </a:rPr>
            <a:t>No </a:t>
          </a:r>
          <a:r>
            <a:rPr lang="en-US" sz="900" b="1" dirty="0" err="1">
              <a:latin typeface="Segoe UI" panose="020B0502040204020203" pitchFamily="34" charset="0"/>
              <a:cs typeface="Segoe UI" panose="020B0502040204020203" pitchFamily="34" charset="0"/>
            </a:rPr>
            <a:t>CapEx</a:t>
          </a:r>
          <a:endParaRPr lang="en-ZA" sz="900" b="1" dirty="0">
            <a:latin typeface="Segoe UI" panose="020B0502040204020203" pitchFamily="34" charset="0"/>
            <a:cs typeface="Segoe UI" panose="020B0502040204020203" pitchFamily="34" charset="0"/>
          </a:endParaRPr>
        </a:p>
      </dgm:t>
    </dgm:pt>
    <dgm:pt modelId="{6BFF1077-2198-46FF-93D9-304664577E7F}" type="parTrans" cxnId="{A340FEC3-CAD5-4C1A-BA44-EB6976972612}">
      <dgm:prSet/>
      <dgm:spPr/>
      <dgm:t>
        <a:bodyPr/>
        <a:lstStyle/>
        <a:p>
          <a:endParaRPr lang="en-ZA"/>
        </a:p>
      </dgm:t>
    </dgm:pt>
    <dgm:pt modelId="{A372043C-B895-4E75-8367-0D875E883B34}" type="sibTrans" cxnId="{A340FEC3-CAD5-4C1A-BA44-EB6976972612}">
      <dgm:prSet/>
      <dgm:spPr/>
      <dgm:t>
        <a:bodyPr/>
        <a:lstStyle/>
        <a:p>
          <a:endParaRPr lang="en-ZA"/>
        </a:p>
      </dgm:t>
    </dgm:pt>
    <dgm:pt modelId="{E194F6BD-EB6D-45F5-952D-51EC1386586F}">
      <dgm:prSet custT="1"/>
      <dgm:spPr/>
      <dgm:t>
        <a:bodyPr/>
        <a:lstStyle/>
        <a:p>
          <a:pPr algn="l">
            <a:buNone/>
          </a:pPr>
          <a:r>
            <a:rPr lang="en-US" sz="900" b="1" dirty="0">
              <a:latin typeface="Segoe UI" panose="020B0502040204020203" pitchFamily="34" charset="0"/>
              <a:cs typeface="Segoe UI" panose="020B0502040204020203" pitchFamily="34" charset="0"/>
            </a:rPr>
            <a:t>Agility</a:t>
          </a:r>
          <a:endParaRPr lang="en-ZA" sz="900" b="1" dirty="0">
            <a:latin typeface="Segoe UI" panose="020B0502040204020203" pitchFamily="34" charset="0"/>
            <a:cs typeface="Segoe UI" panose="020B0502040204020203" pitchFamily="34" charset="0"/>
          </a:endParaRPr>
        </a:p>
      </dgm:t>
    </dgm:pt>
    <dgm:pt modelId="{CDBBE31C-0D3D-47B7-AA66-4C378024C809}" type="parTrans" cxnId="{C249A6AB-2C18-4899-9F2F-C443AE6DB57F}">
      <dgm:prSet/>
      <dgm:spPr/>
      <dgm:t>
        <a:bodyPr/>
        <a:lstStyle/>
        <a:p>
          <a:endParaRPr lang="en-ZA"/>
        </a:p>
      </dgm:t>
    </dgm:pt>
    <dgm:pt modelId="{358BDDBC-25A3-4B68-B4CF-2DEBEF34613B}" type="sibTrans" cxnId="{C249A6AB-2C18-4899-9F2F-C443AE6DB57F}">
      <dgm:prSet/>
      <dgm:spPr/>
      <dgm:t>
        <a:bodyPr/>
        <a:lstStyle/>
        <a:p>
          <a:endParaRPr lang="en-ZA"/>
        </a:p>
      </dgm:t>
    </dgm:pt>
    <dgm:pt modelId="{DA4CF147-621E-417B-93A3-FBDD2DD55A5B}">
      <dgm:prSet custT="1"/>
      <dgm:spPr/>
      <dgm:t>
        <a:bodyPr/>
        <a:lstStyle/>
        <a:p>
          <a:pPr algn="l">
            <a:buNone/>
          </a:pPr>
          <a:r>
            <a:rPr lang="en-US" sz="900" b="1" dirty="0">
              <a:latin typeface="Segoe UI" panose="020B0502040204020203" pitchFamily="34" charset="0"/>
              <a:cs typeface="Segoe UI" panose="020B0502040204020203" pitchFamily="34" charset="0"/>
            </a:rPr>
            <a:t>Consumption based model</a:t>
          </a:r>
          <a:endParaRPr lang="en-ZA" sz="900" b="1" dirty="0">
            <a:latin typeface="Segoe UI" panose="020B0502040204020203" pitchFamily="34" charset="0"/>
            <a:cs typeface="Segoe UI" panose="020B0502040204020203" pitchFamily="34" charset="0"/>
          </a:endParaRPr>
        </a:p>
      </dgm:t>
    </dgm:pt>
    <dgm:pt modelId="{BB7392BB-0B1E-42AF-B9D9-E5DFF91C73ED}" type="parTrans" cxnId="{B4781E7D-B2CC-4BC4-9F77-AD73ADDE18B7}">
      <dgm:prSet/>
      <dgm:spPr/>
      <dgm:t>
        <a:bodyPr/>
        <a:lstStyle/>
        <a:p>
          <a:endParaRPr lang="en-ZA"/>
        </a:p>
      </dgm:t>
    </dgm:pt>
    <dgm:pt modelId="{287894AF-5D7E-4ADB-AA90-8E37F31720C3}" type="sibTrans" cxnId="{B4781E7D-B2CC-4BC4-9F77-AD73ADDE18B7}">
      <dgm:prSet/>
      <dgm:spPr/>
      <dgm:t>
        <a:bodyPr/>
        <a:lstStyle/>
        <a:p>
          <a:endParaRPr lang="en-ZA"/>
        </a:p>
      </dgm:t>
    </dgm:pt>
    <dgm:pt modelId="{1A94B4F2-E93F-4048-9247-1494E9560000}">
      <dgm:prSet custT="1"/>
      <dgm:spPr/>
      <dgm:t>
        <a:bodyPr/>
        <a:lstStyle/>
        <a:p>
          <a:pPr algn="l">
            <a:buNone/>
          </a:pPr>
          <a:r>
            <a:rPr lang="en-US" sz="900" b="1">
              <a:latin typeface="Segoe UI" panose="020B0502040204020203" pitchFamily="34" charset="0"/>
              <a:cs typeface="Segoe UI" panose="020B0502040204020203" pitchFamily="34" charset="0"/>
            </a:rPr>
            <a:t>Maintenance</a:t>
          </a:r>
          <a:endParaRPr lang="en-ZA" sz="900" b="1">
            <a:latin typeface="Segoe UI" panose="020B0502040204020203" pitchFamily="34" charset="0"/>
            <a:cs typeface="Segoe UI" panose="020B0502040204020203" pitchFamily="34" charset="0"/>
          </a:endParaRPr>
        </a:p>
      </dgm:t>
    </dgm:pt>
    <dgm:pt modelId="{553C9AB0-0045-4C32-AE12-4D5D5E1B827E}" type="parTrans" cxnId="{B8711E07-D00A-4EC1-8665-09D14B3824D0}">
      <dgm:prSet/>
      <dgm:spPr/>
      <dgm:t>
        <a:bodyPr/>
        <a:lstStyle/>
        <a:p>
          <a:endParaRPr lang="en-ZA"/>
        </a:p>
      </dgm:t>
    </dgm:pt>
    <dgm:pt modelId="{FB601C85-AD60-4A6C-931D-18037B74FC0D}" type="sibTrans" cxnId="{B8711E07-D00A-4EC1-8665-09D14B3824D0}">
      <dgm:prSet/>
      <dgm:spPr/>
      <dgm:t>
        <a:bodyPr/>
        <a:lstStyle/>
        <a:p>
          <a:endParaRPr lang="en-ZA"/>
        </a:p>
      </dgm:t>
    </dgm:pt>
    <dgm:pt modelId="{FD0322CF-24A9-47DD-91D3-2807B1EF92F6}">
      <dgm:prSet custT="1"/>
      <dgm:spPr/>
      <dgm:t>
        <a:bodyPr/>
        <a:lstStyle/>
        <a:p>
          <a:pPr algn="l">
            <a:buNone/>
          </a:pPr>
          <a:r>
            <a:rPr lang="en-US" sz="900" b="1" dirty="0">
              <a:latin typeface="Segoe UI" panose="020B0502040204020203" pitchFamily="34" charset="0"/>
              <a:cs typeface="Segoe UI" panose="020B0502040204020203" pitchFamily="34" charset="0"/>
            </a:rPr>
            <a:t>Skills</a:t>
          </a:r>
          <a:endParaRPr lang="en-ZA" sz="800" b="1" dirty="0">
            <a:latin typeface="Segoe UI" panose="020B0502040204020203" pitchFamily="34" charset="0"/>
            <a:cs typeface="Segoe UI" panose="020B0502040204020203" pitchFamily="34" charset="0"/>
          </a:endParaRPr>
        </a:p>
      </dgm:t>
    </dgm:pt>
    <dgm:pt modelId="{3DDC661E-2E0A-4528-BA3A-5085011CD29C}" type="parTrans" cxnId="{55E9DE99-3AAF-4D41-B803-41CB330C2B68}">
      <dgm:prSet/>
      <dgm:spPr/>
      <dgm:t>
        <a:bodyPr/>
        <a:lstStyle/>
        <a:p>
          <a:endParaRPr lang="en-ZA"/>
        </a:p>
      </dgm:t>
    </dgm:pt>
    <dgm:pt modelId="{C7D9576E-060E-4E95-9256-B5A820C93F9F}" type="sibTrans" cxnId="{55E9DE99-3AAF-4D41-B803-41CB330C2B68}">
      <dgm:prSet/>
      <dgm:spPr/>
      <dgm:t>
        <a:bodyPr/>
        <a:lstStyle/>
        <a:p>
          <a:endParaRPr lang="en-ZA"/>
        </a:p>
      </dgm:t>
    </dgm:pt>
    <dgm:pt modelId="{E64B0DA9-0683-42D3-B8B7-8F45A6E76EB8}">
      <dgm:prSet custT="1"/>
      <dgm:spPr/>
      <dgm:t>
        <a:bodyPr/>
        <a:lstStyle/>
        <a:p>
          <a:pPr algn="ctr">
            <a:buNone/>
          </a:pPr>
          <a:r>
            <a:rPr lang="en-US" sz="1050" b="1" dirty="0">
              <a:latin typeface="Segoe UI" panose="020B0502040204020203" pitchFamily="34" charset="0"/>
              <a:cs typeface="Segoe UI" panose="020B0502040204020203" pitchFamily="34" charset="0"/>
            </a:rPr>
            <a:t>Disadvantages:</a:t>
          </a:r>
          <a:endParaRPr lang="en-ZA" sz="1050" b="1" dirty="0">
            <a:latin typeface="Segoe UI" panose="020B0502040204020203" pitchFamily="34" charset="0"/>
            <a:cs typeface="Segoe UI" panose="020B0502040204020203" pitchFamily="34" charset="0"/>
          </a:endParaRPr>
        </a:p>
      </dgm:t>
    </dgm:pt>
    <dgm:pt modelId="{8A8CFC92-BD29-40A7-8D8A-A1D93336B127}" type="parTrans" cxnId="{AEEBD81F-4854-4834-90A3-E607BA26E3FF}">
      <dgm:prSet/>
      <dgm:spPr/>
      <dgm:t>
        <a:bodyPr/>
        <a:lstStyle/>
        <a:p>
          <a:endParaRPr lang="en-ZA"/>
        </a:p>
      </dgm:t>
    </dgm:pt>
    <dgm:pt modelId="{6DFEAC00-0886-4284-A145-BB6B3DDCC11A}" type="sibTrans" cxnId="{AEEBD81F-4854-4834-90A3-E607BA26E3FF}">
      <dgm:prSet/>
      <dgm:spPr/>
      <dgm:t>
        <a:bodyPr/>
        <a:lstStyle/>
        <a:p>
          <a:endParaRPr lang="en-ZA"/>
        </a:p>
      </dgm:t>
    </dgm:pt>
    <dgm:pt modelId="{21C2E55F-FD14-4C71-930D-FDDE321D9DC1}">
      <dgm:prSet custT="1"/>
      <dgm:spPr/>
      <dgm:t>
        <a:bodyPr/>
        <a:lstStyle/>
        <a:p>
          <a:pPr algn="l">
            <a:buNone/>
          </a:pPr>
          <a:r>
            <a:rPr lang="en-US" sz="900" b="1" dirty="0">
              <a:latin typeface="Segoe UI" panose="020B0502040204020203" pitchFamily="34" charset="0"/>
              <a:cs typeface="Segoe UI" panose="020B0502040204020203" pitchFamily="34" charset="0"/>
            </a:rPr>
            <a:t>Security</a:t>
          </a:r>
          <a:endParaRPr lang="en-ZA" sz="900" b="1" dirty="0">
            <a:latin typeface="Segoe UI" panose="020B0502040204020203" pitchFamily="34" charset="0"/>
            <a:cs typeface="Segoe UI" panose="020B0502040204020203" pitchFamily="34" charset="0"/>
          </a:endParaRPr>
        </a:p>
      </dgm:t>
    </dgm:pt>
    <dgm:pt modelId="{03845AF1-907C-45A2-88F8-C741B7616FF0}" type="parTrans" cxnId="{068012D1-4213-4586-9B0E-C3710E7CD697}">
      <dgm:prSet/>
      <dgm:spPr/>
      <dgm:t>
        <a:bodyPr/>
        <a:lstStyle/>
        <a:p>
          <a:endParaRPr lang="en-ZA"/>
        </a:p>
      </dgm:t>
    </dgm:pt>
    <dgm:pt modelId="{9999EF31-7836-4480-A059-B47A20FFC9D5}" type="sibTrans" cxnId="{068012D1-4213-4586-9B0E-C3710E7CD697}">
      <dgm:prSet/>
      <dgm:spPr/>
      <dgm:t>
        <a:bodyPr/>
        <a:lstStyle/>
        <a:p>
          <a:endParaRPr lang="en-ZA"/>
        </a:p>
      </dgm:t>
    </dgm:pt>
    <dgm:pt modelId="{C58E0A0A-0A98-4D2A-ACAE-65A749B051B2}">
      <dgm:prSet custT="1"/>
      <dgm:spPr/>
      <dgm:t>
        <a:bodyPr/>
        <a:lstStyle/>
        <a:p>
          <a:pPr algn="l">
            <a:buNone/>
          </a:pPr>
          <a:r>
            <a:rPr lang="en-US" sz="900" b="1" dirty="0">
              <a:latin typeface="Segoe UI" panose="020B0502040204020203" pitchFamily="34" charset="0"/>
              <a:cs typeface="Segoe UI" panose="020B0502040204020203" pitchFamily="34" charset="0"/>
            </a:rPr>
            <a:t>Compliance</a:t>
          </a:r>
          <a:endParaRPr lang="en-ZA" sz="900" b="1" dirty="0">
            <a:latin typeface="Segoe UI" panose="020B0502040204020203" pitchFamily="34" charset="0"/>
            <a:cs typeface="Segoe UI" panose="020B0502040204020203" pitchFamily="34" charset="0"/>
          </a:endParaRPr>
        </a:p>
      </dgm:t>
    </dgm:pt>
    <dgm:pt modelId="{BE353819-C434-4C27-AE3F-79FEE34355D0}" type="parTrans" cxnId="{4116FEA9-B010-4157-A5B7-8924DA9329F2}">
      <dgm:prSet/>
      <dgm:spPr/>
      <dgm:t>
        <a:bodyPr/>
        <a:lstStyle/>
        <a:p>
          <a:endParaRPr lang="en-ZA"/>
        </a:p>
      </dgm:t>
    </dgm:pt>
    <dgm:pt modelId="{210DD16B-529F-4136-8FB7-ED1AF145C43E}" type="sibTrans" cxnId="{4116FEA9-B010-4157-A5B7-8924DA9329F2}">
      <dgm:prSet/>
      <dgm:spPr/>
      <dgm:t>
        <a:bodyPr/>
        <a:lstStyle/>
        <a:p>
          <a:endParaRPr lang="en-ZA"/>
        </a:p>
      </dgm:t>
    </dgm:pt>
    <dgm:pt modelId="{B1842DF7-F60D-4FCA-8B45-4241BFBD0A2F}">
      <dgm:prSet custT="1"/>
      <dgm:spPr/>
      <dgm:t>
        <a:bodyPr/>
        <a:lstStyle/>
        <a:p>
          <a:pPr algn="l">
            <a:buNone/>
          </a:pPr>
          <a:r>
            <a:rPr lang="en-US" sz="900" b="1" dirty="0">
              <a:latin typeface="Segoe UI" panose="020B0502040204020203" pitchFamily="34" charset="0"/>
              <a:cs typeface="Segoe UI" panose="020B0502040204020203" pitchFamily="34" charset="0"/>
            </a:rPr>
            <a:t>Ownership</a:t>
          </a:r>
          <a:endParaRPr lang="en-ZA" sz="900" b="1" dirty="0">
            <a:latin typeface="Segoe UI" panose="020B0502040204020203" pitchFamily="34" charset="0"/>
            <a:cs typeface="Segoe UI" panose="020B0502040204020203" pitchFamily="34" charset="0"/>
          </a:endParaRPr>
        </a:p>
      </dgm:t>
    </dgm:pt>
    <dgm:pt modelId="{E011EE93-9F37-4EC2-8748-91116ED48438}" type="parTrans" cxnId="{C115FECF-EF77-4296-8C7F-1EA706831D3D}">
      <dgm:prSet/>
      <dgm:spPr/>
      <dgm:t>
        <a:bodyPr/>
        <a:lstStyle/>
        <a:p>
          <a:endParaRPr lang="en-ZA"/>
        </a:p>
      </dgm:t>
    </dgm:pt>
    <dgm:pt modelId="{2CA88119-8D30-44BB-B4B2-8ADB80BFE607}" type="sibTrans" cxnId="{C115FECF-EF77-4296-8C7F-1EA706831D3D}">
      <dgm:prSet/>
      <dgm:spPr/>
      <dgm:t>
        <a:bodyPr/>
        <a:lstStyle/>
        <a:p>
          <a:endParaRPr lang="en-ZA"/>
        </a:p>
      </dgm:t>
    </dgm:pt>
    <dgm:pt modelId="{DF4593C3-2549-42D8-907A-F90CCEA29133}">
      <dgm:prSet custT="1"/>
      <dgm:spPr/>
      <dgm:t>
        <a:bodyPr/>
        <a:lstStyle/>
        <a:p>
          <a:pPr algn="l">
            <a:buNone/>
          </a:pPr>
          <a:r>
            <a:rPr lang="en-US" sz="900" b="1" dirty="0">
              <a:latin typeface="Segoe UI" panose="020B0502040204020203" pitchFamily="34" charset="0"/>
              <a:cs typeface="Segoe UI" panose="020B0502040204020203" pitchFamily="34" charset="0"/>
            </a:rPr>
            <a:t>Specific requirements</a:t>
          </a:r>
          <a:endParaRPr lang="en-ZA" sz="800" b="1" dirty="0">
            <a:latin typeface="Segoe UI" panose="020B0502040204020203" pitchFamily="34" charset="0"/>
            <a:cs typeface="Segoe UI" panose="020B0502040204020203" pitchFamily="34" charset="0"/>
          </a:endParaRPr>
        </a:p>
      </dgm:t>
    </dgm:pt>
    <dgm:pt modelId="{4FBB35FF-F22B-433C-8B30-C3A517EF3889}" type="parTrans" cxnId="{0726A45C-4365-4991-98B8-BBB189379A53}">
      <dgm:prSet/>
      <dgm:spPr/>
      <dgm:t>
        <a:bodyPr/>
        <a:lstStyle/>
        <a:p>
          <a:endParaRPr lang="en-ZA"/>
        </a:p>
      </dgm:t>
    </dgm:pt>
    <dgm:pt modelId="{940FFE99-49F0-4ACB-8753-F4CA92F8FC78}" type="sibTrans" cxnId="{0726A45C-4365-4991-98B8-BBB189379A53}">
      <dgm:prSet/>
      <dgm:spPr/>
      <dgm:t>
        <a:bodyPr/>
        <a:lstStyle/>
        <a:p>
          <a:endParaRPr lang="en-ZA"/>
        </a:p>
      </dgm:t>
    </dgm:pt>
    <dgm:pt modelId="{8952CD58-4306-4F6A-8BFF-469F5199776C}">
      <dgm:prSet/>
      <dgm:spPr/>
      <dgm:t>
        <a:bodyPr/>
        <a:lstStyle/>
        <a:p>
          <a:r>
            <a:rPr lang="en-US" b="1" dirty="0">
              <a:latin typeface="Segoe UI" panose="020B0502040204020203" pitchFamily="34" charset="0"/>
              <a:cs typeface="Segoe UI" panose="020B0502040204020203" pitchFamily="34" charset="0"/>
            </a:rPr>
            <a:t>Private Cloud</a:t>
          </a:r>
          <a:endParaRPr lang="en-ZA" b="1" dirty="0">
            <a:latin typeface="Segoe UI" panose="020B0502040204020203" pitchFamily="34" charset="0"/>
            <a:cs typeface="Segoe UI" panose="020B0502040204020203" pitchFamily="34" charset="0"/>
          </a:endParaRPr>
        </a:p>
      </dgm:t>
    </dgm:pt>
    <dgm:pt modelId="{1A07B3A0-7A95-458F-B859-64D7CE1F2D2B}" type="parTrans" cxnId="{21D3C08A-13F9-4CE7-898D-B91819A67922}">
      <dgm:prSet/>
      <dgm:spPr/>
      <dgm:t>
        <a:bodyPr/>
        <a:lstStyle/>
        <a:p>
          <a:endParaRPr lang="en-ZA"/>
        </a:p>
      </dgm:t>
    </dgm:pt>
    <dgm:pt modelId="{5170A551-8F30-49B6-9DBB-D940C1203693}" type="sibTrans" cxnId="{21D3C08A-13F9-4CE7-898D-B91819A67922}">
      <dgm:prSet/>
      <dgm:spPr/>
      <dgm:t>
        <a:bodyPr/>
        <a:lstStyle/>
        <a:p>
          <a:endParaRPr lang="en-ZA"/>
        </a:p>
      </dgm:t>
    </dgm:pt>
    <dgm:pt modelId="{CDF642F6-8840-4B91-B087-A6E55B6C05A8}">
      <dgm:prSet custT="1"/>
      <dgm:spPr/>
      <dgm:t>
        <a:bodyPr/>
        <a:lstStyle/>
        <a:p>
          <a:pPr algn="ctr">
            <a:buNone/>
          </a:pPr>
          <a:r>
            <a:rPr lang="en-US" sz="1050" b="1" dirty="0">
              <a:latin typeface="Segoe UI" panose="020B0502040204020203" pitchFamily="34" charset="0"/>
              <a:cs typeface="Segoe UI" panose="020B0502040204020203" pitchFamily="34" charset="0"/>
            </a:rPr>
            <a:t>Advantages:</a:t>
          </a:r>
          <a:endParaRPr lang="en-ZA" sz="1050" b="1" dirty="0">
            <a:latin typeface="Segoe UI" panose="020B0502040204020203" pitchFamily="34" charset="0"/>
            <a:cs typeface="Segoe UI" panose="020B0502040204020203" pitchFamily="34" charset="0"/>
          </a:endParaRPr>
        </a:p>
      </dgm:t>
    </dgm:pt>
    <dgm:pt modelId="{AC669AAA-ADC8-46B4-B6D4-75DBBBFC7281}" type="parTrans" cxnId="{D25B7371-2BCB-4345-87BE-72CB7506821F}">
      <dgm:prSet/>
      <dgm:spPr/>
      <dgm:t>
        <a:bodyPr/>
        <a:lstStyle/>
        <a:p>
          <a:endParaRPr lang="en-ZA"/>
        </a:p>
      </dgm:t>
    </dgm:pt>
    <dgm:pt modelId="{860FA2A8-190D-477A-BFEF-A7AD150958CA}" type="sibTrans" cxnId="{D25B7371-2BCB-4345-87BE-72CB7506821F}">
      <dgm:prSet/>
      <dgm:spPr/>
      <dgm:t>
        <a:bodyPr/>
        <a:lstStyle/>
        <a:p>
          <a:endParaRPr lang="en-ZA"/>
        </a:p>
      </dgm:t>
    </dgm:pt>
    <dgm:pt modelId="{4C8DEDD8-4708-454B-BB7E-C6B6C708E355}">
      <dgm:prSet custT="1"/>
      <dgm:spPr/>
      <dgm:t>
        <a:bodyPr/>
        <a:lstStyle/>
        <a:p>
          <a:pPr algn="l">
            <a:buNone/>
          </a:pPr>
          <a:r>
            <a:rPr lang="en-US" sz="900" b="1" dirty="0">
              <a:latin typeface="Segoe UI" panose="020B0502040204020203" pitchFamily="34" charset="0"/>
              <a:cs typeface="Segoe UI" panose="020B0502040204020203" pitchFamily="34" charset="0"/>
            </a:rPr>
            <a:t>Control</a:t>
          </a:r>
          <a:endParaRPr lang="en-ZA" sz="900" b="1" dirty="0">
            <a:latin typeface="Segoe UI" panose="020B0502040204020203" pitchFamily="34" charset="0"/>
            <a:cs typeface="Segoe UI" panose="020B0502040204020203" pitchFamily="34" charset="0"/>
          </a:endParaRPr>
        </a:p>
      </dgm:t>
    </dgm:pt>
    <dgm:pt modelId="{791996B4-0EE0-4192-8001-E660627301FE}" type="parTrans" cxnId="{ED706C5C-2DF8-4B4E-8499-9CF34827B1EB}">
      <dgm:prSet/>
      <dgm:spPr/>
      <dgm:t>
        <a:bodyPr/>
        <a:lstStyle/>
        <a:p>
          <a:endParaRPr lang="en-ZA"/>
        </a:p>
      </dgm:t>
    </dgm:pt>
    <dgm:pt modelId="{71DAE8D7-25CE-4641-9E56-40A883027CFC}" type="sibTrans" cxnId="{ED706C5C-2DF8-4B4E-8499-9CF34827B1EB}">
      <dgm:prSet/>
      <dgm:spPr/>
      <dgm:t>
        <a:bodyPr/>
        <a:lstStyle/>
        <a:p>
          <a:endParaRPr lang="en-ZA"/>
        </a:p>
      </dgm:t>
    </dgm:pt>
    <dgm:pt modelId="{C8437650-6F59-4503-9A98-3359B1945C52}">
      <dgm:prSet custT="1"/>
      <dgm:spPr/>
      <dgm:t>
        <a:bodyPr/>
        <a:lstStyle/>
        <a:p>
          <a:pPr algn="l">
            <a:buNone/>
          </a:pPr>
          <a:r>
            <a:rPr lang="en-US" sz="900" b="1">
              <a:latin typeface="Segoe UI" panose="020B0502040204020203" pitchFamily="34" charset="0"/>
              <a:cs typeface="Segoe UI" panose="020B0502040204020203" pitchFamily="34" charset="0"/>
            </a:rPr>
            <a:t>Security</a:t>
          </a:r>
          <a:endParaRPr lang="en-ZA" sz="900" b="1">
            <a:latin typeface="Segoe UI" panose="020B0502040204020203" pitchFamily="34" charset="0"/>
            <a:cs typeface="Segoe UI" panose="020B0502040204020203" pitchFamily="34" charset="0"/>
          </a:endParaRPr>
        </a:p>
      </dgm:t>
    </dgm:pt>
    <dgm:pt modelId="{E4748E4D-A466-443F-910D-9113BC88BDE7}" type="parTrans" cxnId="{2EAB9A17-C4AE-4EF8-AA9D-2242F2E4893C}">
      <dgm:prSet/>
      <dgm:spPr/>
      <dgm:t>
        <a:bodyPr/>
        <a:lstStyle/>
        <a:p>
          <a:endParaRPr lang="en-ZA"/>
        </a:p>
      </dgm:t>
    </dgm:pt>
    <dgm:pt modelId="{3DEED818-7575-4541-853F-9D07DBE5D360}" type="sibTrans" cxnId="{2EAB9A17-C4AE-4EF8-AA9D-2242F2E4893C}">
      <dgm:prSet/>
      <dgm:spPr/>
      <dgm:t>
        <a:bodyPr/>
        <a:lstStyle/>
        <a:p>
          <a:endParaRPr lang="en-ZA"/>
        </a:p>
      </dgm:t>
    </dgm:pt>
    <dgm:pt modelId="{75EF5117-7C46-46EB-A025-C7390912A312}">
      <dgm:prSet custT="1"/>
      <dgm:spPr/>
      <dgm:t>
        <a:bodyPr/>
        <a:lstStyle/>
        <a:p>
          <a:pPr algn="l">
            <a:buNone/>
          </a:pPr>
          <a:r>
            <a:rPr lang="en-US" sz="900" b="1" dirty="0">
              <a:latin typeface="Segoe UI" panose="020B0502040204020203" pitchFamily="34" charset="0"/>
              <a:cs typeface="Segoe UI" panose="020B0502040204020203" pitchFamily="34" charset="0"/>
            </a:rPr>
            <a:t>Compliance</a:t>
          </a:r>
          <a:endParaRPr lang="en-ZA" sz="900" b="1" dirty="0">
            <a:latin typeface="Segoe UI" panose="020B0502040204020203" pitchFamily="34" charset="0"/>
            <a:cs typeface="Segoe UI" panose="020B0502040204020203" pitchFamily="34" charset="0"/>
          </a:endParaRPr>
        </a:p>
      </dgm:t>
    </dgm:pt>
    <dgm:pt modelId="{D31C5428-D1D9-4D22-8060-7DE1B7BB7094}" type="parTrans" cxnId="{32247459-6DE6-45DF-ADA2-B94D55C3C474}">
      <dgm:prSet/>
      <dgm:spPr/>
      <dgm:t>
        <a:bodyPr/>
        <a:lstStyle/>
        <a:p>
          <a:endParaRPr lang="en-ZA"/>
        </a:p>
      </dgm:t>
    </dgm:pt>
    <dgm:pt modelId="{B7882A44-D814-4EE0-BD85-FCF3472CB2D0}" type="sibTrans" cxnId="{32247459-6DE6-45DF-ADA2-B94D55C3C474}">
      <dgm:prSet/>
      <dgm:spPr/>
      <dgm:t>
        <a:bodyPr/>
        <a:lstStyle/>
        <a:p>
          <a:endParaRPr lang="en-ZA"/>
        </a:p>
      </dgm:t>
    </dgm:pt>
    <dgm:pt modelId="{E16129E0-CF17-4C8C-AE4A-C97B5B1B7CEE}">
      <dgm:prSet custT="1"/>
      <dgm:spPr/>
      <dgm:t>
        <a:bodyPr/>
        <a:lstStyle/>
        <a:p>
          <a:pPr algn="l">
            <a:buNone/>
          </a:pPr>
          <a:r>
            <a:rPr lang="en-US" sz="900" b="1" dirty="0">
              <a:latin typeface="Segoe UI" panose="020B0502040204020203" pitchFamily="34" charset="0"/>
              <a:cs typeface="Segoe UI" panose="020B0502040204020203" pitchFamily="34" charset="0"/>
            </a:rPr>
            <a:t>Specific requirements</a:t>
          </a:r>
          <a:endParaRPr lang="en-ZA" sz="900" b="1" dirty="0">
            <a:latin typeface="Segoe UI" panose="020B0502040204020203" pitchFamily="34" charset="0"/>
            <a:cs typeface="Segoe UI" panose="020B0502040204020203" pitchFamily="34" charset="0"/>
          </a:endParaRPr>
        </a:p>
      </dgm:t>
    </dgm:pt>
    <dgm:pt modelId="{A1D8CC36-9617-4C55-82FB-20CD3ED238A2}" type="parTrans" cxnId="{542A6453-EEF2-4DC7-BCE3-6117BF3D6196}">
      <dgm:prSet/>
      <dgm:spPr/>
      <dgm:t>
        <a:bodyPr/>
        <a:lstStyle/>
        <a:p>
          <a:endParaRPr lang="en-ZA"/>
        </a:p>
      </dgm:t>
    </dgm:pt>
    <dgm:pt modelId="{89F1F7D0-4A04-42B9-95CF-2C3FCE5B409F}" type="sibTrans" cxnId="{542A6453-EEF2-4DC7-BCE3-6117BF3D6196}">
      <dgm:prSet/>
      <dgm:spPr/>
      <dgm:t>
        <a:bodyPr/>
        <a:lstStyle/>
        <a:p>
          <a:endParaRPr lang="en-ZA"/>
        </a:p>
      </dgm:t>
    </dgm:pt>
    <dgm:pt modelId="{B002C784-3B6D-413F-B469-210783071511}">
      <dgm:prSet custT="1"/>
      <dgm:spPr/>
      <dgm:t>
        <a:bodyPr/>
        <a:lstStyle/>
        <a:p>
          <a:pPr algn="ctr">
            <a:buNone/>
          </a:pPr>
          <a:r>
            <a:rPr lang="en-US" sz="1050" b="1" dirty="0">
              <a:latin typeface="Segoe UI" panose="020B0502040204020203" pitchFamily="34" charset="0"/>
              <a:cs typeface="Segoe UI" panose="020B0502040204020203" pitchFamily="34" charset="0"/>
            </a:rPr>
            <a:t>Disadvantages:</a:t>
          </a:r>
          <a:endParaRPr lang="en-ZA" sz="1050" b="1" dirty="0">
            <a:latin typeface="Segoe UI" panose="020B0502040204020203" pitchFamily="34" charset="0"/>
            <a:cs typeface="Segoe UI" panose="020B0502040204020203" pitchFamily="34" charset="0"/>
          </a:endParaRPr>
        </a:p>
      </dgm:t>
    </dgm:pt>
    <dgm:pt modelId="{FB64BA07-1293-4631-97A7-4E521F277A1A}" type="parTrans" cxnId="{BE89D667-573E-471B-AE03-42CD809F5FEF}">
      <dgm:prSet/>
      <dgm:spPr/>
      <dgm:t>
        <a:bodyPr/>
        <a:lstStyle/>
        <a:p>
          <a:endParaRPr lang="en-ZA"/>
        </a:p>
      </dgm:t>
    </dgm:pt>
    <dgm:pt modelId="{D52A7168-791A-46E4-B9DA-2D2815A75E67}" type="sibTrans" cxnId="{BE89D667-573E-471B-AE03-42CD809F5FEF}">
      <dgm:prSet/>
      <dgm:spPr/>
      <dgm:t>
        <a:bodyPr/>
        <a:lstStyle/>
        <a:p>
          <a:endParaRPr lang="en-ZA"/>
        </a:p>
      </dgm:t>
    </dgm:pt>
    <dgm:pt modelId="{2C782191-8B2D-45C5-A49D-562CCD8F63EE}">
      <dgm:prSet custT="1"/>
      <dgm:spPr/>
      <dgm:t>
        <a:bodyPr/>
        <a:lstStyle/>
        <a:p>
          <a:pPr algn="l">
            <a:buNone/>
          </a:pPr>
          <a:r>
            <a:rPr lang="en-US" sz="900" b="1" dirty="0">
              <a:latin typeface="Segoe UI" panose="020B0502040204020203" pitchFamily="34" charset="0"/>
              <a:cs typeface="Segoe UI" panose="020B0502040204020203" pitchFamily="34" charset="0"/>
            </a:rPr>
            <a:t>Upfront </a:t>
          </a:r>
          <a:r>
            <a:rPr lang="en-US" sz="900" b="1" dirty="0" err="1">
              <a:latin typeface="Segoe UI" panose="020B0502040204020203" pitchFamily="34" charset="0"/>
              <a:cs typeface="Segoe UI" panose="020B0502040204020203" pitchFamily="34" charset="0"/>
            </a:rPr>
            <a:t>CapEx</a:t>
          </a:r>
          <a:endParaRPr lang="en-ZA" sz="900" b="1" dirty="0">
            <a:latin typeface="Segoe UI" panose="020B0502040204020203" pitchFamily="34" charset="0"/>
            <a:cs typeface="Segoe UI" panose="020B0502040204020203" pitchFamily="34" charset="0"/>
          </a:endParaRPr>
        </a:p>
      </dgm:t>
    </dgm:pt>
    <dgm:pt modelId="{AC0B629A-C118-437C-9D39-0451E9DFCE3D}" type="parTrans" cxnId="{B4C68F97-F948-4C43-88D3-87B99CEEC860}">
      <dgm:prSet/>
      <dgm:spPr/>
      <dgm:t>
        <a:bodyPr/>
        <a:lstStyle/>
        <a:p>
          <a:endParaRPr lang="en-ZA"/>
        </a:p>
      </dgm:t>
    </dgm:pt>
    <dgm:pt modelId="{560F322D-2A7B-4C78-A18A-E5C6A9C6D7F4}" type="sibTrans" cxnId="{B4C68F97-F948-4C43-88D3-87B99CEEC860}">
      <dgm:prSet/>
      <dgm:spPr/>
      <dgm:t>
        <a:bodyPr/>
        <a:lstStyle/>
        <a:p>
          <a:endParaRPr lang="en-ZA"/>
        </a:p>
      </dgm:t>
    </dgm:pt>
    <dgm:pt modelId="{21C417FD-467E-4410-BD5B-1A2228FA7847}">
      <dgm:prSet custT="1"/>
      <dgm:spPr/>
      <dgm:t>
        <a:bodyPr/>
        <a:lstStyle/>
        <a:p>
          <a:pPr algn="l">
            <a:buNone/>
          </a:pPr>
          <a:r>
            <a:rPr lang="en-US" sz="900" b="1" dirty="0">
              <a:latin typeface="Segoe UI" panose="020B0502040204020203" pitchFamily="34" charset="0"/>
              <a:cs typeface="Segoe UI" panose="020B0502040204020203" pitchFamily="34" charset="0"/>
            </a:rPr>
            <a:t>Agility</a:t>
          </a:r>
          <a:endParaRPr lang="en-ZA" sz="900" b="1" dirty="0">
            <a:latin typeface="Segoe UI" panose="020B0502040204020203" pitchFamily="34" charset="0"/>
            <a:cs typeface="Segoe UI" panose="020B0502040204020203" pitchFamily="34" charset="0"/>
          </a:endParaRPr>
        </a:p>
      </dgm:t>
    </dgm:pt>
    <dgm:pt modelId="{227547DB-30F9-4C3F-A5C7-74E3A05F0E7C}" type="parTrans" cxnId="{B9954062-BA80-4DFA-B4A0-D0F23BC41C68}">
      <dgm:prSet/>
      <dgm:spPr/>
      <dgm:t>
        <a:bodyPr/>
        <a:lstStyle/>
        <a:p>
          <a:endParaRPr lang="en-ZA"/>
        </a:p>
      </dgm:t>
    </dgm:pt>
    <dgm:pt modelId="{04D9A003-A859-4B8D-A473-8A7545F80E8E}" type="sibTrans" cxnId="{B9954062-BA80-4DFA-B4A0-D0F23BC41C68}">
      <dgm:prSet/>
      <dgm:spPr/>
      <dgm:t>
        <a:bodyPr/>
        <a:lstStyle/>
        <a:p>
          <a:endParaRPr lang="en-ZA"/>
        </a:p>
      </dgm:t>
    </dgm:pt>
    <dgm:pt modelId="{26077127-A507-4379-8A6A-B86230A62691}">
      <dgm:prSet custT="1"/>
      <dgm:spPr/>
      <dgm:t>
        <a:bodyPr/>
        <a:lstStyle/>
        <a:p>
          <a:pPr algn="l">
            <a:buNone/>
          </a:pPr>
          <a:r>
            <a:rPr lang="en-US" sz="900" b="1" dirty="0">
              <a:latin typeface="Segoe UI" panose="020B0502040204020203" pitchFamily="34" charset="0"/>
              <a:cs typeface="Segoe UI" panose="020B0502040204020203" pitchFamily="34" charset="0"/>
            </a:rPr>
            <a:t>Maintenance</a:t>
          </a:r>
          <a:endParaRPr lang="en-ZA" sz="900" b="1" dirty="0">
            <a:latin typeface="Segoe UI" panose="020B0502040204020203" pitchFamily="34" charset="0"/>
            <a:cs typeface="Segoe UI" panose="020B0502040204020203" pitchFamily="34" charset="0"/>
          </a:endParaRPr>
        </a:p>
      </dgm:t>
    </dgm:pt>
    <dgm:pt modelId="{6AA3CDF8-7737-46DB-B12C-063189B4A2FF}" type="parTrans" cxnId="{87F40A73-5C78-4CAF-8BFC-3459F13E3637}">
      <dgm:prSet/>
      <dgm:spPr/>
      <dgm:t>
        <a:bodyPr/>
        <a:lstStyle/>
        <a:p>
          <a:endParaRPr lang="en-ZA"/>
        </a:p>
      </dgm:t>
    </dgm:pt>
    <dgm:pt modelId="{EE6154F9-E3E5-4934-B5CD-37AD587EE19A}" type="sibTrans" cxnId="{87F40A73-5C78-4CAF-8BFC-3459F13E3637}">
      <dgm:prSet/>
      <dgm:spPr/>
      <dgm:t>
        <a:bodyPr/>
        <a:lstStyle/>
        <a:p>
          <a:endParaRPr lang="en-ZA"/>
        </a:p>
      </dgm:t>
    </dgm:pt>
    <dgm:pt modelId="{7DC21574-B849-4498-8B7D-8392F99BBC01}">
      <dgm:prSet custT="1"/>
      <dgm:spPr/>
      <dgm:t>
        <a:bodyPr/>
        <a:lstStyle/>
        <a:p>
          <a:pPr algn="l">
            <a:buNone/>
          </a:pPr>
          <a:r>
            <a:rPr lang="en-US" sz="900" b="1" dirty="0">
              <a:latin typeface="Segoe UI" panose="020B0502040204020203" pitchFamily="34" charset="0"/>
              <a:cs typeface="Segoe UI" panose="020B0502040204020203" pitchFamily="34" charset="0"/>
            </a:rPr>
            <a:t>Skills</a:t>
          </a:r>
          <a:endParaRPr lang="en-ZA" sz="800" b="1" dirty="0">
            <a:latin typeface="Segoe UI" panose="020B0502040204020203" pitchFamily="34" charset="0"/>
            <a:cs typeface="Segoe UI" panose="020B0502040204020203" pitchFamily="34" charset="0"/>
          </a:endParaRPr>
        </a:p>
      </dgm:t>
    </dgm:pt>
    <dgm:pt modelId="{37021941-7561-4574-B84A-0A024404F8EC}" type="parTrans" cxnId="{2060B82D-CCEE-4C9B-AA59-0D3D3BC90A9E}">
      <dgm:prSet/>
      <dgm:spPr/>
      <dgm:t>
        <a:bodyPr/>
        <a:lstStyle/>
        <a:p>
          <a:endParaRPr lang="en-ZA"/>
        </a:p>
      </dgm:t>
    </dgm:pt>
    <dgm:pt modelId="{247559CC-B1D7-4789-B809-2F8F077E46D1}" type="sibTrans" cxnId="{2060B82D-CCEE-4C9B-AA59-0D3D3BC90A9E}">
      <dgm:prSet/>
      <dgm:spPr/>
      <dgm:t>
        <a:bodyPr/>
        <a:lstStyle/>
        <a:p>
          <a:endParaRPr lang="en-ZA"/>
        </a:p>
      </dgm:t>
    </dgm:pt>
    <dgm:pt modelId="{034E3477-4B8E-4D73-B1BD-2BDE65F36E28}">
      <dgm:prSet/>
      <dgm:spPr/>
      <dgm:t>
        <a:bodyPr/>
        <a:lstStyle/>
        <a:p>
          <a:r>
            <a:rPr lang="en-US" b="1" dirty="0">
              <a:latin typeface="Segoe UI" panose="020B0502040204020203" pitchFamily="34" charset="0"/>
              <a:cs typeface="Segoe UI" panose="020B0502040204020203" pitchFamily="34" charset="0"/>
            </a:rPr>
            <a:t>Hybrid Cloud</a:t>
          </a:r>
          <a:endParaRPr lang="en-ZA" b="1" dirty="0">
            <a:latin typeface="Segoe UI" panose="020B0502040204020203" pitchFamily="34" charset="0"/>
            <a:cs typeface="Segoe UI" panose="020B0502040204020203" pitchFamily="34" charset="0"/>
          </a:endParaRPr>
        </a:p>
      </dgm:t>
    </dgm:pt>
    <dgm:pt modelId="{1FFDEA6A-1167-4BB0-9D90-8E797F494E5E}" type="parTrans" cxnId="{B35ED31F-5705-410F-86C9-C30DB830D486}">
      <dgm:prSet/>
      <dgm:spPr/>
      <dgm:t>
        <a:bodyPr/>
        <a:lstStyle/>
        <a:p>
          <a:endParaRPr lang="en-ZA"/>
        </a:p>
      </dgm:t>
    </dgm:pt>
    <dgm:pt modelId="{97C0CE49-D15D-41B0-BE5C-6144EDE92561}" type="sibTrans" cxnId="{B35ED31F-5705-410F-86C9-C30DB830D486}">
      <dgm:prSet/>
      <dgm:spPr/>
      <dgm:t>
        <a:bodyPr/>
        <a:lstStyle/>
        <a:p>
          <a:endParaRPr lang="en-ZA"/>
        </a:p>
      </dgm:t>
    </dgm:pt>
    <dgm:pt modelId="{AAA02DF1-D0E3-4BBA-B603-B25E9A6DBFFD}">
      <dgm:prSet custT="1"/>
      <dgm:spPr/>
      <dgm:t>
        <a:bodyPr/>
        <a:lstStyle/>
        <a:p>
          <a:pPr algn="ctr">
            <a:buNone/>
          </a:pPr>
          <a:r>
            <a:rPr lang="en-US" sz="1050" b="1" dirty="0">
              <a:latin typeface="Segoe UI" panose="020B0502040204020203" pitchFamily="34" charset="0"/>
              <a:cs typeface="Segoe UI" panose="020B0502040204020203" pitchFamily="34" charset="0"/>
            </a:rPr>
            <a:t>Advantages:</a:t>
          </a:r>
          <a:endParaRPr lang="en-ZA" sz="1050" b="1" dirty="0">
            <a:latin typeface="Segoe UI" panose="020B0502040204020203" pitchFamily="34" charset="0"/>
            <a:cs typeface="Segoe UI" panose="020B0502040204020203" pitchFamily="34" charset="0"/>
          </a:endParaRPr>
        </a:p>
      </dgm:t>
    </dgm:pt>
    <dgm:pt modelId="{64EB980D-2E6F-4072-A477-DFE818D8E591}" type="parTrans" cxnId="{3657E614-A189-4ABB-BD27-5E6C7AC46A48}">
      <dgm:prSet/>
      <dgm:spPr/>
      <dgm:t>
        <a:bodyPr/>
        <a:lstStyle/>
        <a:p>
          <a:endParaRPr lang="en-ZA"/>
        </a:p>
      </dgm:t>
    </dgm:pt>
    <dgm:pt modelId="{E7EC90F1-AA95-4EF2-A88E-46F6271B65CC}" type="sibTrans" cxnId="{3657E614-A189-4ABB-BD27-5E6C7AC46A48}">
      <dgm:prSet/>
      <dgm:spPr/>
      <dgm:t>
        <a:bodyPr/>
        <a:lstStyle/>
        <a:p>
          <a:endParaRPr lang="en-ZA"/>
        </a:p>
      </dgm:t>
    </dgm:pt>
    <dgm:pt modelId="{18B3F696-C52B-4A40-AB4C-CD7211DA5703}">
      <dgm:prSet custT="1"/>
      <dgm:spPr/>
      <dgm:t>
        <a:bodyPr/>
        <a:lstStyle/>
        <a:p>
          <a:pPr algn="l">
            <a:buNone/>
          </a:pPr>
          <a:r>
            <a:rPr lang="en-US" sz="900" b="1" dirty="0">
              <a:latin typeface="Segoe UI" panose="020B0502040204020203" pitchFamily="34" charset="0"/>
              <a:cs typeface="Segoe UI" panose="020B0502040204020203" pitchFamily="34" charset="0"/>
            </a:rPr>
            <a:t>Flexibility</a:t>
          </a:r>
          <a:endParaRPr lang="en-ZA" sz="900" b="1" dirty="0">
            <a:latin typeface="Segoe UI" panose="020B0502040204020203" pitchFamily="34" charset="0"/>
            <a:cs typeface="Segoe UI" panose="020B0502040204020203" pitchFamily="34" charset="0"/>
          </a:endParaRPr>
        </a:p>
      </dgm:t>
    </dgm:pt>
    <dgm:pt modelId="{8C410649-542D-4B53-A0CA-37146547BAE9}" type="parTrans" cxnId="{DF4F05A1-02C5-49BB-8B68-7AEB6BF35A73}">
      <dgm:prSet/>
      <dgm:spPr/>
      <dgm:t>
        <a:bodyPr/>
        <a:lstStyle/>
        <a:p>
          <a:endParaRPr lang="en-ZA"/>
        </a:p>
      </dgm:t>
    </dgm:pt>
    <dgm:pt modelId="{1957EBCB-438A-41BF-A16C-9AB056C8A9C8}" type="sibTrans" cxnId="{DF4F05A1-02C5-49BB-8B68-7AEB6BF35A73}">
      <dgm:prSet/>
      <dgm:spPr/>
      <dgm:t>
        <a:bodyPr/>
        <a:lstStyle/>
        <a:p>
          <a:endParaRPr lang="en-ZA"/>
        </a:p>
      </dgm:t>
    </dgm:pt>
    <dgm:pt modelId="{2AC8751E-7FA8-40CF-B3F1-AA3F68173833}">
      <dgm:prSet custT="1"/>
      <dgm:spPr/>
      <dgm:t>
        <a:bodyPr/>
        <a:lstStyle/>
        <a:p>
          <a:pPr algn="l">
            <a:buNone/>
          </a:pPr>
          <a:r>
            <a:rPr lang="en-US" sz="900" b="1" dirty="0">
              <a:latin typeface="Segoe UI" panose="020B0502040204020203" pitchFamily="34" charset="0"/>
              <a:cs typeface="Segoe UI" panose="020B0502040204020203" pitchFamily="34" charset="0"/>
            </a:rPr>
            <a:t>Costs</a:t>
          </a:r>
          <a:endParaRPr lang="en-ZA" sz="900" b="1" dirty="0">
            <a:latin typeface="Segoe UI" panose="020B0502040204020203" pitchFamily="34" charset="0"/>
            <a:cs typeface="Segoe UI" panose="020B0502040204020203" pitchFamily="34" charset="0"/>
          </a:endParaRPr>
        </a:p>
      </dgm:t>
    </dgm:pt>
    <dgm:pt modelId="{E94F4ADD-1DD2-4FB7-8A34-3CA77FF883D7}" type="parTrans" cxnId="{F37F8D48-93F8-4746-A159-87DA4620A757}">
      <dgm:prSet/>
      <dgm:spPr/>
      <dgm:t>
        <a:bodyPr/>
        <a:lstStyle/>
        <a:p>
          <a:endParaRPr lang="en-ZA"/>
        </a:p>
      </dgm:t>
    </dgm:pt>
    <dgm:pt modelId="{DB40557A-6E01-4116-BD81-7B968A275981}" type="sibTrans" cxnId="{F37F8D48-93F8-4746-A159-87DA4620A757}">
      <dgm:prSet/>
      <dgm:spPr/>
      <dgm:t>
        <a:bodyPr/>
        <a:lstStyle/>
        <a:p>
          <a:endParaRPr lang="en-ZA"/>
        </a:p>
      </dgm:t>
    </dgm:pt>
    <dgm:pt modelId="{10B40390-9C7A-477D-83F7-0769673B105F}">
      <dgm:prSet custT="1"/>
      <dgm:spPr/>
      <dgm:t>
        <a:bodyPr/>
        <a:lstStyle/>
        <a:p>
          <a:pPr algn="l">
            <a:buNone/>
          </a:pPr>
          <a:r>
            <a:rPr lang="en-US" sz="900" b="1" dirty="0">
              <a:latin typeface="Segoe UI" panose="020B0502040204020203" pitchFamily="34" charset="0"/>
              <a:cs typeface="Segoe UI" panose="020B0502040204020203" pitchFamily="34" charset="0"/>
            </a:rPr>
            <a:t>Control</a:t>
          </a:r>
          <a:endParaRPr lang="en-ZA" sz="900" b="1" dirty="0">
            <a:latin typeface="Segoe UI" panose="020B0502040204020203" pitchFamily="34" charset="0"/>
            <a:cs typeface="Segoe UI" panose="020B0502040204020203" pitchFamily="34" charset="0"/>
          </a:endParaRPr>
        </a:p>
      </dgm:t>
    </dgm:pt>
    <dgm:pt modelId="{E1577C52-0672-41FD-AAEC-C7FF41E013F0}" type="parTrans" cxnId="{38A9E1D4-772D-41E3-A76C-CA6C7F1EBAB8}">
      <dgm:prSet/>
      <dgm:spPr/>
      <dgm:t>
        <a:bodyPr/>
        <a:lstStyle/>
        <a:p>
          <a:endParaRPr lang="en-ZA"/>
        </a:p>
      </dgm:t>
    </dgm:pt>
    <dgm:pt modelId="{2D7712F5-1B3F-4D11-885D-3F60ABD80FEB}" type="sibTrans" cxnId="{38A9E1D4-772D-41E3-A76C-CA6C7F1EBAB8}">
      <dgm:prSet/>
      <dgm:spPr/>
      <dgm:t>
        <a:bodyPr/>
        <a:lstStyle/>
        <a:p>
          <a:endParaRPr lang="en-ZA"/>
        </a:p>
      </dgm:t>
    </dgm:pt>
    <dgm:pt modelId="{78D243C3-B383-45DE-B57A-953715CC1813}">
      <dgm:prSet custT="1"/>
      <dgm:spPr/>
      <dgm:t>
        <a:bodyPr/>
        <a:lstStyle/>
        <a:p>
          <a:pPr algn="l">
            <a:buNone/>
          </a:pPr>
          <a:r>
            <a:rPr lang="en-US" sz="900" b="1" dirty="0">
              <a:latin typeface="Segoe UI" panose="020B0502040204020203" pitchFamily="34" charset="0"/>
              <a:cs typeface="Segoe UI" panose="020B0502040204020203" pitchFamily="34" charset="0"/>
            </a:rPr>
            <a:t>Security</a:t>
          </a:r>
          <a:endParaRPr lang="en-ZA" sz="900" b="1" dirty="0">
            <a:latin typeface="Segoe UI" panose="020B0502040204020203" pitchFamily="34" charset="0"/>
            <a:cs typeface="Segoe UI" panose="020B0502040204020203" pitchFamily="34" charset="0"/>
          </a:endParaRPr>
        </a:p>
      </dgm:t>
    </dgm:pt>
    <dgm:pt modelId="{1BC79922-FBA7-4DFD-AF53-3BFE0648346A}" type="parTrans" cxnId="{06E490B2-FF6C-4345-9126-667AEFB1FA25}">
      <dgm:prSet/>
      <dgm:spPr/>
      <dgm:t>
        <a:bodyPr/>
        <a:lstStyle/>
        <a:p>
          <a:endParaRPr lang="en-ZA"/>
        </a:p>
      </dgm:t>
    </dgm:pt>
    <dgm:pt modelId="{C5D5B0A5-59E7-4A8F-8E88-692EDA6833A4}" type="sibTrans" cxnId="{06E490B2-FF6C-4345-9126-667AEFB1FA25}">
      <dgm:prSet/>
      <dgm:spPr/>
      <dgm:t>
        <a:bodyPr/>
        <a:lstStyle/>
        <a:p>
          <a:endParaRPr lang="en-ZA"/>
        </a:p>
      </dgm:t>
    </dgm:pt>
    <dgm:pt modelId="{257E3B65-41C0-437C-A849-FD909C2C7CD4}">
      <dgm:prSet custT="1"/>
      <dgm:spPr/>
      <dgm:t>
        <a:bodyPr/>
        <a:lstStyle/>
        <a:p>
          <a:pPr algn="l">
            <a:buNone/>
          </a:pPr>
          <a:r>
            <a:rPr lang="en-US" sz="900" b="1" dirty="0">
              <a:latin typeface="Segoe UI" panose="020B0502040204020203" pitchFamily="34" charset="0"/>
              <a:cs typeface="Segoe UI" panose="020B0502040204020203" pitchFamily="34" charset="0"/>
            </a:rPr>
            <a:t>Compliance</a:t>
          </a:r>
          <a:endParaRPr lang="en-ZA" sz="900" b="1" dirty="0">
            <a:latin typeface="Segoe UI" panose="020B0502040204020203" pitchFamily="34" charset="0"/>
            <a:cs typeface="Segoe UI" panose="020B0502040204020203" pitchFamily="34" charset="0"/>
          </a:endParaRPr>
        </a:p>
      </dgm:t>
    </dgm:pt>
    <dgm:pt modelId="{7180C047-7161-4CF7-BF20-4251A6617C41}" type="parTrans" cxnId="{245C8A46-A472-4934-8089-CFC41BEB6AEC}">
      <dgm:prSet/>
      <dgm:spPr/>
      <dgm:t>
        <a:bodyPr/>
        <a:lstStyle/>
        <a:p>
          <a:endParaRPr lang="en-ZA"/>
        </a:p>
      </dgm:t>
    </dgm:pt>
    <dgm:pt modelId="{B9F465C1-8BAF-4492-B500-9427328453C3}" type="sibTrans" cxnId="{245C8A46-A472-4934-8089-CFC41BEB6AEC}">
      <dgm:prSet/>
      <dgm:spPr/>
      <dgm:t>
        <a:bodyPr/>
        <a:lstStyle/>
        <a:p>
          <a:endParaRPr lang="en-ZA"/>
        </a:p>
      </dgm:t>
    </dgm:pt>
    <dgm:pt modelId="{8A45B092-1862-48B0-BE91-3C87DBFAF690}">
      <dgm:prSet custT="1"/>
      <dgm:spPr/>
      <dgm:t>
        <a:bodyPr/>
        <a:lstStyle/>
        <a:p>
          <a:pPr algn="l">
            <a:buNone/>
          </a:pPr>
          <a:r>
            <a:rPr lang="en-US" sz="900" b="1" dirty="0">
              <a:latin typeface="Segoe UI" panose="020B0502040204020203" pitchFamily="34" charset="0"/>
              <a:cs typeface="Segoe UI" panose="020B0502040204020203" pitchFamily="34" charset="0"/>
            </a:rPr>
            <a:t>Specific requirements</a:t>
          </a:r>
          <a:endParaRPr lang="en-ZA" sz="800" b="1" dirty="0">
            <a:latin typeface="Segoe UI" panose="020B0502040204020203" pitchFamily="34" charset="0"/>
            <a:cs typeface="Segoe UI" panose="020B0502040204020203" pitchFamily="34" charset="0"/>
          </a:endParaRPr>
        </a:p>
      </dgm:t>
    </dgm:pt>
    <dgm:pt modelId="{4DF90CBF-EE0B-4F7E-83DA-03E92806BDF9}" type="parTrans" cxnId="{CA750B44-E111-48F3-A978-D9206E3BDA58}">
      <dgm:prSet/>
      <dgm:spPr/>
      <dgm:t>
        <a:bodyPr/>
        <a:lstStyle/>
        <a:p>
          <a:endParaRPr lang="en-ZA"/>
        </a:p>
      </dgm:t>
    </dgm:pt>
    <dgm:pt modelId="{91E100A0-2CC7-46F1-8C25-CDEDFBF34927}" type="sibTrans" cxnId="{CA750B44-E111-48F3-A978-D9206E3BDA58}">
      <dgm:prSet/>
      <dgm:spPr/>
      <dgm:t>
        <a:bodyPr/>
        <a:lstStyle/>
        <a:p>
          <a:endParaRPr lang="en-ZA"/>
        </a:p>
      </dgm:t>
    </dgm:pt>
    <dgm:pt modelId="{F4573B21-9C2A-4B3E-BF43-1B1744BC9D2D}">
      <dgm:prSet custT="1"/>
      <dgm:spPr/>
      <dgm:t>
        <a:bodyPr/>
        <a:lstStyle/>
        <a:p>
          <a:pPr algn="ctr">
            <a:buNone/>
          </a:pPr>
          <a:r>
            <a:rPr lang="en-US" sz="1050" b="1" dirty="0">
              <a:latin typeface="Segoe UI" panose="020B0502040204020203" pitchFamily="34" charset="0"/>
              <a:cs typeface="Segoe UI" panose="020B0502040204020203" pitchFamily="34" charset="0"/>
            </a:rPr>
            <a:t>Disadvantages:</a:t>
          </a:r>
          <a:endParaRPr lang="en-ZA" sz="1050" b="1" dirty="0">
            <a:latin typeface="Segoe UI" panose="020B0502040204020203" pitchFamily="34" charset="0"/>
            <a:cs typeface="Segoe UI" panose="020B0502040204020203" pitchFamily="34" charset="0"/>
          </a:endParaRPr>
        </a:p>
      </dgm:t>
    </dgm:pt>
    <dgm:pt modelId="{08815269-C489-48A8-ABC0-F313C157F50E}" type="parTrans" cxnId="{16778EB0-2016-4690-A197-553A1D4DDC7A}">
      <dgm:prSet/>
      <dgm:spPr/>
      <dgm:t>
        <a:bodyPr/>
        <a:lstStyle/>
        <a:p>
          <a:endParaRPr lang="en-ZA"/>
        </a:p>
      </dgm:t>
    </dgm:pt>
    <dgm:pt modelId="{F60F09CB-5B86-45E0-8E66-979FA35D639A}" type="sibTrans" cxnId="{16778EB0-2016-4690-A197-553A1D4DDC7A}">
      <dgm:prSet/>
      <dgm:spPr/>
      <dgm:t>
        <a:bodyPr/>
        <a:lstStyle/>
        <a:p>
          <a:endParaRPr lang="en-ZA"/>
        </a:p>
      </dgm:t>
    </dgm:pt>
    <dgm:pt modelId="{E90C8818-C7F2-4B75-BFAD-DEA1423155C3}">
      <dgm:prSet custT="1"/>
      <dgm:spPr/>
      <dgm:t>
        <a:bodyPr/>
        <a:lstStyle/>
        <a:p>
          <a:pPr algn="l">
            <a:buNone/>
          </a:pPr>
          <a:r>
            <a:rPr lang="en-US" sz="900" b="1" dirty="0">
              <a:latin typeface="Segoe UI" panose="020B0502040204020203" pitchFamily="34" charset="0"/>
              <a:cs typeface="Segoe UI" panose="020B0502040204020203" pitchFamily="34" charset="0"/>
            </a:rPr>
            <a:t>Upfront </a:t>
          </a:r>
          <a:r>
            <a:rPr lang="en-US" sz="900" b="1" dirty="0" err="1">
              <a:latin typeface="Segoe UI" panose="020B0502040204020203" pitchFamily="34" charset="0"/>
              <a:cs typeface="Segoe UI" panose="020B0502040204020203" pitchFamily="34" charset="0"/>
            </a:rPr>
            <a:t>CapEx</a:t>
          </a:r>
          <a:endParaRPr lang="en-ZA" sz="900" b="1" dirty="0">
            <a:latin typeface="Segoe UI" panose="020B0502040204020203" pitchFamily="34" charset="0"/>
            <a:cs typeface="Segoe UI" panose="020B0502040204020203" pitchFamily="34" charset="0"/>
          </a:endParaRPr>
        </a:p>
      </dgm:t>
    </dgm:pt>
    <dgm:pt modelId="{1F5B9E23-FC3B-41E2-B8CF-D387F14034D1}" type="parTrans" cxnId="{A56EBB38-3C66-41F6-AFDA-47B9836E94E7}">
      <dgm:prSet/>
      <dgm:spPr/>
      <dgm:t>
        <a:bodyPr/>
        <a:lstStyle/>
        <a:p>
          <a:endParaRPr lang="en-ZA"/>
        </a:p>
      </dgm:t>
    </dgm:pt>
    <dgm:pt modelId="{1D50D58B-0D6E-43A4-A91D-8C42BF9F5CD1}" type="sibTrans" cxnId="{A56EBB38-3C66-41F6-AFDA-47B9836E94E7}">
      <dgm:prSet/>
      <dgm:spPr/>
      <dgm:t>
        <a:bodyPr/>
        <a:lstStyle/>
        <a:p>
          <a:endParaRPr lang="en-ZA"/>
        </a:p>
      </dgm:t>
    </dgm:pt>
    <dgm:pt modelId="{4C2DE5C4-97BB-41CD-82D8-4600B6C18D7A}">
      <dgm:prSet custT="1"/>
      <dgm:spPr/>
      <dgm:t>
        <a:bodyPr/>
        <a:lstStyle/>
        <a:p>
          <a:pPr algn="l">
            <a:buNone/>
          </a:pPr>
          <a:r>
            <a:rPr lang="en-US" sz="900" b="1" dirty="0">
              <a:latin typeface="Segoe UI" panose="020B0502040204020203" pitchFamily="34" charset="0"/>
              <a:cs typeface="Segoe UI" panose="020B0502040204020203" pitchFamily="34" charset="0"/>
            </a:rPr>
            <a:t>Costs</a:t>
          </a:r>
          <a:endParaRPr lang="en-ZA" sz="900" b="1" dirty="0">
            <a:latin typeface="Segoe UI" panose="020B0502040204020203" pitchFamily="34" charset="0"/>
            <a:cs typeface="Segoe UI" panose="020B0502040204020203" pitchFamily="34" charset="0"/>
          </a:endParaRPr>
        </a:p>
      </dgm:t>
    </dgm:pt>
    <dgm:pt modelId="{4232C738-0256-4E44-94EA-E44EB102528F}" type="parTrans" cxnId="{573524AA-AA76-413B-A07B-E0D4215590D4}">
      <dgm:prSet/>
      <dgm:spPr/>
      <dgm:t>
        <a:bodyPr/>
        <a:lstStyle/>
        <a:p>
          <a:endParaRPr lang="en-ZA"/>
        </a:p>
      </dgm:t>
    </dgm:pt>
    <dgm:pt modelId="{2A5ADE8F-0AEC-40E4-8F5C-2D7EF11F7F47}" type="sibTrans" cxnId="{573524AA-AA76-413B-A07B-E0D4215590D4}">
      <dgm:prSet/>
      <dgm:spPr/>
      <dgm:t>
        <a:bodyPr/>
        <a:lstStyle/>
        <a:p>
          <a:endParaRPr lang="en-ZA"/>
        </a:p>
      </dgm:t>
    </dgm:pt>
    <dgm:pt modelId="{6D4C198C-89B2-4442-9752-B6A44FAF26CF}">
      <dgm:prSet custT="1"/>
      <dgm:spPr/>
      <dgm:t>
        <a:bodyPr/>
        <a:lstStyle/>
        <a:p>
          <a:pPr algn="l">
            <a:buNone/>
          </a:pPr>
          <a:r>
            <a:rPr lang="en-US" sz="900" b="1" dirty="0">
              <a:latin typeface="Segoe UI" panose="020B0502040204020203" pitchFamily="34" charset="0"/>
              <a:cs typeface="Segoe UI" panose="020B0502040204020203" pitchFamily="34" charset="0"/>
            </a:rPr>
            <a:t>Skills</a:t>
          </a:r>
          <a:endParaRPr lang="en-ZA" sz="900" b="1" dirty="0">
            <a:latin typeface="Segoe UI" panose="020B0502040204020203" pitchFamily="34" charset="0"/>
            <a:cs typeface="Segoe UI" panose="020B0502040204020203" pitchFamily="34" charset="0"/>
          </a:endParaRPr>
        </a:p>
      </dgm:t>
    </dgm:pt>
    <dgm:pt modelId="{7F55E4E1-6C05-482D-AC7D-2C6B360DD2E8}" type="parTrans" cxnId="{91218BCD-8A84-4181-8C47-BEA1341BC5B6}">
      <dgm:prSet/>
      <dgm:spPr/>
      <dgm:t>
        <a:bodyPr/>
        <a:lstStyle/>
        <a:p>
          <a:endParaRPr lang="en-ZA"/>
        </a:p>
      </dgm:t>
    </dgm:pt>
    <dgm:pt modelId="{0503158F-3DCE-4428-83F4-D10CFFC355CC}" type="sibTrans" cxnId="{91218BCD-8A84-4181-8C47-BEA1341BC5B6}">
      <dgm:prSet/>
      <dgm:spPr/>
      <dgm:t>
        <a:bodyPr/>
        <a:lstStyle/>
        <a:p>
          <a:endParaRPr lang="en-ZA"/>
        </a:p>
      </dgm:t>
    </dgm:pt>
    <dgm:pt modelId="{EBA661CF-C2B4-4125-B1A7-82E58ABB3A90}">
      <dgm:prSet custT="1"/>
      <dgm:spPr/>
      <dgm:t>
        <a:bodyPr/>
        <a:lstStyle/>
        <a:p>
          <a:pPr algn="l">
            <a:buNone/>
          </a:pPr>
          <a:r>
            <a:rPr lang="en-US" sz="900" b="1" dirty="0">
              <a:latin typeface="Segoe UI" panose="020B0502040204020203" pitchFamily="34" charset="0"/>
              <a:cs typeface="Segoe UI" panose="020B0502040204020203" pitchFamily="34" charset="0"/>
            </a:rPr>
            <a:t>Ease of management</a:t>
          </a:r>
          <a:endParaRPr lang="en-ZA" sz="900" b="1" dirty="0">
            <a:latin typeface="Segoe UI" panose="020B0502040204020203" pitchFamily="34" charset="0"/>
            <a:cs typeface="Segoe UI" panose="020B0502040204020203" pitchFamily="34" charset="0"/>
          </a:endParaRPr>
        </a:p>
      </dgm:t>
    </dgm:pt>
    <dgm:pt modelId="{5D52F8A5-4061-4C62-872B-049AB4AE4E57}" type="parTrans" cxnId="{2A98A071-FA1B-424D-9EAF-2AF1C6B5682F}">
      <dgm:prSet/>
      <dgm:spPr/>
      <dgm:t>
        <a:bodyPr/>
        <a:lstStyle/>
        <a:p>
          <a:endParaRPr lang="en-ZA"/>
        </a:p>
      </dgm:t>
    </dgm:pt>
    <dgm:pt modelId="{14E881CE-FDF1-4437-B844-D18446CCD30D}" type="sibTrans" cxnId="{2A98A071-FA1B-424D-9EAF-2AF1C6B5682F}">
      <dgm:prSet/>
      <dgm:spPr/>
      <dgm:t>
        <a:bodyPr/>
        <a:lstStyle/>
        <a:p>
          <a:endParaRPr lang="en-ZA"/>
        </a:p>
      </dgm:t>
    </dgm:pt>
    <dgm:pt modelId="{41DD47E0-9EFA-4344-BA59-C437BBD5AD58}" type="pres">
      <dgm:prSet presAssocID="{BDA2EE39-DD93-4C06-BAE1-59A63FEE10EF}" presName="diagram" presStyleCnt="0">
        <dgm:presLayoutVars>
          <dgm:chPref val="1"/>
          <dgm:dir/>
          <dgm:animOne val="branch"/>
          <dgm:animLvl val="lvl"/>
          <dgm:resizeHandles/>
        </dgm:presLayoutVars>
      </dgm:prSet>
      <dgm:spPr/>
    </dgm:pt>
    <dgm:pt modelId="{999160C6-726F-4932-855D-1CCB4510A7E3}" type="pres">
      <dgm:prSet presAssocID="{87909D9E-6282-4520-9FC3-32341C1E70AE}" presName="root" presStyleCnt="0"/>
      <dgm:spPr/>
    </dgm:pt>
    <dgm:pt modelId="{79BE9DBA-6276-45EF-98E5-5176A415A9C3}" type="pres">
      <dgm:prSet presAssocID="{87909D9E-6282-4520-9FC3-32341C1E70AE}" presName="rootComposite" presStyleCnt="0"/>
      <dgm:spPr/>
    </dgm:pt>
    <dgm:pt modelId="{73003334-B4B5-4E44-BDC0-9A69BB469C79}" type="pres">
      <dgm:prSet presAssocID="{87909D9E-6282-4520-9FC3-32341C1E70AE}" presName="rootText" presStyleLbl="node1" presStyleIdx="0" presStyleCnt="3"/>
      <dgm:spPr/>
    </dgm:pt>
    <dgm:pt modelId="{8FCC42FF-9FAC-46C4-A114-02F7C3764AB0}" type="pres">
      <dgm:prSet presAssocID="{87909D9E-6282-4520-9FC3-32341C1E70AE}" presName="rootConnector" presStyleLbl="node1" presStyleIdx="0" presStyleCnt="3"/>
      <dgm:spPr/>
    </dgm:pt>
    <dgm:pt modelId="{73CB5E98-05B3-4D50-BDB0-6932AF72F429}" type="pres">
      <dgm:prSet presAssocID="{87909D9E-6282-4520-9FC3-32341C1E70AE}" presName="childShape" presStyleCnt="0"/>
      <dgm:spPr/>
    </dgm:pt>
    <dgm:pt modelId="{CC7468F9-40C9-4F25-B6F6-FAF2804A3532}" type="pres">
      <dgm:prSet presAssocID="{3AD3453B-C8E3-449B-9D50-0891D80842C1}" presName="Name13" presStyleLbl="parChTrans1D2" presStyleIdx="0" presStyleCnt="6"/>
      <dgm:spPr/>
    </dgm:pt>
    <dgm:pt modelId="{597B3EB7-BE5F-4A1C-A36D-9C8ED2579B1E}" type="pres">
      <dgm:prSet presAssocID="{B3D4DCF2-680D-4B96-A4ED-C3EA2BD989D4}" presName="childText" presStyleLbl="bgAcc1" presStyleIdx="0" presStyleCnt="6">
        <dgm:presLayoutVars>
          <dgm:bulletEnabled val="1"/>
        </dgm:presLayoutVars>
      </dgm:prSet>
      <dgm:spPr/>
    </dgm:pt>
    <dgm:pt modelId="{6E188159-03ED-41D4-917A-8B391B4E9EFD}" type="pres">
      <dgm:prSet presAssocID="{8A8CFC92-BD29-40A7-8D8A-A1D93336B127}" presName="Name13" presStyleLbl="parChTrans1D2" presStyleIdx="1" presStyleCnt="6"/>
      <dgm:spPr/>
    </dgm:pt>
    <dgm:pt modelId="{BD9068FB-3B06-4FCA-B440-9CB8959B7E18}" type="pres">
      <dgm:prSet presAssocID="{E64B0DA9-0683-42D3-B8B7-8F45A6E76EB8}" presName="childText" presStyleLbl="bgAcc1" presStyleIdx="1" presStyleCnt="6">
        <dgm:presLayoutVars>
          <dgm:bulletEnabled val="1"/>
        </dgm:presLayoutVars>
      </dgm:prSet>
      <dgm:spPr/>
    </dgm:pt>
    <dgm:pt modelId="{DBB7E4ED-DDA0-4E6A-B3FB-B7FB62C249C2}" type="pres">
      <dgm:prSet presAssocID="{8952CD58-4306-4F6A-8BFF-469F5199776C}" presName="root" presStyleCnt="0"/>
      <dgm:spPr/>
    </dgm:pt>
    <dgm:pt modelId="{88E857FD-B045-4720-8499-03A8BEA8DF3F}" type="pres">
      <dgm:prSet presAssocID="{8952CD58-4306-4F6A-8BFF-469F5199776C}" presName="rootComposite" presStyleCnt="0"/>
      <dgm:spPr/>
    </dgm:pt>
    <dgm:pt modelId="{A2A9FBED-7E5C-4DEF-8E8C-EEE3CF4D5E9B}" type="pres">
      <dgm:prSet presAssocID="{8952CD58-4306-4F6A-8BFF-469F5199776C}" presName="rootText" presStyleLbl="node1" presStyleIdx="1" presStyleCnt="3"/>
      <dgm:spPr/>
    </dgm:pt>
    <dgm:pt modelId="{665F0F38-F636-4B61-8EFA-EE383F0B9FE7}" type="pres">
      <dgm:prSet presAssocID="{8952CD58-4306-4F6A-8BFF-469F5199776C}" presName="rootConnector" presStyleLbl="node1" presStyleIdx="1" presStyleCnt="3"/>
      <dgm:spPr/>
    </dgm:pt>
    <dgm:pt modelId="{B545621E-12D6-46CB-B28B-100D2E43CA7C}" type="pres">
      <dgm:prSet presAssocID="{8952CD58-4306-4F6A-8BFF-469F5199776C}" presName="childShape" presStyleCnt="0"/>
      <dgm:spPr/>
    </dgm:pt>
    <dgm:pt modelId="{09E9B302-364D-4593-AA07-FE6831280704}" type="pres">
      <dgm:prSet presAssocID="{AC669AAA-ADC8-46B4-B6D4-75DBBBFC7281}" presName="Name13" presStyleLbl="parChTrans1D2" presStyleIdx="2" presStyleCnt="6"/>
      <dgm:spPr/>
    </dgm:pt>
    <dgm:pt modelId="{6DD66961-38C5-423B-A0D1-A2F4EF570BE3}" type="pres">
      <dgm:prSet presAssocID="{CDF642F6-8840-4B91-B087-A6E55B6C05A8}" presName="childText" presStyleLbl="bgAcc1" presStyleIdx="2" presStyleCnt="6">
        <dgm:presLayoutVars>
          <dgm:bulletEnabled val="1"/>
        </dgm:presLayoutVars>
      </dgm:prSet>
      <dgm:spPr/>
    </dgm:pt>
    <dgm:pt modelId="{538A3754-4544-4C2B-A6A8-1798BFC4A29D}" type="pres">
      <dgm:prSet presAssocID="{FB64BA07-1293-4631-97A7-4E521F277A1A}" presName="Name13" presStyleLbl="parChTrans1D2" presStyleIdx="3" presStyleCnt="6"/>
      <dgm:spPr/>
    </dgm:pt>
    <dgm:pt modelId="{05CA4685-7A45-4466-AA5D-15A242B269CC}" type="pres">
      <dgm:prSet presAssocID="{B002C784-3B6D-413F-B469-210783071511}" presName="childText" presStyleLbl="bgAcc1" presStyleIdx="3" presStyleCnt="6">
        <dgm:presLayoutVars>
          <dgm:bulletEnabled val="1"/>
        </dgm:presLayoutVars>
      </dgm:prSet>
      <dgm:spPr/>
    </dgm:pt>
    <dgm:pt modelId="{2E1AF6C8-ADB6-47F7-8550-5B25AD1B2F7D}" type="pres">
      <dgm:prSet presAssocID="{034E3477-4B8E-4D73-B1BD-2BDE65F36E28}" presName="root" presStyleCnt="0"/>
      <dgm:spPr/>
    </dgm:pt>
    <dgm:pt modelId="{C4B19C64-BB68-457C-8FDE-6C6B9CB1D753}" type="pres">
      <dgm:prSet presAssocID="{034E3477-4B8E-4D73-B1BD-2BDE65F36E28}" presName="rootComposite" presStyleCnt="0"/>
      <dgm:spPr/>
    </dgm:pt>
    <dgm:pt modelId="{6F578F5B-A450-492F-93FC-97185912AC9D}" type="pres">
      <dgm:prSet presAssocID="{034E3477-4B8E-4D73-B1BD-2BDE65F36E28}" presName="rootText" presStyleLbl="node1" presStyleIdx="2" presStyleCnt="3"/>
      <dgm:spPr/>
    </dgm:pt>
    <dgm:pt modelId="{AF314293-24D1-4E38-9C5C-D94B880ECE1F}" type="pres">
      <dgm:prSet presAssocID="{034E3477-4B8E-4D73-B1BD-2BDE65F36E28}" presName="rootConnector" presStyleLbl="node1" presStyleIdx="2" presStyleCnt="3"/>
      <dgm:spPr/>
    </dgm:pt>
    <dgm:pt modelId="{6B46B844-03D3-437D-8885-03628EA98867}" type="pres">
      <dgm:prSet presAssocID="{034E3477-4B8E-4D73-B1BD-2BDE65F36E28}" presName="childShape" presStyleCnt="0"/>
      <dgm:spPr/>
    </dgm:pt>
    <dgm:pt modelId="{DE1668CF-7C70-45CF-92EB-201ED90D4B74}" type="pres">
      <dgm:prSet presAssocID="{64EB980D-2E6F-4072-A477-DFE818D8E591}" presName="Name13" presStyleLbl="parChTrans1D2" presStyleIdx="4" presStyleCnt="6"/>
      <dgm:spPr/>
    </dgm:pt>
    <dgm:pt modelId="{9C8570A9-6854-465F-AB6F-EE628D018E51}" type="pres">
      <dgm:prSet presAssocID="{AAA02DF1-D0E3-4BBA-B603-B25E9A6DBFFD}" presName="childText" presStyleLbl="bgAcc1" presStyleIdx="4" presStyleCnt="6">
        <dgm:presLayoutVars>
          <dgm:bulletEnabled val="1"/>
        </dgm:presLayoutVars>
      </dgm:prSet>
      <dgm:spPr/>
    </dgm:pt>
    <dgm:pt modelId="{31170435-E997-4563-91BF-DE024B44DA93}" type="pres">
      <dgm:prSet presAssocID="{08815269-C489-48A8-ABC0-F313C157F50E}" presName="Name13" presStyleLbl="parChTrans1D2" presStyleIdx="5" presStyleCnt="6"/>
      <dgm:spPr/>
    </dgm:pt>
    <dgm:pt modelId="{D96FB862-0CFB-460B-9ADD-E7622696E841}" type="pres">
      <dgm:prSet presAssocID="{F4573B21-9C2A-4B3E-BF43-1B1744BC9D2D}" presName="childText" presStyleLbl="bgAcc1" presStyleIdx="5" presStyleCnt="6">
        <dgm:presLayoutVars>
          <dgm:bulletEnabled val="1"/>
        </dgm:presLayoutVars>
      </dgm:prSet>
      <dgm:spPr/>
    </dgm:pt>
  </dgm:ptLst>
  <dgm:cxnLst>
    <dgm:cxn modelId="{2CE2E000-E79A-4AED-9CE3-657BD8E3CC25}" type="presOf" srcId="{3AD3453B-C8E3-449B-9D50-0891D80842C1}" destId="{CC7468F9-40C9-4F25-B6F6-FAF2804A3532}" srcOrd="0" destOrd="0" presId="urn:microsoft.com/office/officeart/2005/8/layout/hierarchy3"/>
    <dgm:cxn modelId="{B8711E07-D00A-4EC1-8665-09D14B3824D0}" srcId="{B3D4DCF2-680D-4B96-A4ED-C3EA2BD989D4}" destId="{1A94B4F2-E93F-4048-9247-1494E9560000}" srcOrd="3" destOrd="0" parTransId="{553C9AB0-0045-4C32-AE12-4D5D5E1B827E}" sibTransId="{FB601C85-AD60-4A6C-931D-18037B74FC0D}"/>
    <dgm:cxn modelId="{3657E614-A189-4ABB-BD27-5E6C7AC46A48}" srcId="{034E3477-4B8E-4D73-B1BD-2BDE65F36E28}" destId="{AAA02DF1-D0E3-4BBA-B603-B25E9A6DBFFD}" srcOrd="0" destOrd="0" parTransId="{64EB980D-2E6F-4072-A477-DFE818D8E591}" sibTransId="{E7EC90F1-AA95-4EF2-A88E-46F6271B65CC}"/>
    <dgm:cxn modelId="{2EAB9A17-C4AE-4EF8-AA9D-2242F2E4893C}" srcId="{CDF642F6-8840-4B91-B087-A6E55B6C05A8}" destId="{C8437650-6F59-4503-9A98-3359B1945C52}" srcOrd="1" destOrd="0" parTransId="{E4748E4D-A466-443F-910D-9113BC88BDE7}" sibTransId="{3DEED818-7575-4541-853F-9D07DBE5D360}"/>
    <dgm:cxn modelId="{C17F8718-523B-4E5A-BC5C-AD1377C4C79F}" srcId="{87909D9E-6282-4520-9FC3-32341C1E70AE}" destId="{B3D4DCF2-680D-4B96-A4ED-C3EA2BD989D4}" srcOrd="0" destOrd="0" parTransId="{3AD3453B-C8E3-449B-9D50-0891D80842C1}" sibTransId="{E1C9279F-FEB9-4117-95A8-AFA2026DA5B1}"/>
    <dgm:cxn modelId="{9B29341E-3C64-4099-B278-4FB98EE36F24}" type="presOf" srcId="{26077127-A507-4379-8A6A-B86230A62691}" destId="{05CA4685-7A45-4466-AA5D-15A242B269CC}" srcOrd="0" destOrd="3" presId="urn:microsoft.com/office/officeart/2005/8/layout/hierarchy3"/>
    <dgm:cxn modelId="{B35ED31F-5705-410F-86C9-C30DB830D486}" srcId="{BDA2EE39-DD93-4C06-BAE1-59A63FEE10EF}" destId="{034E3477-4B8E-4D73-B1BD-2BDE65F36E28}" srcOrd="2" destOrd="0" parTransId="{1FFDEA6A-1167-4BB0-9D90-8E797F494E5E}" sibTransId="{97C0CE49-D15D-41B0-BE5C-6144EDE92561}"/>
    <dgm:cxn modelId="{AEEBD81F-4854-4834-90A3-E607BA26E3FF}" srcId="{87909D9E-6282-4520-9FC3-32341C1E70AE}" destId="{E64B0DA9-0683-42D3-B8B7-8F45A6E76EB8}" srcOrd="1" destOrd="0" parTransId="{8A8CFC92-BD29-40A7-8D8A-A1D93336B127}" sibTransId="{6DFEAC00-0886-4284-A145-BB6B3DDCC11A}"/>
    <dgm:cxn modelId="{A5D93D20-A68B-4095-99DB-1420B03B0BD1}" type="presOf" srcId="{4C2DE5C4-97BB-41CD-82D8-4600B6C18D7A}" destId="{D96FB862-0CFB-460B-9ADD-E7622696E841}" srcOrd="0" destOrd="2" presId="urn:microsoft.com/office/officeart/2005/8/layout/hierarchy3"/>
    <dgm:cxn modelId="{4D869221-51AD-42C7-8335-837DAF908DBA}" type="presOf" srcId="{DF4593C3-2549-42D8-907A-F90CCEA29133}" destId="{BD9068FB-3B06-4FCA-B440-9CB8959B7E18}" srcOrd="0" destOrd="4" presId="urn:microsoft.com/office/officeart/2005/8/layout/hierarchy3"/>
    <dgm:cxn modelId="{A2024923-88B7-4CA2-AC86-5D2DA3797679}" type="presOf" srcId="{257E3B65-41C0-437C-A849-FD909C2C7CD4}" destId="{9C8570A9-6854-465F-AB6F-EE628D018E51}" srcOrd="0" destOrd="5" presId="urn:microsoft.com/office/officeart/2005/8/layout/hierarchy3"/>
    <dgm:cxn modelId="{A3946327-B872-4B51-AC89-F022A5A22C73}" type="presOf" srcId="{034E3477-4B8E-4D73-B1BD-2BDE65F36E28}" destId="{6F578F5B-A450-492F-93FC-97185912AC9D}" srcOrd="0" destOrd="0" presId="urn:microsoft.com/office/officeart/2005/8/layout/hierarchy3"/>
    <dgm:cxn modelId="{B0F2DE2B-28E8-4772-847D-DB0302002BE5}" type="presOf" srcId="{034E3477-4B8E-4D73-B1BD-2BDE65F36E28}" destId="{AF314293-24D1-4E38-9C5C-D94B880ECE1F}" srcOrd="1" destOrd="0" presId="urn:microsoft.com/office/officeart/2005/8/layout/hierarchy3"/>
    <dgm:cxn modelId="{2060B82D-CCEE-4C9B-AA59-0D3D3BC90A9E}" srcId="{B002C784-3B6D-413F-B469-210783071511}" destId="{7DC21574-B849-4498-8B7D-8392F99BBC01}" srcOrd="3" destOrd="0" parTransId="{37021941-7561-4574-B84A-0A024404F8EC}" sibTransId="{247559CC-B1D7-4789-B809-2F8F077E46D1}"/>
    <dgm:cxn modelId="{C34DC335-9FA9-43FC-ABCD-A8638F7EDCD9}" type="presOf" srcId="{8952CD58-4306-4F6A-8BFF-469F5199776C}" destId="{A2A9FBED-7E5C-4DEF-8E8C-EEE3CF4D5E9B}" srcOrd="0" destOrd="0" presId="urn:microsoft.com/office/officeart/2005/8/layout/hierarchy3"/>
    <dgm:cxn modelId="{A45FD535-B44C-4313-A197-5587BE903287}" type="presOf" srcId="{E90C8818-C7F2-4B75-BFAD-DEA1423155C3}" destId="{D96FB862-0CFB-460B-9ADD-E7622696E841}" srcOrd="0" destOrd="1" presId="urn:microsoft.com/office/officeart/2005/8/layout/hierarchy3"/>
    <dgm:cxn modelId="{A56EBB38-3C66-41F6-AFDA-47B9836E94E7}" srcId="{F4573B21-9C2A-4B3E-BF43-1B1744BC9D2D}" destId="{E90C8818-C7F2-4B75-BFAD-DEA1423155C3}" srcOrd="0" destOrd="0" parTransId="{1F5B9E23-FC3B-41E2-B8CF-D387F14034D1}" sibTransId="{1D50D58B-0D6E-43A4-A91D-8C42BF9F5CD1}"/>
    <dgm:cxn modelId="{FE665C5C-AC33-44E3-AF4D-73DCD19E0F46}" type="presOf" srcId="{FD0322CF-24A9-47DD-91D3-2807B1EF92F6}" destId="{597B3EB7-BE5F-4A1C-A36D-9C8ED2579B1E}" srcOrd="0" destOrd="5" presId="urn:microsoft.com/office/officeart/2005/8/layout/hierarchy3"/>
    <dgm:cxn modelId="{ED706C5C-2DF8-4B4E-8499-9CF34827B1EB}" srcId="{CDF642F6-8840-4B91-B087-A6E55B6C05A8}" destId="{4C8DEDD8-4708-454B-BB7E-C6B6C708E355}" srcOrd="0" destOrd="0" parTransId="{791996B4-0EE0-4192-8001-E660627301FE}" sibTransId="{71DAE8D7-25CE-4641-9E56-40A883027CFC}"/>
    <dgm:cxn modelId="{0726A45C-4365-4991-98B8-BBB189379A53}" srcId="{E64B0DA9-0683-42D3-B8B7-8F45A6E76EB8}" destId="{DF4593C3-2549-42D8-907A-F90CCEA29133}" srcOrd="3" destOrd="0" parTransId="{4FBB35FF-F22B-433C-8B30-C3A517EF3889}" sibTransId="{940FFE99-49F0-4ACB-8753-F4CA92F8FC78}"/>
    <dgm:cxn modelId="{87C82960-42F3-456A-91A9-FEB367EA1205}" type="presOf" srcId="{F4573B21-9C2A-4B3E-BF43-1B1744BC9D2D}" destId="{D96FB862-0CFB-460B-9ADD-E7622696E841}" srcOrd="0" destOrd="0" presId="urn:microsoft.com/office/officeart/2005/8/layout/hierarchy3"/>
    <dgm:cxn modelId="{B9954062-BA80-4DFA-B4A0-D0F23BC41C68}" srcId="{B002C784-3B6D-413F-B469-210783071511}" destId="{21C417FD-467E-4410-BD5B-1A2228FA7847}" srcOrd="1" destOrd="0" parTransId="{227547DB-30F9-4C3F-A5C7-74E3A05F0E7C}" sibTransId="{04D9A003-A859-4B8D-A473-8A7545F80E8E}"/>
    <dgm:cxn modelId="{272F4043-1E25-4D05-9065-7ECE12F89DC3}" type="presOf" srcId="{B3D4DCF2-680D-4B96-A4ED-C3EA2BD989D4}" destId="{597B3EB7-BE5F-4A1C-A36D-9C8ED2579B1E}" srcOrd="0" destOrd="0" presId="urn:microsoft.com/office/officeart/2005/8/layout/hierarchy3"/>
    <dgm:cxn modelId="{CA750B44-E111-48F3-A978-D9206E3BDA58}" srcId="{AAA02DF1-D0E3-4BBA-B603-B25E9A6DBFFD}" destId="{8A45B092-1862-48B0-BE91-3C87DBFAF690}" srcOrd="5" destOrd="0" parTransId="{4DF90CBF-EE0B-4F7E-83DA-03E92806BDF9}" sibTransId="{91E100A0-2CC7-46F1-8C25-CDEDFBF34927}"/>
    <dgm:cxn modelId="{245C8A46-A472-4934-8089-CFC41BEB6AEC}" srcId="{AAA02DF1-D0E3-4BBA-B603-B25E9A6DBFFD}" destId="{257E3B65-41C0-437C-A849-FD909C2C7CD4}" srcOrd="4" destOrd="0" parTransId="{7180C047-7161-4CF7-BF20-4251A6617C41}" sibTransId="{B9F465C1-8BAF-4492-B500-9427328453C3}"/>
    <dgm:cxn modelId="{BE89D667-573E-471B-AE03-42CD809F5FEF}" srcId="{8952CD58-4306-4F6A-8BFF-469F5199776C}" destId="{B002C784-3B6D-413F-B469-210783071511}" srcOrd="1" destOrd="0" parTransId="{FB64BA07-1293-4631-97A7-4E521F277A1A}" sibTransId="{D52A7168-791A-46E4-B9DA-2D2815A75E67}"/>
    <dgm:cxn modelId="{C85B8C68-1F67-42D8-A4CD-D080F6833C89}" type="presOf" srcId="{E16129E0-CF17-4C8C-AE4A-C97B5B1B7CEE}" destId="{6DD66961-38C5-423B-A0D1-A2F4EF570BE3}" srcOrd="0" destOrd="4" presId="urn:microsoft.com/office/officeart/2005/8/layout/hierarchy3"/>
    <dgm:cxn modelId="{F37F8D48-93F8-4746-A159-87DA4620A757}" srcId="{AAA02DF1-D0E3-4BBA-B603-B25E9A6DBFFD}" destId="{2AC8751E-7FA8-40CF-B3F1-AA3F68173833}" srcOrd="1" destOrd="0" parTransId="{E94F4ADD-1DD2-4FB7-8A34-3CA77FF883D7}" sibTransId="{DB40557A-6E01-4116-BD81-7B968A275981}"/>
    <dgm:cxn modelId="{B205C868-8EF8-4AC4-BE87-5DAE1E4D1F56}" type="presOf" srcId="{E194F6BD-EB6D-45F5-952D-51EC1386586F}" destId="{597B3EB7-BE5F-4A1C-A36D-9C8ED2579B1E}" srcOrd="0" destOrd="2" presId="urn:microsoft.com/office/officeart/2005/8/layout/hierarchy3"/>
    <dgm:cxn modelId="{A9031E6B-354F-49ED-B2F9-378B402B0C43}" type="presOf" srcId="{21C417FD-467E-4410-BD5B-1A2228FA7847}" destId="{05CA4685-7A45-4466-AA5D-15A242B269CC}" srcOrd="0" destOrd="2" presId="urn:microsoft.com/office/officeart/2005/8/layout/hierarchy3"/>
    <dgm:cxn modelId="{9E8A126D-7D95-49A8-9289-69BF3DB7DDEC}" type="presOf" srcId="{08815269-C489-48A8-ABC0-F313C157F50E}" destId="{31170435-E997-4563-91BF-DE024B44DA93}" srcOrd="0" destOrd="0" presId="urn:microsoft.com/office/officeart/2005/8/layout/hierarchy3"/>
    <dgm:cxn modelId="{CED62470-20E5-49D5-A10B-B0414957DE96}" type="presOf" srcId="{78D243C3-B383-45DE-B57A-953715CC1813}" destId="{9C8570A9-6854-465F-AB6F-EE628D018E51}" srcOrd="0" destOrd="4" presId="urn:microsoft.com/office/officeart/2005/8/layout/hierarchy3"/>
    <dgm:cxn modelId="{D25B7371-2BCB-4345-87BE-72CB7506821F}" srcId="{8952CD58-4306-4F6A-8BFF-469F5199776C}" destId="{CDF642F6-8840-4B91-B087-A6E55B6C05A8}" srcOrd="0" destOrd="0" parTransId="{AC669AAA-ADC8-46B4-B6D4-75DBBBFC7281}" sibTransId="{860FA2A8-190D-477A-BFEF-A7AD150958CA}"/>
    <dgm:cxn modelId="{3F1A8871-B67A-4E0A-A705-7F5726232701}" type="presOf" srcId="{EBA661CF-C2B4-4125-B1A7-82E58ABB3A90}" destId="{D96FB862-0CFB-460B-9ADD-E7622696E841}" srcOrd="0" destOrd="4" presId="urn:microsoft.com/office/officeart/2005/8/layout/hierarchy3"/>
    <dgm:cxn modelId="{2A98A071-FA1B-424D-9EAF-2AF1C6B5682F}" srcId="{F4573B21-9C2A-4B3E-BF43-1B1744BC9D2D}" destId="{EBA661CF-C2B4-4125-B1A7-82E58ABB3A90}" srcOrd="3" destOrd="0" parTransId="{5D52F8A5-4061-4C62-872B-049AB4AE4E57}" sibTransId="{14E881CE-FDF1-4437-B844-D18446CCD30D}"/>
    <dgm:cxn modelId="{645AB571-AFAA-4CB4-85C5-4FE43E076F43}" type="presOf" srcId="{10B40390-9C7A-477D-83F7-0769673B105F}" destId="{9C8570A9-6854-465F-AB6F-EE628D018E51}" srcOrd="0" destOrd="3" presId="urn:microsoft.com/office/officeart/2005/8/layout/hierarchy3"/>
    <dgm:cxn modelId="{87F40A73-5C78-4CAF-8BFC-3459F13E3637}" srcId="{B002C784-3B6D-413F-B469-210783071511}" destId="{26077127-A507-4379-8A6A-B86230A62691}" srcOrd="2" destOrd="0" parTransId="{6AA3CDF8-7737-46DB-B12C-063189B4A2FF}" sibTransId="{EE6154F9-E3E5-4934-B5CD-37AD587EE19A}"/>
    <dgm:cxn modelId="{2EC91E53-1803-4F4D-8FD7-691B97CE0441}" type="presOf" srcId="{BDA2EE39-DD93-4C06-BAE1-59A63FEE10EF}" destId="{41DD47E0-9EFA-4344-BA59-C437BBD5AD58}" srcOrd="0" destOrd="0" presId="urn:microsoft.com/office/officeart/2005/8/layout/hierarchy3"/>
    <dgm:cxn modelId="{542A6453-EEF2-4DC7-BCE3-6117BF3D6196}" srcId="{CDF642F6-8840-4B91-B087-A6E55B6C05A8}" destId="{E16129E0-CF17-4C8C-AE4A-C97B5B1B7CEE}" srcOrd="3" destOrd="0" parTransId="{A1D8CC36-9617-4C55-82FB-20CD3ED238A2}" sibTransId="{89F1F7D0-4A04-42B9-95CF-2C3FCE5B409F}"/>
    <dgm:cxn modelId="{4831B078-2DEB-4234-8F3D-7ADEC6051ECF}" type="presOf" srcId="{C58E0A0A-0A98-4D2A-ACAE-65A749B051B2}" destId="{BD9068FB-3B06-4FCA-B440-9CB8959B7E18}" srcOrd="0" destOrd="2" presId="urn:microsoft.com/office/officeart/2005/8/layout/hierarchy3"/>
    <dgm:cxn modelId="{32247459-6DE6-45DF-ADA2-B94D55C3C474}" srcId="{CDF642F6-8840-4B91-B087-A6E55B6C05A8}" destId="{75EF5117-7C46-46EB-A025-C7390912A312}" srcOrd="2" destOrd="0" parTransId="{D31C5428-D1D9-4D22-8060-7DE1B7BB7094}" sibTransId="{B7882A44-D814-4EE0-BD85-FCF3472CB2D0}"/>
    <dgm:cxn modelId="{0872695A-6B0D-4FEC-B777-510FA3A03321}" type="presOf" srcId="{7DC21574-B849-4498-8B7D-8392F99BBC01}" destId="{05CA4685-7A45-4466-AA5D-15A242B269CC}" srcOrd="0" destOrd="4" presId="urn:microsoft.com/office/officeart/2005/8/layout/hierarchy3"/>
    <dgm:cxn modelId="{674C607B-D804-4916-8E29-E3EC1D0CD5AF}" type="presOf" srcId="{75EF5117-7C46-46EB-A025-C7390912A312}" destId="{6DD66961-38C5-423B-A0D1-A2F4EF570BE3}" srcOrd="0" destOrd="3" presId="urn:microsoft.com/office/officeart/2005/8/layout/hierarchy3"/>
    <dgm:cxn modelId="{B4781E7D-B2CC-4BC4-9F77-AD73ADDE18B7}" srcId="{B3D4DCF2-680D-4B96-A4ED-C3EA2BD989D4}" destId="{DA4CF147-621E-417B-93A3-FBDD2DD55A5B}" srcOrd="2" destOrd="0" parTransId="{BB7392BB-0B1E-42AF-B9D9-E5DFF91C73ED}" sibTransId="{287894AF-5D7E-4ADB-AA90-8E37F31720C3}"/>
    <dgm:cxn modelId="{DAA84089-7F40-4CF3-BAC8-B26C309FB87E}" type="presOf" srcId="{4C8DEDD8-4708-454B-BB7E-C6B6C708E355}" destId="{6DD66961-38C5-423B-A0D1-A2F4EF570BE3}" srcOrd="0" destOrd="1" presId="urn:microsoft.com/office/officeart/2005/8/layout/hierarchy3"/>
    <dgm:cxn modelId="{21D3C08A-13F9-4CE7-898D-B91819A67922}" srcId="{BDA2EE39-DD93-4C06-BAE1-59A63FEE10EF}" destId="{8952CD58-4306-4F6A-8BFF-469F5199776C}" srcOrd="1" destOrd="0" parTransId="{1A07B3A0-7A95-458F-B859-64D7CE1F2D2B}" sibTransId="{5170A551-8F30-49B6-9DBB-D940C1203693}"/>
    <dgm:cxn modelId="{9024118C-C7A3-4D2A-B5E1-098819EBE51F}" type="presOf" srcId="{8A8CFC92-BD29-40A7-8D8A-A1D93336B127}" destId="{6E188159-03ED-41D4-917A-8B391B4E9EFD}" srcOrd="0" destOrd="0" presId="urn:microsoft.com/office/officeart/2005/8/layout/hierarchy3"/>
    <dgm:cxn modelId="{90A6DD8F-9CF8-433C-95CA-F5CD9409BBF8}" type="presOf" srcId="{FB64BA07-1293-4631-97A7-4E521F277A1A}" destId="{538A3754-4544-4C2B-A6A8-1798BFC4A29D}" srcOrd="0" destOrd="0" presId="urn:microsoft.com/office/officeart/2005/8/layout/hierarchy3"/>
    <dgm:cxn modelId="{E8F19791-5A88-45EA-896F-18B97B96A0DA}" type="presOf" srcId="{2AC8751E-7FA8-40CF-B3F1-AA3F68173833}" destId="{9C8570A9-6854-465F-AB6F-EE628D018E51}" srcOrd="0" destOrd="2" presId="urn:microsoft.com/office/officeart/2005/8/layout/hierarchy3"/>
    <dgm:cxn modelId="{9AB8D195-5667-4A17-8016-B40F3C6C9414}" type="presOf" srcId="{8A45B092-1862-48B0-BE91-3C87DBFAF690}" destId="{9C8570A9-6854-465F-AB6F-EE628D018E51}" srcOrd="0" destOrd="6" presId="urn:microsoft.com/office/officeart/2005/8/layout/hierarchy3"/>
    <dgm:cxn modelId="{B4C68F97-F948-4C43-88D3-87B99CEEC860}" srcId="{B002C784-3B6D-413F-B469-210783071511}" destId="{2C782191-8B2D-45C5-A49D-562CCD8F63EE}" srcOrd="0" destOrd="0" parTransId="{AC0B629A-C118-437C-9D39-0451E9DFCE3D}" sibTransId="{560F322D-2A7B-4C78-A18A-E5C6A9C6D7F4}"/>
    <dgm:cxn modelId="{55E9DE99-3AAF-4D41-B803-41CB330C2B68}" srcId="{B3D4DCF2-680D-4B96-A4ED-C3EA2BD989D4}" destId="{FD0322CF-24A9-47DD-91D3-2807B1EF92F6}" srcOrd="4" destOrd="0" parTransId="{3DDC661E-2E0A-4528-BA3A-5085011CD29C}" sibTransId="{C7D9576E-060E-4E95-9256-B5A820C93F9F}"/>
    <dgm:cxn modelId="{9FBAF59E-B160-4CB7-8C2D-A62ACC961459}" type="presOf" srcId="{87909D9E-6282-4520-9FC3-32341C1E70AE}" destId="{73003334-B4B5-4E44-BDC0-9A69BB469C79}" srcOrd="0" destOrd="0" presId="urn:microsoft.com/office/officeart/2005/8/layout/hierarchy3"/>
    <dgm:cxn modelId="{DF4F05A1-02C5-49BB-8B68-7AEB6BF35A73}" srcId="{AAA02DF1-D0E3-4BBA-B603-B25E9A6DBFFD}" destId="{18B3F696-C52B-4A40-AB4C-CD7211DA5703}" srcOrd="0" destOrd="0" parTransId="{8C410649-542D-4B53-A0CA-37146547BAE9}" sibTransId="{1957EBCB-438A-41BF-A16C-9AB056C8A9C8}"/>
    <dgm:cxn modelId="{995D01A8-D327-41F4-BB1E-0E44BFA2A643}" type="presOf" srcId="{CDF642F6-8840-4B91-B087-A6E55B6C05A8}" destId="{6DD66961-38C5-423B-A0D1-A2F4EF570BE3}" srcOrd="0" destOrd="0" presId="urn:microsoft.com/office/officeart/2005/8/layout/hierarchy3"/>
    <dgm:cxn modelId="{4116FEA9-B010-4157-A5B7-8924DA9329F2}" srcId="{E64B0DA9-0683-42D3-B8B7-8F45A6E76EB8}" destId="{C58E0A0A-0A98-4D2A-ACAE-65A749B051B2}" srcOrd="1" destOrd="0" parTransId="{BE353819-C434-4C27-AE3F-79FEE34355D0}" sibTransId="{210DD16B-529F-4136-8FB7-ED1AF145C43E}"/>
    <dgm:cxn modelId="{573524AA-AA76-413B-A07B-E0D4215590D4}" srcId="{F4573B21-9C2A-4B3E-BF43-1B1744BC9D2D}" destId="{4C2DE5C4-97BB-41CD-82D8-4600B6C18D7A}" srcOrd="1" destOrd="0" parTransId="{4232C738-0256-4E44-94EA-E44EB102528F}" sibTransId="{2A5ADE8F-0AEC-40E4-8F5C-2D7EF11F7F47}"/>
    <dgm:cxn modelId="{C249A6AB-2C18-4899-9F2F-C443AE6DB57F}" srcId="{B3D4DCF2-680D-4B96-A4ED-C3EA2BD989D4}" destId="{E194F6BD-EB6D-45F5-952D-51EC1386586F}" srcOrd="1" destOrd="0" parTransId="{CDBBE31C-0D3D-47B7-AA66-4C378024C809}" sibTransId="{358BDDBC-25A3-4B68-B4CF-2DEBEF34613B}"/>
    <dgm:cxn modelId="{7031A9AF-6256-45B9-87FC-819265713353}" type="presOf" srcId="{21C2E55F-FD14-4C71-930D-FDDE321D9DC1}" destId="{BD9068FB-3B06-4FCA-B440-9CB8959B7E18}" srcOrd="0" destOrd="1" presId="urn:microsoft.com/office/officeart/2005/8/layout/hierarchy3"/>
    <dgm:cxn modelId="{16778EB0-2016-4690-A197-553A1D4DDC7A}" srcId="{034E3477-4B8E-4D73-B1BD-2BDE65F36E28}" destId="{F4573B21-9C2A-4B3E-BF43-1B1744BC9D2D}" srcOrd="1" destOrd="0" parTransId="{08815269-C489-48A8-ABC0-F313C157F50E}" sibTransId="{F60F09CB-5B86-45E0-8E66-979FA35D639A}"/>
    <dgm:cxn modelId="{06E490B2-FF6C-4345-9126-667AEFB1FA25}" srcId="{AAA02DF1-D0E3-4BBA-B603-B25E9A6DBFFD}" destId="{78D243C3-B383-45DE-B57A-953715CC1813}" srcOrd="3" destOrd="0" parTransId="{1BC79922-FBA7-4DFD-AF53-3BFE0648346A}" sibTransId="{C5D5B0A5-59E7-4A8F-8E88-692EDA6833A4}"/>
    <dgm:cxn modelId="{FF0D6CB8-A55E-4F7F-9B11-5756D6046616}" type="presOf" srcId="{DA4CF147-621E-417B-93A3-FBDD2DD55A5B}" destId="{597B3EB7-BE5F-4A1C-A36D-9C8ED2579B1E}" srcOrd="0" destOrd="3" presId="urn:microsoft.com/office/officeart/2005/8/layout/hierarchy3"/>
    <dgm:cxn modelId="{BC8D8DBB-E7CD-4EA9-A2A2-8C67BB83FE09}" type="presOf" srcId="{0AD82A43-9BB8-4845-8F83-A87799ADAC9E}" destId="{597B3EB7-BE5F-4A1C-A36D-9C8ED2579B1E}" srcOrd="0" destOrd="1" presId="urn:microsoft.com/office/officeart/2005/8/layout/hierarchy3"/>
    <dgm:cxn modelId="{4B551AC1-2094-48EE-A47A-0CB5601463E4}" type="presOf" srcId="{2C782191-8B2D-45C5-A49D-562CCD8F63EE}" destId="{05CA4685-7A45-4466-AA5D-15A242B269CC}" srcOrd="0" destOrd="1" presId="urn:microsoft.com/office/officeart/2005/8/layout/hierarchy3"/>
    <dgm:cxn modelId="{A340FEC3-CAD5-4C1A-BA44-EB6976972612}" srcId="{B3D4DCF2-680D-4B96-A4ED-C3EA2BD989D4}" destId="{0AD82A43-9BB8-4845-8F83-A87799ADAC9E}" srcOrd="0" destOrd="0" parTransId="{6BFF1077-2198-46FF-93D9-304664577E7F}" sibTransId="{A372043C-B895-4E75-8367-0D875E883B34}"/>
    <dgm:cxn modelId="{E27154CB-E9E2-4286-BE55-908F29548439}" srcId="{BDA2EE39-DD93-4C06-BAE1-59A63FEE10EF}" destId="{87909D9E-6282-4520-9FC3-32341C1E70AE}" srcOrd="0" destOrd="0" parTransId="{3DACB229-481F-4653-9AEC-061603AF7DF2}" sibTransId="{94158DFB-69C7-4F1E-A6A8-4632EC71F3BB}"/>
    <dgm:cxn modelId="{92C683CB-037D-4E3D-8A07-66F7C318EF01}" type="presOf" srcId="{64EB980D-2E6F-4072-A477-DFE818D8E591}" destId="{DE1668CF-7C70-45CF-92EB-201ED90D4B74}" srcOrd="0" destOrd="0" presId="urn:microsoft.com/office/officeart/2005/8/layout/hierarchy3"/>
    <dgm:cxn modelId="{91218BCD-8A84-4181-8C47-BEA1341BC5B6}" srcId="{F4573B21-9C2A-4B3E-BF43-1B1744BC9D2D}" destId="{6D4C198C-89B2-4442-9752-B6A44FAF26CF}" srcOrd="2" destOrd="0" parTransId="{7F55E4E1-6C05-482D-AC7D-2C6B360DD2E8}" sibTransId="{0503158F-3DCE-4428-83F4-D10CFFC355CC}"/>
    <dgm:cxn modelId="{C115FECF-EF77-4296-8C7F-1EA706831D3D}" srcId="{E64B0DA9-0683-42D3-B8B7-8F45A6E76EB8}" destId="{B1842DF7-F60D-4FCA-8B45-4241BFBD0A2F}" srcOrd="2" destOrd="0" parTransId="{E011EE93-9F37-4EC2-8748-91116ED48438}" sibTransId="{2CA88119-8D30-44BB-B4B2-8ADB80BFE607}"/>
    <dgm:cxn modelId="{068012D1-4213-4586-9B0E-C3710E7CD697}" srcId="{E64B0DA9-0683-42D3-B8B7-8F45A6E76EB8}" destId="{21C2E55F-FD14-4C71-930D-FDDE321D9DC1}" srcOrd="0" destOrd="0" parTransId="{03845AF1-907C-45A2-88F8-C741B7616FF0}" sibTransId="{9999EF31-7836-4480-A059-B47A20FFC9D5}"/>
    <dgm:cxn modelId="{DF81CFD2-281A-4B0D-B56F-23620FCBFD41}" type="presOf" srcId="{C8437650-6F59-4503-9A98-3359B1945C52}" destId="{6DD66961-38C5-423B-A0D1-A2F4EF570BE3}" srcOrd="0" destOrd="2" presId="urn:microsoft.com/office/officeart/2005/8/layout/hierarchy3"/>
    <dgm:cxn modelId="{38A9E1D4-772D-41E3-A76C-CA6C7F1EBAB8}" srcId="{AAA02DF1-D0E3-4BBA-B603-B25E9A6DBFFD}" destId="{10B40390-9C7A-477D-83F7-0769673B105F}" srcOrd="2" destOrd="0" parTransId="{E1577C52-0672-41FD-AAEC-C7FF41E013F0}" sibTransId="{2D7712F5-1B3F-4D11-885D-3F60ABD80FEB}"/>
    <dgm:cxn modelId="{FF159AD5-3783-4E72-B06B-687F13A5037A}" type="presOf" srcId="{18B3F696-C52B-4A40-AB4C-CD7211DA5703}" destId="{9C8570A9-6854-465F-AB6F-EE628D018E51}" srcOrd="0" destOrd="1" presId="urn:microsoft.com/office/officeart/2005/8/layout/hierarchy3"/>
    <dgm:cxn modelId="{01637CD8-22C1-45DE-8644-C59957781B8C}" type="presOf" srcId="{AC669AAA-ADC8-46B4-B6D4-75DBBBFC7281}" destId="{09E9B302-364D-4593-AA07-FE6831280704}" srcOrd="0" destOrd="0" presId="urn:microsoft.com/office/officeart/2005/8/layout/hierarchy3"/>
    <dgm:cxn modelId="{E9AC02DC-A460-4814-AB61-312E8653C029}" type="presOf" srcId="{B1842DF7-F60D-4FCA-8B45-4241BFBD0A2F}" destId="{BD9068FB-3B06-4FCA-B440-9CB8959B7E18}" srcOrd="0" destOrd="3" presId="urn:microsoft.com/office/officeart/2005/8/layout/hierarchy3"/>
    <dgm:cxn modelId="{069DA5DE-BA2D-4028-B37B-A47D6214A235}" type="presOf" srcId="{87909D9E-6282-4520-9FC3-32341C1E70AE}" destId="{8FCC42FF-9FAC-46C4-A114-02F7C3764AB0}" srcOrd="1" destOrd="0" presId="urn:microsoft.com/office/officeart/2005/8/layout/hierarchy3"/>
    <dgm:cxn modelId="{8E4E68E2-8F3C-4FE5-8D07-15035B52A4E6}" type="presOf" srcId="{1A94B4F2-E93F-4048-9247-1494E9560000}" destId="{597B3EB7-BE5F-4A1C-A36D-9C8ED2579B1E}" srcOrd="0" destOrd="4" presId="urn:microsoft.com/office/officeart/2005/8/layout/hierarchy3"/>
    <dgm:cxn modelId="{C742EEE4-3521-4B9F-AB02-39699DFFEFA0}" type="presOf" srcId="{8952CD58-4306-4F6A-8BFF-469F5199776C}" destId="{665F0F38-F636-4B61-8EFA-EE383F0B9FE7}" srcOrd="1" destOrd="0" presId="urn:microsoft.com/office/officeart/2005/8/layout/hierarchy3"/>
    <dgm:cxn modelId="{6B6BD0EE-0E95-4A85-ACE0-EE3A27435D6D}" type="presOf" srcId="{E64B0DA9-0683-42D3-B8B7-8F45A6E76EB8}" destId="{BD9068FB-3B06-4FCA-B440-9CB8959B7E18}" srcOrd="0" destOrd="0" presId="urn:microsoft.com/office/officeart/2005/8/layout/hierarchy3"/>
    <dgm:cxn modelId="{8014FEF5-0A41-4FDD-8169-2F07D93CDB55}" type="presOf" srcId="{6D4C198C-89B2-4442-9752-B6A44FAF26CF}" destId="{D96FB862-0CFB-460B-9ADD-E7622696E841}" srcOrd="0" destOrd="3" presId="urn:microsoft.com/office/officeart/2005/8/layout/hierarchy3"/>
    <dgm:cxn modelId="{C3DE03F7-FF6E-4499-A53E-FFE600812430}" type="presOf" srcId="{AAA02DF1-D0E3-4BBA-B603-B25E9A6DBFFD}" destId="{9C8570A9-6854-465F-AB6F-EE628D018E51}" srcOrd="0" destOrd="0" presId="urn:microsoft.com/office/officeart/2005/8/layout/hierarchy3"/>
    <dgm:cxn modelId="{EACD75FF-1DAD-4D78-991A-A9B8DF7C8B26}" type="presOf" srcId="{B002C784-3B6D-413F-B469-210783071511}" destId="{05CA4685-7A45-4466-AA5D-15A242B269CC}" srcOrd="0" destOrd="0" presId="urn:microsoft.com/office/officeart/2005/8/layout/hierarchy3"/>
    <dgm:cxn modelId="{776C0C5D-9AEF-4AE9-BA23-D099C1A97B7B}" type="presParOf" srcId="{41DD47E0-9EFA-4344-BA59-C437BBD5AD58}" destId="{999160C6-726F-4932-855D-1CCB4510A7E3}" srcOrd="0" destOrd="0" presId="urn:microsoft.com/office/officeart/2005/8/layout/hierarchy3"/>
    <dgm:cxn modelId="{818BAA24-64F6-4C1D-84A1-1E27E6BF608D}" type="presParOf" srcId="{999160C6-726F-4932-855D-1CCB4510A7E3}" destId="{79BE9DBA-6276-45EF-98E5-5176A415A9C3}" srcOrd="0" destOrd="0" presId="urn:microsoft.com/office/officeart/2005/8/layout/hierarchy3"/>
    <dgm:cxn modelId="{3B9886B5-2BAF-41C3-B455-49CD20B5C12E}" type="presParOf" srcId="{79BE9DBA-6276-45EF-98E5-5176A415A9C3}" destId="{73003334-B4B5-4E44-BDC0-9A69BB469C79}" srcOrd="0" destOrd="0" presId="urn:microsoft.com/office/officeart/2005/8/layout/hierarchy3"/>
    <dgm:cxn modelId="{57475D98-290B-4AB7-8FF6-8FCC95294FBC}" type="presParOf" srcId="{79BE9DBA-6276-45EF-98E5-5176A415A9C3}" destId="{8FCC42FF-9FAC-46C4-A114-02F7C3764AB0}" srcOrd="1" destOrd="0" presId="urn:microsoft.com/office/officeart/2005/8/layout/hierarchy3"/>
    <dgm:cxn modelId="{65ADBA04-EFA4-4AC7-B672-16034936EBC6}" type="presParOf" srcId="{999160C6-726F-4932-855D-1CCB4510A7E3}" destId="{73CB5E98-05B3-4D50-BDB0-6932AF72F429}" srcOrd="1" destOrd="0" presId="urn:microsoft.com/office/officeart/2005/8/layout/hierarchy3"/>
    <dgm:cxn modelId="{58131FB5-2DAD-4CD1-B48C-A63F70D0292C}" type="presParOf" srcId="{73CB5E98-05B3-4D50-BDB0-6932AF72F429}" destId="{CC7468F9-40C9-4F25-B6F6-FAF2804A3532}" srcOrd="0" destOrd="0" presId="urn:microsoft.com/office/officeart/2005/8/layout/hierarchy3"/>
    <dgm:cxn modelId="{5850CC81-7E55-4A06-93C6-C1E74E2FDB56}" type="presParOf" srcId="{73CB5E98-05B3-4D50-BDB0-6932AF72F429}" destId="{597B3EB7-BE5F-4A1C-A36D-9C8ED2579B1E}" srcOrd="1" destOrd="0" presId="urn:microsoft.com/office/officeart/2005/8/layout/hierarchy3"/>
    <dgm:cxn modelId="{F57CD327-C606-4E41-A6BD-6FE5FE2D2D38}" type="presParOf" srcId="{73CB5E98-05B3-4D50-BDB0-6932AF72F429}" destId="{6E188159-03ED-41D4-917A-8B391B4E9EFD}" srcOrd="2" destOrd="0" presId="urn:microsoft.com/office/officeart/2005/8/layout/hierarchy3"/>
    <dgm:cxn modelId="{B9C46FBA-288D-4507-96C2-DC4675462764}" type="presParOf" srcId="{73CB5E98-05B3-4D50-BDB0-6932AF72F429}" destId="{BD9068FB-3B06-4FCA-B440-9CB8959B7E18}" srcOrd="3" destOrd="0" presId="urn:microsoft.com/office/officeart/2005/8/layout/hierarchy3"/>
    <dgm:cxn modelId="{7A2D0072-D4F3-435E-8497-36E5C8ED5F48}" type="presParOf" srcId="{41DD47E0-9EFA-4344-BA59-C437BBD5AD58}" destId="{DBB7E4ED-DDA0-4E6A-B3FB-B7FB62C249C2}" srcOrd="1" destOrd="0" presId="urn:microsoft.com/office/officeart/2005/8/layout/hierarchy3"/>
    <dgm:cxn modelId="{D7A19D83-8A10-4FDC-B7E4-AD78B69DA79F}" type="presParOf" srcId="{DBB7E4ED-DDA0-4E6A-B3FB-B7FB62C249C2}" destId="{88E857FD-B045-4720-8499-03A8BEA8DF3F}" srcOrd="0" destOrd="0" presId="urn:microsoft.com/office/officeart/2005/8/layout/hierarchy3"/>
    <dgm:cxn modelId="{57293770-1F14-4E04-9C5E-34437940468B}" type="presParOf" srcId="{88E857FD-B045-4720-8499-03A8BEA8DF3F}" destId="{A2A9FBED-7E5C-4DEF-8E8C-EEE3CF4D5E9B}" srcOrd="0" destOrd="0" presId="urn:microsoft.com/office/officeart/2005/8/layout/hierarchy3"/>
    <dgm:cxn modelId="{C014684C-8B3E-4F6B-A6EB-224D65C0C206}" type="presParOf" srcId="{88E857FD-B045-4720-8499-03A8BEA8DF3F}" destId="{665F0F38-F636-4B61-8EFA-EE383F0B9FE7}" srcOrd="1" destOrd="0" presId="urn:microsoft.com/office/officeart/2005/8/layout/hierarchy3"/>
    <dgm:cxn modelId="{501DF730-02DE-43A2-888E-CC081E3B4850}" type="presParOf" srcId="{DBB7E4ED-DDA0-4E6A-B3FB-B7FB62C249C2}" destId="{B545621E-12D6-46CB-B28B-100D2E43CA7C}" srcOrd="1" destOrd="0" presId="urn:microsoft.com/office/officeart/2005/8/layout/hierarchy3"/>
    <dgm:cxn modelId="{08B1A407-C0F9-4234-B3E8-E4F641B09C16}" type="presParOf" srcId="{B545621E-12D6-46CB-B28B-100D2E43CA7C}" destId="{09E9B302-364D-4593-AA07-FE6831280704}" srcOrd="0" destOrd="0" presId="urn:microsoft.com/office/officeart/2005/8/layout/hierarchy3"/>
    <dgm:cxn modelId="{A665BA1C-2DB4-4880-A07C-0C05E0AB9DEA}" type="presParOf" srcId="{B545621E-12D6-46CB-B28B-100D2E43CA7C}" destId="{6DD66961-38C5-423B-A0D1-A2F4EF570BE3}" srcOrd="1" destOrd="0" presId="urn:microsoft.com/office/officeart/2005/8/layout/hierarchy3"/>
    <dgm:cxn modelId="{8565E319-F1BF-4A55-9D56-A806641E608C}" type="presParOf" srcId="{B545621E-12D6-46CB-B28B-100D2E43CA7C}" destId="{538A3754-4544-4C2B-A6A8-1798BFC4A29D}" srcOrd="2" destOrd="0" presId="urn:microsoft.com/office/officeart/2005/8/layout/hierarchy3"/>
    <dgm:cxn modelId="{C0894EED-BC13-4A7C-B976-45E96392A8EC}" type="presParOf" srcId="{B545621E-12D6-46CB-B28B-100D2E43CA7C}" destId="{05CA4685-7A45-4466-AA5D-15A242B269CC}" srcOrd="3" destOrd="0" presId="urn:microsoft.com/office/officeart/2005/8/layout/hierarchy3"/>
    <dgm:cxn modelId="{FD82782B-17BE-4A33-A6D1-BFE14E771AC4}" type="presParOf" srcId="{41DD47E0-9EFA-4344-BA59-C437BBD5AD58}" destId="{2E1AF6C8-ADB6-47F7-8550-5B25AD1B2F7D}" srcOrd="2" destOrd="0" presId="urn:microsoft.com/office/officeart/2005/8/layout/hierarchy3"/>
    <dgm:cxn modelId="{6F26624E-0595-4DBE-A5C2-406E9C1F0DE1}" type="presParOf" srcId="{2E1AF6C8-ADB6-47F7-8550-5B25AD1B2F7D}" destId="{C4B19C64-BB68-457C-8FDE-6C6B9CB1D753}" srcOrd="0" destOrd="0" presId="urn:microsoft.com/office/officeart/2005/8/layout/hierarchy3"/>
    <dgm:cxn modelId="{54892240-24EE-45D2-9D33-3DE34BD9D5FE}" type="presParOf" srcId="{C4B19C64-BB68-457C-8FDE-6C6B9CB1D753}" destId="{6F578F5B-A450-492F-93FC-97185912AC9D}" srcOrd="0" destOrd="0" presId="urn:microsoft.com/office/officeart/2005/8/layout/hierarchy3"/>
    <dgm:cxn modelId="{B480E724-78FF-490D-A16D-8809BDD45514}" type="presParOf" srcId="{C4B19C64-BB68-457C-8FDE-6C6B9CB1D753}" destId="{AF314293-24D1-4E38-9C5C-D94B880ECE1F}" srcOrd="1" destOrd="0" presId="urn:microsoft.com/office/officeart/2005/8/layout/hierarchy3"/>
    <dgm:cxn modelId="{CF902397-85F6-4722-A1A6-DE93E8053B39}" type="presParOf" srcId="{2E1AF6C8-ADB6-47F7-8550-5B25AD1B2F7D}" destId="{6B46B844-03D3-437D-8885-03628EA98867}" srcOrd="1" destOrd="0" presId="urn:microsoft.com/office/officeart/2005/8/layout/hierarchy3"/>
    <dgm:cxn modelId="{02BE8051-B607-4784-8B56-8A7CED7C80E9}" type="presParOf" srcId="{6B46B844-03D3-437D-8885-03628EA98867}" destId="{DE1668CF-7C70-45CF-92EB-201ED90D4B74}" srcOrd="0" destOrd="0" presId="urn:microsoft.com/office/officeart/2005/8/layout/hierarchy3"/>
    <dgm:cxn modelId="{01E24BDA-672D-417A-8BA7-663AEF054FBD}" type="presParOf" srcId="{6B46B844-03D3-437D-8885-03628EA98867}" destId="{9C8570A9-6854-465F-AB6F-EE628D018E51}" srcOrd="1" destOrd="0" presId="urn:microsoft.com/office/officeart/2005/8/layout/hierarchy3"/>
    <dgm:cxn modelId="{E924802B-9E81-4E04-A790-4DFC0CCFD2AB}" type="presParOf" srcId="{6B46B844-03D3-437D-8885-03628EA98867}" destId="{31170435-E997-4563-91BF-DE024B44DA93}" srcOrd="2" destOrd="0" presId="urn:microsoft.com/office/officeart/2005/8/layout/hierarchy3"/>
    <dgm:cxn modelId="{4376F094-3C05-44DC-84DF-1B36857840DD}" type="presParOf" srcId="{6B46B844-03D3-437D-8885-03628EA98867}" destId="{D96FB862-0CFB-460B-9ADD-E7622696E841}"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FAE9AA-F823-4814-8DD1-B731D60A71A2}">
      <dsp:nvSpPr>
        <dsp:cNvPr id="0" name=""/>
        <dsp:cNvSpPr/>
      </dsp:nvSpPr>
      <dsp:spPr>
        <a:xfrm rot="1146920">
          <a:off x="3939884" y="2616548"/>
          <a:ext cx="943928" cy="47724"/>
        </a:xfrm>
        <a:custGeom>
          <a:avLst/>
          <a:gdLst/>
          <a:ahLst/>
          <a:cxnLst/>
          <a:rect l="0" t="0" r="0" b="0"/>
          <a:pathLst>
            <a:path>
              <a:moveTo>
                <a:pt x="0" y="23862"/>
              </a:moveTo>
              <a:lnTo>
                <a:pt x="943928" y="238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44F9A5A-C65E-42A8-8815-A2043395139C}">
      <dsp:nvSpPr>
        <dsp:cNvPr id="0" name=""/>
        <dsp:cNvSpPr/>
      </dsp:nvSpPr>
      <dsp:spPr>
        <a:xfrm rot="19883757">
          <a:off x="3907160" y="1361223"/>
          <a:ext cx="962673" cy="47724"/>
        </a:xfrm>
        <a:custGeom>
          <a:avLst/>
          <a:gdLst/>
          <a:ahLst/>
          <a:cxnLst/>
          <a:rect l="0" t="0" r="0" b="0"/>
          <a:pathLst>
            <a:path>
              <a:moveTo>
                <a:pt x="0" y="23862"/>
              </a:moveTo>
              <a:lnTo>
                <a:pt x="962673" y="238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224FDEE-B658-47A3-B466-E2E056BC99D8}">
      <dsp:nvSpPr>
        <dsp:cNvPr id="0" name=""/>
        <dsp:cNvSpPr/>
      </dsp:nvSpPr>
      <dsp:spPr>
        <a:xfrm>
          <a:off x="1596046" y="753618"/>
          <a:ext cx="2788071" cy="278807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371E09-3D29-4329-9ABA-BE4BBFD3B169}">
      <dsp:nvSpPr>
        <dsp:cNvPr id="0" name=""/>
        <dsp:cNvSpPr/>
      </dsp:nvSpPr>
      <dsp:spPr>
        <a:xfrm>
          <a:off x="4715838" y="636"/>
          <a:ext cx="1560783" cy="156078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a:t>Service</a:t>
          </a:r>
          <a:endParaRPr lang="en-ZA" sz="2500" kern="1200"/>
        </a:p>
      </dsp:txBody>
      <dsp:txXfrm>
        <a:off x="4944409" y="229207"/>
        <a:ext cx="1103641" cy="1103641"/>
      </dsp:txXfrm>
    </dsp:sp>
    <dsp:sp modelId="{43BF7224-74B1-4CB3-BBF4-6B4FF89D07FC}">
      <dsp:nvSpPr>
        <dsp:cNvPr id="0" name=""/>
        <dsp:cNvSpPr/>
      </dsp:nvSpPr>
      <dsp:spPr>
        <a:xfrm>
          <a:off x="6432700" y="636"/>
          <a:ext cx="2341175" cy="1560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l" defTabSz="577850">
            <a:lnSpc>
              <a:spcPct val="90000"/>
            </a:lnSpc>
            <a:spcBef>
              <a:spcPct val="0"/>
            </a:spcBef>
            <a:spcAft>
              <a:spcPct val="15000"/>
            </a:spcAft>
            <a:buChar char="•"/>
          </a:pPr>
          <a:r>
            <a:rPr lang="en-US" sz="1300" kern="1200"/>
            <a:t>Servers</a:t>
          </a:r>
          <a:endParaRPr lang="en-ZA" sz="1300" kern="1200"/>
        </a:p>
        <a:p>
          <a:pPr marL="114300" lvl="1" indent="-114300" algn="l" defTabSz="577850">
            <a:lnSpc>
              <a:spcPct val="90000"/>
            </a:lnSpc>
            <a:spcBef>
              <a:spcPct val="0"/>
            </a:spcBef>
            <a:spcAft>
              <a:spcPct val="15000"/>
            </a:spcAft>
            <a:buChar char="•"/>
          </a:pPr>
          <a:r>
            <a:rPr lang="en-US" sz="1300" kern="1200"/>
            <a:t>Storage</a:t>
          </a:r>
          <a:endParaRPr lang="en-ZA" sz="1300" kern="1200"/>
        </a:p>
        <a:p>
          <a:pPr marL="114300" lvl="1" indent="-114300" algn="l" defTabSz="577850">
            <a:lnSpc>
              <a:spcPct val="90000"/>
            </a:lnSpc>
            <a:spcBef>
              <a:spcPct val="0"/>
            </a:spcBef>
            <a:spcAft>
              <a:spcPct val="15000"/>
            </a:spcAft>
            <a:buChar char="•"/>
          </a:pPr>
          <a:r>
            <a:rPr lang="en-US" sz="1300" kern="1200"/>
            <a:t>Databases</a:t>
          </a:r>
          <a:endParaRPr lang="en-ZA" sz="1300" kern="1200"/>
        </a:p>
        <a:p>
          <a:pPr marL="114300" lvl="1" indent="-114300" algn="l" defTabSz="577850">
            <a:lnSpc>
              <a:spcPct val="90000"/>
            </a:lnSpc>
            <a:spcBef>
              <a:spcPct val="0"/>
            </a:spcBef>
            <a:spcAft>
              <a:spcPct val="15000"/>
            </a:spcAft>
            <a:buChar char="•"/>
          </a:pPr>
          <a:r>
            <a:rPr lang="en-US" sz="1300" kern="1200"/>
            <a:t>Networking</a:t>
          </a:r>
          <a:endParaRPr lang="en-ZA" sz="1300" kern="1200"/>
        </a:p>
        <a:p>
          <a:pPr marL="114300" lvl="1" indent="-114300" algn="l" defTabSz="577850">
            <a:lnSpc>
              <a:spcPct val="90000"/>
            </a:lnSpc>
            <a:spcBef>
              <a:spcPct val="0"/>
            </a:spcBef>
            <a:spcAft>
              <a:spcPct val="15000"/>
            </a:spcAft>
            <a:buChar char="•"/>
          </a:pPr>
          <a:r>
            <a:rPr lang="en-US" sz="1300" kern="1200"/>
            <a:t>Software</a:t>
          </a:r>
          <a:endParaRPr lang="en-ZA" sz="1300" kern="1200"/>
        </a:p>
        <a:p>
          <a:pPr marL="114300" lvl="1" indent="-114300" algn="l" defTabSz="577850">
            <a:lnSpc>
              <a:spcPct val="90000"/>
            </a:lnSpc>
            <a:spcBef>
              <a:spcPct val="0"/>
            </a:spcBef>
            <a:spcAft>
              <a:spcPct val="15000"/>
            </a:spcAft>
            <a:buChar char="•"/>
          </a:pPr>
          <a:r>
            <a:rPr lang="en-US" sz="1300" kern="1200"/>
            <a:t>Analytics</a:t>
          </a:r>
          <a:endParaRPr lang="en-ZA" sz="1300" kern="1200"/>
        </a:p>
        <a:p>
          <a:pPr marL="114300" lvl="1" indent="-114300" algn="l" defTabSz="577850">
            <a:lnSpc>
              <a:spcPct val="90000"/>
            </a:lnSpc>
            <a:spcBef>
              <a:spcPct val="0"/>
            </a:spcBef>
            <a:spcAft>
              <a:spcPct val="15000"/>
            </a:spcAft>
            <a:buChar char="•"/>
          </a:pPr>
          <a:r>
            <a:rPr lang="en-US" sz="1300" kern="1200" dirty="0"/>
            <a:t>AI</a:t>
          </a:r>
          <a:endParaRPr lang="en-ZA" sz="1300" kern="1200" dirty="0"/>
        </a:p>
      </dsp:txBody>
      <dsp:txXfrm>
        <a:off x="6432700" y="636"/>
        <a:ext cx="2341175" cy="1560783"/>
      </dsp:txXfrm>
    </dsp:sp>
    <dsp:sp modelId="{E8EA78F8-33BB-4DC9-BDC0-107698792CB9}">
      <dsp:nvSpPr>
        <dsp:cNvPr id="0" name=""/>
        <dsp:cNvSpPr/>
      </dsp:nvSpPr>
      <dsp:spPr>
        <a:xfrm>
          <a:off x="4811669" y="2232447"/>
          <a:ext cx="1672843" cy="167284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Features</a:t>
          </a:r>
          <a:endParaRPr lang="en-ZA" sz="2500" kern="1200" dirty="0"/>
        </a:p>
      </dsp:txBody>
      <dsp:txXfrm>
        <a:off x="5056651" y="2477429"/>
        <a:ext cx="1182879" cy="1182879"/>
      </dsp:txXfrm>
    </dsp:sp>
    <dsp:sp modelId="{A1058048-3EB6-4DFB-8ED7-D1FB1E370921}">
      <dsp:nvSpPr>
        <dsp:cNvPr id="0" name=""/>
        <dsp:cNvSpPr/>
      </dsp:nvSpPr>
      <dsp:spPr>
        <a:xfrm>
          <a:off x="6651796" y="2232447"/>
          <a:ext cx="2509264" cy="1672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t>HA</a:t>
          </a:r>
          <a:endParaRPr lang="en-ZA" sz="1300" kern="1200" dirty="0"/>
        </a:p>
        <a:p>
          <a:pPr marL="114300" lvl="1" indent="-114300" algn="l" defTabSz="577850">
            <a:lnSpc>
              <a:spcPct val="90000"/>
            </a:lnSpc>
            <a:spcBef>
              <a:spcPct val="0"/>
            </a:spcBef>
            <a:spcAft>
              <a:spcPct val="15000"/>
            </a:spcAft>
            <a:buChar char="•"/>
          </a:pPr>
          <a:r>
            <a:rPr lang="en-US" sz="1300" kern="1200" dirty="0"/>
            <a:t>Scalability</a:t>
          </a:r>
          <a:endParaRPr lang="en-ZA" sz="1300" kern="1200" dirty="0"/>
        </a:p>
        <a:p>
          <a:pPr marL="114300" lvl="1" indent="-114300" algn="l" defTabSz="577850">
            <a:lnSpc>
              <a:spcPct val="90000"/>
            </a:lnSpc>
            <a:spcBef>
              <a:spcPct val="0"/>
            </a:spcBef>
            <a:spcAft>
              <a:spcPct val="15000"/>
            </a:spcAft>
            <a:buChar char="•"/>
          </a:pPr>
          <a:r>
            <a:rPr lang="en-US" sz="1300" kern="1200" dirty="0"/>
            <a:t>Elasticity</a:t>
          </a:r>
          <a:endParaRPr lang="en-ZA" sz="1300" kern="1200" dirty="0"/>
        </a:p>
        <a:p>
          <a:pPr marL="114300" lvl="1" indent="-114300" algn="l" defTabSz="577850">
            <a:lnSpc>
              <a:spcPct val="90000"/>
            </a:lnSpc>
            <a:spcBef>
              <a:spcPct val="0"/>
            </a:spcBef>
            <a:spcAft>
              <a:spcPct val="15000"/>
            </a:spcAft>
            <a:buChar char="•"/>
          </a:pPr>
          <a:r>
            <a:rPr lang="en-US" sz="1300" kern="1200" dirty="0"/>
            <a:t>Agility</a:t>
          </a:r>
          <a:endParaRPr lang="en-ZA" sz="1300" kern="1200" dirty="0"/>
        </a:p>
        <a:p>
          <a:pPr marL="114300" lvl="1" indent="-114300" algn="l" defTabSz="577850">
            <a:lnSpc>
              <a:spcPct val="90000"/>
            </a:lnSpc>
            <a:spcBef>
              <a:spcPct val="0"/>
            </a:spcBef>
            <a:spcAft>
              <a:spcPct val="15000"/>
            </a:spcAft>
            <a:buChar char="•"/>
          </a:pPr>
          <a:r>
            <a:rPr lang="en-US" sz="1300" kern="1200" dirty="0"/>
            <a:t>Fault tolerance</a:t>
          </a:r>
          <a:endParaRPr lang="en-ZA" sz="1300" kern="1200" dirty="0"/>
        </a:p>
        <a:p>
          <a:pPr marL="114300" lvl="1" indent="-114300" algn="l" defTabSz="577850">
            <a:lnSpc>
              <a:spcPct val="90000"/>
            </a:lnSpc>
            <a:spcBef>
              <a:spcPct val="0"/>
            </a:spcBef>
            <a:spcAft>
              <a:spcPct val="15000"/>
            </a:spcAft>
            <a:buChar char="•"/>
          </a:pPr>
          <a:r>
            <a:rPr lang="en-US" sz="1300" kern="1200" dirty="0"/>
            <a:t>Disaster recovery</a:t>
          </a:r>
          <a:endParaRPr lang="en-ZA" sz="1300" kern="1200" dirty="0"/>
        </a:p>
        <a:p>
          <a:pPr marL="114300" lvl="1" indent="-114300" algn="l" defTabSz="577850">
            <a:lnSpc>
              <a:spcPct val="90000"/>
            </a:lnSpc>
            <a:spcBef>
              <a:spcPct val="0"/>
            </a:spcBef>
            <a:spcAft>
              <a:spcPct val="15000"/>
            </a:spcAft>
            <a:buChar char="•"/>
          </a:pPr>
          <a:r>
            <a:rPr lang="en-US" sz="1300" kern="1200" dirty="0"/>
            <a:t>Reach</a:t>
          </a:r>
          <a:endParaRPr lang="en-ZA" sz="1300" kern="1200" dirty="0"/>
        </a:p>
        <a:p>
          <a:pPr marL="114300" lvl="1" indent="-114300" algn="l" defTabSz="577850">
            <a:lnSpc>
              <a:spcPct val="90000"/>
            </a:lnSpc>
            <a:spcBef>
              <a:spcPct val="0"/>
            </a:spcBef>
            <a:spcAft>
              <a:spcPct val="15000"/>
            </a:spcAft>
            <a:buChar char="•"/>
          </a:pPr>
          <a:r>
            <a:rPr lang="en-US" sz="1300" kern="1200" dirty="0"/>
            <a:t>Security</a:t>
          </a:r>
          <a:endParaRPr lang="en-ZA" sz="1300" kern="1200" dirty="0"/>
        </a:p>
      </dsp:txBody>
      <dsp:txXfrm>
        <a:off x="6651796" y="2232447"/>
        <a:ext cx="2509264" cy="16728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73497B-3E58-48ED-A692-2A19018006D4}">
      <dsp:nvSpPr>
        <dsp:cNvPr id="0" name=""/>
        <dsp:cNvSpPr/>
      </dsp:nvSpPr>
      <dsp:spPr>
        <a:xfrm>
          <a:off x="1534447" y="11835"/>
          <a:ext cx="4327666" cy="4327666"/>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622550">
            <a:lnSpc>
              <a:spcPct val="90000"/>
            </a:lnSpc>
            <a:spcBef>
              <a:spcPct val="0"/>
            </a:spcBef>
            <a:spcAft>
              <a:spcPct val="35000"/>
            </a:spcAft>
            <a:buNone/>
          </a:pPr>
          <a:r>
            <a:rPr lang="en-US" sz="5900" b="1" kern="1200" dirty="0">
              <a:latin typeface="Segoe UI" panose="020B0502040204020203" pitchFamily="34" charset="0"/>
              <a:cs typeface="Segoe UI" panose="020B0502040204020203" pitchFamily="34" charset="0"/>
            </a:rPr>
            <a:t>Public Cloud</a:t>
          </a:r>
          <a:endParaRPr lang="en-ZA" sz="5900" b="1" kern="1200" dirty="0">
            <a:latin typeface="Segoe UI" panose="020B0502040204020203" pitchFamily="34" charset="0"/>
            <a:cs typeface="Segoe UI" panose="020B0502040204020203" pitchFamily="34" charset="0"/>
          </a:endParaRPr>
        </a:p>
      </dsp:txBody>
      <dsp:txXfrm>
        <a:off x="2138760" y="522160"/>
        <a:ext cx="2495231" cy="3307016"/>
      </dsp:txXfrm>
    </dsp:sp>
    <dsp:sp modelId="{E84FDFA9-55E4-4AB7-B6A7-009AAC5550D1}">
      <dsp:nvSpPr>
        <dsp:cNvPr id="0" name=""/>
        <dsp:cNvSpPr/>
      </dsp:nvSpPr>
      <dsp:spPr>
        <a:xfrm>
          <a:off x="4653486" y="11835"/>
          <a:ext cx="4327666" cy="4327666"/>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622550">
            <a:lnSpc>
              <a:spcPct val="90000"/>
            </a:lnSpc>
            <a:spcBef>
              <a:spcPct val="0"/>
            </a:spcBef>
            <a:spcAft>
              <a:spcPct val="35000"/>
            </a:spcAft>
            <a:buNone/>
          </a:pPr>
          <a:r>
            <a:rPr lang="en-US" sz="5900" b="1" kern="1200" dirty="0">
              <a:latin typeface="Segoe UI" panose="020B0502040204020203" pitchFamily="34" charset="0"/>
              <a:cs typeface="Segoe UI" panose="020B0502040204020203" pitchFamily="34" charset="0"/>
            </a:rPr>
            <a:t>Private Cloud</a:t>
          </a:r>
          <a:endParaRPr lang="en-ZA" sz="5900" b="1" kern="1200" dirty="0">
            <a:latin typeface="Segoe UI" panose="020B0502040204020203" pitchFamily="34" charset="0"/>
            <a:cs typeface="Segoe UI" panose="020B0502040204020203" pitchFamily="34" charset="0"/>
          </a:endParaRPr>
        </a:p>
      </dsp:txBody>
      <dsp:txXfrm>
        <a:off x="5881607" y="522160"/>
        <a:ext cx="2495231" cy="33070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03334-B4B5-4E44-BDC0-9A69BB469C79}">
      <dsp:nvSpPr>
        <dsp:cNvPr id="0" name=""/>
        <dsp:cNvSpPr/>
      </dsp:nvSpPr>
      <dsp:spPr>
        <a:xfrm>
          <a:off x="908818" y="1178"/>
          <a:ext cx="2485132" cy="1242566"/>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6675" tIns="44450" rIns="66675" bIns="44450" numCol="1" spcCol="1270" anchor="ctr" anchorCtr="0">
          <a:noAutofit/>
        </a:bodyPr>
        <a:lstStyle/>
        <a:p>
          <a:pPr marL="0" lvl="0" indent="0" algn="ctr" defTabSz="1555750">
            <a:lnSpc>
              <a:spcPct val="90000"/>
            </a:lnSpc>
            <a:spcBef>
              <a:spcPct val="0"/>
            </a:spcBef>
            <a:spcAft>
              <a:spcPct val="35000"/>
            </a:spcAft>
            <a:buNone/>
          </a:pPr>
          <a:r>
            <a:rPr lang="en-US" sz="3500" b="1" kern="1200" dirty="0">
              <a:latin typeface="Segoe UI" panose="020B0502040204020203" pitchFamily="34" charset="0"/>
              <a:cs typeface="Segoe UI" panose="020B0502040204020203" pitchFamily="34" charset="0"/>
            </a:rPr>
            <a:t>Public Cloud</a:t>
          </a:r>
          <a:endParaRPr lang="en-ZA" sz="3500" b="1" kern="1200" dirty="0">
            <a:latin typeface="Segoe UI" panose="020B0502040204020203" pitchFamily="34" charset="0"/>
            <a:cs typeface="Segoe UI" panose="020B0502040204020203" pitchFamily="34" charset="0"/>
          </a:endParaRPr>
        </a:p>
      </dsp:txBody>
      <dsp:txXfrm>
        <a:off x="945212" y="37572"/>
        <a:ext cx="2412344" cy="1169778"/>
      </dsp:txXfrm>
    </dsp:sp>
    <dsp:sp modelId="{CC7468F9-40C9-4F25-B6F6-FAF2804A3532}">
      <dsp:nvSpPr>
        <dsp:cNvPr id="0" name=""/>
        <dsp:cNvSpPr/>
      </dsp:nvSpPr>
      <dsp:spPr>
        <a:xfrm>
          <a:off x="1157332" y="1243744"/>
          <a:ext cx="248513" cy="931924"/>
        </a:xfrm>
        <a:custGeom>
          <a:avLst/>
          <a:gdLst/>
          <a:ahLst/>
          <a:cxnLst/>
          <a:rect l="0" t="0" r="0" b="0"/>
          <a:pathLst>
            <a:path>
              <a:moveTo>
                <a:pt x="0" y="0"/>
              </a:moveTo>
              <a:lnTo>
                <a:pt x="0" y="931924"/>
              </a:lnTo>
              <a:lnTo>
                <a:pt x="248513" y="931924"/>
              </a:lnTo>
            </a:path>
          </a:pathLst>
        </a:custGeom>
        <a:noFill/>
        <a:ln w="12700" cap="flat" cmpd="sng" algn="ctr">
          <a:solidFill>
            <a:schemeClr val="accent6">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597B3EB7-BE5F-4A1C-A36D-9C8ED2579B1E}">
      <dsp:nvSpPr>
        <dsp:cNvPr id="0" name=""/>
        <dsp:cNvSpPr/>
      </dsp:nvSpPr>
      <dsp:spPr>
        <a:xfrm>
          <a:off x="1405845" y="1554385"/>
          <a:ext cx="1988105" cy="1242566"/>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955" tIns="13970" rIns="20955" bIns="13970" numCol="1" spcCol="1270" anchor="t" anchorCtr="0">
          <a:noAutofit/>
        </a:bodyPr>
        <a:lstStyle/>
        <a:p>
          <a:pPr marL="0" lvl="0" indent="0" algn="ctr" defTabSz="466725">
            <a:lnSpc>
              <a:spcPct val="90000"/>
            </a:lnSpc>
            <a:spcBef>
              <a:spcPct val="0"/>
            </a:spcBef>
            <a:spcAft>
              <a:spcPct val="35000"/>
            </a:spcAft>
            <a:buNone/>
          </a:pPr>
          <a:r>
            <a:rPr lang="en-US" sz="1050" b="1" kern="1200" dirty="0">
              <a:latin typeface="Segoe UI" panose="020B0502040204020203" pitchFamily="34" charset="0"/>
              <a:cs typeface="Segoe UI" panose="020B0502040204020203" pitchFamily="34" charset="0"/>
            </a:rPr>
            <a:t>Advantages:</a:t>
          </a:r>
          <a:endParaRPr lang="en-ZA" sz="1050" b="1" kern="1200" dirty="0">
            <a:latin typeface="Segoe UI" panose="020B0502040204020203" pitchFamily="34" charset="0"/>
            <a:cs typeface="Segoe UI" panose="020B0502040204020203" pitchFamily="34" charset="0"/>
          </a:endParaRPr>
        </a:p>
        <a:p>
          <a:pPr marL="57150" lvl="1" indent="-57150" algn="l" defTabSz="400050">
            <a:lnSpc>
              <a:spcPct val="90000"/>
            </a:lnSpc>
            <a:spcBef>
              <a:spcPct val="0"/>
            </a:spcBef>
            <a:spcAft>
              <a:spcPct val="15000"/>
            </a:spcAft>
            <a:buNone/>
          </a:pPr>
          <a:r>
            <a:rPr lang="en-US" sz="900" b="1" kern="1200" dirty="0">
              <a:latin typeface="Segoe UI" panose="020B0502040204020203" pitchFamily="34" charset="0"/>
              <a:cs typeface="Segoe UI" panose="020B0502040204020203" pitchFamily="34" charset="0"/>
            </a:rPr>
            <a:t>No </a:t>
          </a:r>
          <a:r>
            <a:rPr lang="en-US" sz="900" b="1" kern="1200" dirty="0" err="1">
              <a:latin typeface="Segoe UI" panose="020B0502040204020203" pitchFamily="34" charset="0"/>
              <a:cs typeface="Segoe UI" panose="020B0502040204020203" pitchFamily="34" charset="0"/>
            </a:rPr>
            <a:t>CapEx</a:t>
          </a:r>
          <a:endParaRPr lang="en-ZA" sz="900" b="1" kern="1200" dirty="0">
            <a:latin typeface="Segoe UI" panose="020B0502040204020203" pitchFamily="34" charset="0"/>
            <a:cs typeface="Segoe UI" panose="020B0502040204020203" pitchFamily="34" charset="0"/>
          </a:endParaRPr>
        </a:p>
        <a:p>
          <a:pPr marL="57150" lvl="1" indent="-57150" algn="l" defTabSz="400050">
            <a:lnSpc>
              <a:spcPct val="90000"/>
            </a:lnSpc>
            <a:spcBef>
              <a:spcPct val="0"/>
            </a:spcBef>
            <a:spcAft>
              <a:spcPct val="15000"/>
            </a:spcAft>
            <a:buNone/>
          </a:pPr>
          <a:r>
            <a:rPr lang="en-US" sz="900" b="1" kern="1200" dirty="0">
              <a:latin typeface="Segoe UI" panose="020B0502040204020203" pitchFamily="34" charset="0"/>
              <a:cs typeface="Segoe UI" panose="020B0502040204020203" pitchFamily="34" charset="0"/>
            </a:rPr>
            <a:t>Agility</a:t>
          </a:r>
          <a:endParaRPr lang="en-ZA" sz="900" b="1" kern="1200" dirty="0">
            <a:latin typeface="Segoe UI" panose="020B0502040204020203" pitchFamily="34" charset="0"/>
            <a:cs typeface="Segoe UI" panose="020B0502040204020203" pitchFamily="34" charset="0"/>
          </a:endParaRPr>
        </a:p>
        <a:p>
          <a:pPr marL="57150" lvl="1" indent="-57150" algn="l" defTabSz="400050">
            <a:lnSpc>
              <a:spcPct val="90000"/>
            </a:lnSpc>
            <a:spcBef>
              <a:spcPct val="0"/>
            </a:spcBef>
            <a:spcAft>
              <a:spcPct val="15000"/>
            </a:spcAft>
            <a:buNone/>
          </a:pPr>
          <a:r>
            <a:rPr lang="en-US" sz="900" b="1" kern="1200" dirty="0">
              <a:latin typeface="Segoe UI" panose="020B0502040204020203" pitchFamily="34" charset="0"/>
              <a:cs typeface="Segoe UI" panose="020B0502040204020203" pitchFamily="34" charset="0"/>
            </a:rPr>
            <a:t>Consumption based model</a:t>
          </a:r>
          <a:endParaRPr lang="en-ZA" sz="900" b="1" kern="1200" dirty="0">
            <a:latin typeface="Segoe UI" panose="020B0502040204020203" pitchFamily="34" charset="0"/>
            <a:cs typeface="Segoe UI" panose="020B0502040204020203" pitchFamily="34" charset="0"/>
          </a:endParaRPr>
        </a:p>
        <a:p>
          <a:pPr marL="57150" lvl="1" indent="-57150" algn="l" defTabSz="400050">
            <a:lnSpc>
              <a:spcPct val="90000"/>
            </a:lnSpc>
            <a:spcBef>
              <a:spcPct val="0"/>
            </a:spcBef>
            <a:spcAft>
              <a:spcPct val="15000"/>
            </a:spcAft>
            <a:buNone/>
          </a:pPr>
          <a:r>
            <a:rPr lang="en-US" sz="900" b="1" kern="1200">
              <a:latin typeface="Segoe UI" panose="020B0502040204020203" pitchFamily="34" charset="0"/>
              <a:cs typeface="Segoe UI" panose="020B0502040204020203" pitchFamily="34" charset="0"/>
            </a:rPr>
            <a:t>Maintenance</a:t>
          </a:r>
          <a:endParaRPr lang="en-ZA" sz="900" b="1" kern="1200">
            <a:latin typeface="Segoe UI" panose="020B0502040204020203" pitchFamily="34" charset="0"/>
            <a:cs typeface="Segoe UI" panose="020B0502040204020203" pitchFamily="34" charset="0"/>
          </a:endParaRPr>
        </a:p>
        <a:p>
          <a:pPr marL="57150" lvl="1" indent="-57150" algn="l" defTabSz="400050">
            <a:lnSpc>
              <a:spcPct val="90000"/>
            </a:lnSpc>
            <a:spcBef>
              <a:spcPct val="0"/>
            </a:spcBef>
            <a:spcAft>
              <a:spcPct val="15000"/>
            </a:spcAft>
            <a:buNone/>
          </a:pPr>
          <a:r>
            <a:rPr lang="en-US" sz="900" b="1" kern="1200" dirty="0">
              <a:latin typeface="Segoe UI" panose="020B0502040204020203" pitchFamily="34" charset="0"/>
              <a:cs typeface="Segoe UI" panose="020B0502040204020203" pitchFamily="34" charset="0"/>
            </a:rPr>
            <a:t>Skills</a:t>
          </a:r>
          <a:endParaRPr lang="en-ZA" sz="800" b="1" kern="1200" dirty="0">
            <a:latin typeface="Segoe UI" panose="020B0502040204020203" pitchFamily="34" charset="0"/>
            <a:cs typeface="Segoe UI" panose="020B0502040204020203" pitchFamily="34" charset="0"/>
          </a:endParaRPr>
        </a:p>
      </dsp:txBody>
      <dsp:txXfrm>
        <a:off x="1442239" y="1590779"/>
        <a:ext cx="1915317" cy="1169778"/>
      </dsp:txXfrm>
    </dsp:sp>
    <dsp:sp modelId="{6E188159-03ED-41D4-917A-8B391B4E9EFD}">
      <dsp:nvSpPr>
        <dsp:cNvPr id="0" name=""/>
        <dsp:cNvSpPr/>
      </dsp:nvSpPr>
      <dsp:spPr>
        <a:xfrm>
          <a:off x="1157332" y="1243744"/>
          <a:ext cx="248513" cy="2485132"/>
        </a:xfrm>
        <a:custGeom>
          <a:avLst/>
          <a:gdLst/>
          <a:ahLst/>
          <a:cxnLst/>
          <a:rect l="0" t="0" r="0" b="0"/>
          <a:pathLst>
            <a:path>
              <a:moveTo>
                <a:pt x="0" y="0"/>
              </a:moveTo>
              <a:lnTo>
                <a:pt x="0" y="2485132"/>
              </a:lnTo>
              <a:lnTo>
                <a:pt x="248513" y="2485132"/>
              </a:lnTo>
            </a:path>
          </a:pathLst>
        </a:custGeom>
        <a:noFill/>
        <a:ln w="12700" cap="flat" cmpd="sng" algn="ctr">
          <a:solidFill>
            <a:schemeClr val="accent6">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BD9068FB-3B06-4FCA-B440-9CB8959B7E18}">
      <dsp:nvSpPr>
        <dsp:cNvPr id="0" name=""/>
        <dsp:cNvSpPr/>
      </dsp:nvSpPr>
      <dsp:spPr>
        <a:xfrm>
          <a:off x="1405845" y="3107593"/>
          <a:ext cx="1988105" cy="1242566"/>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1351709"/>
              <a:satOff val="-3484"/>
              <a:lumOff val="-2353"/>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955" tIns="13970" rIns="20955" bIns="13970" numCol="1" spcCol="1270" anchor="t" anchorCtr="0">
          <a:noAutofit/>
        </a:bodyPr>
        <a:lstStyle/>
        <a:p>
          <a:pPr marL="0" lvl="0" indent="0" algn="ctr" defTabSz="466725">
            <a:lnSpc>
              <a:spcPct val="90000"/>
            </a:lnSpc>
            <a:spcBef>
              <a:spcPct val="0"/>
            </a:spcBef>
            <a:spcAft>
              <a:spcPct val="35000"/>
            </a:spcAft>
            <a:buNone/>
          </a:pPr>
          <a:r>
            <a:rPr lang="en-US" sz="1050" b="1" kern="1200" dirty="0">
              <a:latin typeface="Segoe UI" panose="020B0502040204020203" pitchFamily="34" charset="0"/>
              <a:cs typeface="Segoe UI" panose="020B0502040204020203" pitchFamily="34" charset="0"/>
            </a:rPr>
            <a:t>Disadvantages:</a:t>
          </a:r>
          <a:endParaRPr lang="en-ZA" sz="1050" b="1" kern="1200" dirty="0">
            <a:latin typeface="Segoe UI" panose="020B0502040204020203" pitchFamily="34" charset="0"/>
            <a:cs typeface="Segoe UI" panose="020B0502040204020203" pitchFamily="34" charset="0"/>
          </a:endParaRPr>
        </a:p>
        <a:p>
          <a:pPr marL="57150" lvl="1" indent="-57150" algn="l" defTabSz="400050">
            <a:lnSpc>
              <a:spcPct val="90000"/>
            </a:lnSpc>
            <a:spcBef>
              <a:spcPct val="0"/>
            </a:spcBef>
            <a:spcAft>
              <a:spcPct val="15000"/>
            </a:spcAft>
            <a:buNone/>
          </a:pPr>
          <a:r>
            <a:rPr lang="en-US" sz="900" b="1" kern="1200" dirty="0">
              <a:latin typeface="Segoe UI" panose="020B0502040204020203" pitchFamily="34" charset="0"/>
              <a:cs typeface="Segoe UI" panose="020B0502040204020203" pitchFamily="34" charset="0"/>
            </a:rPr>
            <a:t>Security</a:t>
          </a:r>
          <a:endParaRPr lang="en-ZA" sz="900" b="1" kern="1200" dirty="0">
            <a:latin typeface="Segoe UI" panose="020B0502040204020203" pitchFamily="34" charset="0"/>
            <a:cs typeface="Segoe UI" panose="020B0502040204020203" pitchFamily="34" charset="0"/>
          </a:endParaRPr>
        </a:p>
        <a:p>
          <a:pPr marL="57150" lvl="1" indent="-57150" algn="l" defTabSz="400050">
            <a:lnSpc>
              <a:spcPct val="90000"/>
            </a:lnSpc>
            <a:spcBef>
              <a:spcPct val="0"/>
            </a:spcBef>
            <a:spcAft>
              <a:spcPct val="15000"/>
            </a:spcAft>
            <a:buNone/>
          </a:pPr>
          <a:r>
            <a:rPr lang="en-US" sz="900" b="1" kern="1200" dirty="0">
              <a:latin typeface="Segoe UI" panose="020B0502040204020203" pitchFamily="34" charset="0"/>
              <a:cs typeface="Segoe UI" panose="020B0502040204020203" pitchFamily="34" charset="0"/>
            </a:rPr>
            <a:t>Compliance</a:t>
          </a:r>
          <a:endParaRPr lang="en-ZA" sz="900" b="1" kern="1200" dirty="0">
            <a:latin typeface="Segoe UI" panose="020B0502040204020203" pitchFamily="34" charset="0"/>
            <a:cs typeface="Segoe UI" panose="020B0502040204020203" pitchFamily="34" charset="0"/>
          </a:endParaRPr>
        </a:p>
        <a:p>
          <a:pPr marL="57150" lvl="1" indent="-57150" algn="l" defTabSz="400050">
            <a:lnSpc>
              <a:spcPct val="90000"/>
            </a:lnSpc>
            <a:spcBef>
              <a:spcPct val="0"/>
            </a:spcBef>
            <a:spcAft>
              <a:spcPct val="15000"/>
            </a:spcAft>
            <a:buNone/>
          </a:pPr>
          <a:r>
            <a:rPr lang="en-US" sz="900" b="1" kern="1200" dirty="0">
              <a:latin typeface="Segoe UI" panose="020B0502040204020203" pitchFamily="34" charset="0"/>
              <a:cs typeface="Segoe UI" panose="020B0502040204020203" pitchFamily="34" charset="0"/>
            </a:rPr>
            <a:t>Ownership</a:t>
          </a:r>
          <a:endParaRPr lang="en-ZA" sz="900" b="1" kern="1200" dirty="0">
            <a:latin typeface="Segoe UI" panose="020B0502040204020203" pitchFamily="34" charset="0"/>
            <a:cs typeface="Segoe UI" panose="020B0502040204020203" pitchFamily="34" charset="0"/>
          </a:endParaRPr>
        </a:p>
        <a:p>
          <a:pPr marL="57150" lvl="1" indent="-57150" algn="l" defTabSz="400050">
            <a:lnSpc>
              <a:spcPct val="90000"/>
            </a:lnSpc>
            <a:spcBef>
              <a:spcPct val="0"/>
            </a:spcBef>
            <a:spcAft>
              <a:spcPct val="15000"/>
            </a:spcAft>
            <a:buNone/>
          </a:pPr>
          <a:r>
            <a:rPr lang="en-US" sz="900" b="1" kern="1200" dirty="0">
              <a:latin typeface="Segoe UI" panose="020B0502040204020203" pitchFamily="34" charset="0"/>
              <a:cs typeface="Segoe UI" panose="020B0502040204020203" pitchFamily="34" charset="0"/>
            </a:rPr>
            <a:t>Specific requirements</a:t>
          </a:r>
          <a:endParaRPr lang="en-ZA" sz="800" b="1" kern="1200" dirty="0">
            <a:latin typeface="Segoe UI" panose="020B0502040204020203" pitchFamily="34" charset="0"/>
            <a:cs typeface="Segoe UI" panose="020B0502040204020203" pitchFamily="34" charset="0"/>
          </a:endParaRPr>
        </a:p>
      </dsp:txBody>
      <dsp:txXfrm>
        <a:off x="1442239" y="3143987"/>
        <a:ext cx="1915317" cy="1169778"/>
      </dsp:txXfrm>
    </dsp:sp>
    <dsp:sp modelId="{A2A9FBED-7E5C-4DEF-8E8C-EEE3CF4D5E9B}">
      <dsp:nvSpPr>
        <dsp:cNvPr id="0" name=""/>
        <dsp:cNvSpPr/>
      </dsp:nvSpPr>
      <dsp:spPr>
        <a:xfrm>
          <a:off x="4015233" y="1178"/>
          <a:ext cx="2485132" cy="1242566"/>
        </a:xfrm>
        <a:prstGeom prst="roundRect">
          <a:avLst>
            <a:gd name="adj" fmla="val 10000"/>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6675" tIns="44450" rIns="66675" bIns="44450" numCol="1" spcCol="1270" anchor="ctr" anchorCtr="0">
          <a:noAutofit/>
        </a:bodyPr>
        <a:lstStyle/>
        <a:p>
          <a:pPr marL="0" lvl="0" indent="0" algn="ctr" defTabSz="1555750">
            <a:lnSpc>
              <a:spcPct val="90000"/>
            </a:lnSpc>
            <a:spcBef>
              <a:spcPct val="0"/>
            </a:spcBef>
            <a:spcAft>
              <a:spcPct val="35000"/>
            </a:spcAft>
            <a:buNone/>
          </a:pPr>
          <a:r>
            <a:rPr lang="en-US" sz="3500" b="1" kern="1200" dirty="0">
              <a:latin typeface="Segoe UI" panose="020B0502040204020203" pitchFamily="34" charset="0"/>
              <a:cs typeface="Segoe UI" panose="020B0502040204020203" pitchFamily="34" charset="0"/>
            </a:rPr>
            <a:t>Private Cloud</a:t>
          </a:r>
          <a:endParaRPr lang="en-ZA" sz="3500" b="1" kern="1200" dirty="0">
            <a:latin typeface="Segoe UI" panose="020B0502040204020203" pitchFamily="34" charset="0"/>
            <a:cs typeface="Segoe UI" panose="020B0502040204020203" pitchFamily="34" charset="0"/>
          </a:endParaRPr>
        </a:p>
      </dsp:txBody>
      <dsp:txXfrm>
        <a:off x="4051627" y="37572"/>
        <a:ext cx="2412344" cy="1169778"/>
      </dsp:txXfrm>
    </dsp:sp>
    <dsp:sp modelId="{09E9B302-364D-4593-AA07-FE6831280704}">
      <dsp:nvSpPr>
        <dsp:cNvPr id="0" name=""/>
        <dsp:cNvSpPr/>
      </dsp:nvSpPr>
      <dsp:spPr>
        <a:xfrm>
          <a:off x="4263747" y="1243744"/>
          <a:ext cx="248513" cy="931924"/>
        </a:xfrm>
        <a:custGeom>
          <a:avLst/>
          <a:gdLst/>
          <a:ahLst/>
          <a:cxnLst/>
          <a:rect l="0" t="0" r="0" b="0"/>
          <a:pathLst>
            <a:path>
              <a:moveTo>
                <a:pt x="0" y="0"/>
              </a:moveTo>
              <a:lnTo>
                <a:pt x="0" y="931924"/>
              </a:lnTo>
              <a:lnTo>
                <a:pt x="248513" y="931924"/>
              </a:lnTo>
            </a:path>
          </a:pathLst>
        </a:custGeom>
        <a:noFill/>
        <a:ln w="12700" cap="flat" cmpd="sng" algn="ctr">
          <a:solidFill>
            <a:schemeClr val="accent6">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DD66961-38C5-423B-A0D1-A2F4EF570BE3}">
      <dsp:nvSpPr>
        <dsp:cNvPr id="0" name=""/>
        <dsp:cNvSpPr/>
      </dsp:nvSpPr>
      <dsp:spPr>
        <a:xfrm>
          <a:off x="4512260" y="1554385"/>
          <a:ext cx="1988105" cy="1242566"/>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2703417"/>
              <a:satOff val="-6968"/>
              <a:lumOff val="-4706"/>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955" tIns="13970" rIns="20955" bIns="13970" numCol="1" spcCol="1270" anchor="t" anchorCtr="0">
          <a:noAutofit/>
        </a:bodyPr>
        <a:lstStyle/>
        <a:p>
          <a:pPr marL="0" lvl="0" indent="0" algn="ctr" defTabSz="466725">
            <a:lnSpc>
              <a:spcPct val="90000"/>
            </a:lnSpc>
            <a:spcBef>
              <a:spcPct val="0"/>
            </a:spcBef>
            <a:spcAft>
              <a:spcPct val="35000"/>
            </a:spcAft>
            <a:buNone/>
          </a:pPr>
          <a:r>
            <a:rPr lang="en-US" sz="1050" b="1" kern="1200" dirty="0">
              <a:latin typeface="Segoe UI" panose="020B0502040204020203" pitchFamily="34" charset="0"/>
              <a:cs typeface="Segoe UI" panose="020B0502040204020203" pitchFamily="34" charset="0"/>
            </a:rPr>
            <a:t>Advantages:</a:t>
          </a:r>
          <a:endParaRPr lang="en-ZA" sz="1050" b="1" kern="1200" dirty="0">
            <a:latin typeface="Segoe UI" panose="020B0502040204020203" pitchFamily="34" charset="0"/>
            <a:cs typeface="Segoe UI" panose="020B0502040204020203" pitchFamily="34" charset="0"/>
          </a:endParaRPr>
        </a:p>
        <a:p>
          <a:pPr marL="57150" lvl="1" indent="-57150" algn="l" defTabSz="400050">
            <a:lnSpc>
              <a:spcPct val="90000"/>
            </a:lnSpc>
            <a:spcBef>
              <a:spcPct val="0"/>
            </a:spcBef>
            <a:spcAft>
              <a:spcPct val="15000"/>
            </a:spcAft>
            <a:buNone/>
          </a:pPr>
          <a:r>
            <a:rPr lang="en-US" sz="900" b="1" kern="1200" dirty="0">
              <a:latin typeface="Segoe UI" panose="020B0502040204020203" pitchFamily="34" charset="0"/>
              <a:cs typeface="Segoe UI" panose="020B0502040204020203" pitchFamily="34" charset="0"/>
            </a:rPr>
            <a:t>Control</a:t>
          </a:r>
          <a:endParaRPr lang="en-ZA" sz="900" b="1" kern="1200" dirty="0">
            <a:latin typeface="Segoe UI" panose="020B0502040204020203" pitchFamily="34" charset="0"/>
            <a:cs typeface="Segoe UI" panose="020B0502040204020203" pitchFamily="34" charset="0"/>
          </a:endParaRPr>
        </a:p>
        <a:p>
          <a:pPr marL="57150" lvl="1" indent="-57150" algn="l" defTabSz="400050">
            <a:lnSpc>
              <a:spcPct val="90000"/>
            </a:lnSpc>
            <a:spcBef>
              <a:spcPct val="0"/>
            </a:spcBef>
            <a:spcAft>
              <a:spcPct val="15000"/>
            </a:spcAft>
            <a:buNone/>
          </a:pPr>
          <a:r>
            <a:rPr lang="en-US" sz="900" b="1" kern="1200">
              <a:latin typeface="Segoe UI" panose="020B0502040204020203" pitchFamily="34" charset="0"/>
              <a:cs typeface="Segoe UI" panose="020B0502040204020203" pitchFamily="34" charset="0"/>
            </a:rPr>
            <a:t>Security</a:t>
          </a:r>
          <a:endParaRPr lang="en-ZA" sz="900" b="1" kern="1200">
            <a:latin typeface="Segoe UI" panose="020B0502040204020203" pitchFamily="34" charset="0"/>
            <a:cs typeface="Segoe UI" panose="020B0502040204020203" pitchFamily="34" charset="0"/>
          </a:endParaRPr>
        </a:p>
        <a:p>
          <a:pPr marL="57150" lvl="1" indent="-57150" algn="l" defTabSz="400050">
            <a:lnSpc>
              <a:spcPct val="90000"/>
            </a:lnSpc>
            <a:spcBef>
              <a:spcPct val="0"/>
            </a:spcBef>
            <a:spcAft>
              <a:spcPct val="15000"/>
            </a:spcAft>
            <a:buNone/>
          </a:pPr>
          <a:r>
            <a:rPr lang="en-US" sz="900" b="1" kern="1200" dirty="0">
              <a:latin typeface="Segoe UI" panose="020B0502040204020203" pitchFamily="34" charset="0"/>
              <a:cs typeface="Segoe UI" panose="020B0502040204020203" pitchFamily="34" charset="0"/>
            </a:rPr>
            <a:t>Compliance</a:t>
          </a:r>
          <a:endParaRPr lang="en-ZA" sz="900" b="1" kern="1200" dirty="0">
            <a:latin typeface="Segoe UI" panose="020B0502040204020203" pitchFamily="34" charset="0"/>
            <a:cs typeface="Segoe UI" panose="020B0502040204020203" pitchFamily="34" charset="0"/>
          </a:endParaRPr>
        </a:p>
        <a:p>
          <a:pPr marL="57150" lvl="1" indent="-57150" algn="l" defTabSz="400050">
            <a:lnSpc>
              <a:spcPct val="90000"/>
            </a:lnSpc>
            <a:spcBef>
              <a:spcPct val="0"/>
            </a:spcBef>
            <a:spcAft>
              <a:spcPct val="15000"/>
            </a:spcAft>
            <a:buNone/>
          </a:pPr>
          <a:r>
            <a:rPr lang="en-US" sz="900" b="1" kern="1200" dirty="0">
              <a:latin typeface="Segoe UI" panose="020B0502040204020203" pitchFamily="34" charset="0"/>
              <a:cs typeface="Segoe UI" panose="020B0502040204020203" pitchFamily="34" charset="0"/>
            </a:rPr>
            <a:t>Specific requirements</a:t>
          </a:r>
          <a:endParaRPr lang="en-ZA" sz="900" b="1" kern="1200" dirty="0">
            <a:latin typeface="Segoe UI" panose="020B0502040204020203" pitchFamily="34" charset="0"/>
            <a:cs typeface="Segoe UI" panose="020B0502040204020203" pitchFamily="34" charset="0"/>
          </a:endParaRPr>
        </a:p>
      </dsp:txBody>
      <dsp:txXfrm>
        <a:off x="4548654" y="1590779"/>
        <a:ext cx="1915317" cy="1169778"/>
      </dsp:txXfrm>
    </dsp:sp>
    <dsp:sp modelId="{538A3754-4544-4C2B-A6A8-1798BFC4A29D}">
      <dsp:nvSpPr>
        <dsp:cNvPr id="0" name=""/>
        <dsp:cNvSpPr/>
      </dsp:nvSpPr>
      <dsp:spPr>
        <a:xfrm>
          <a:off x="4263747" y="1243744"/>
          <a:ext cx="248513" cy="2485132"/>
        </a:xfrm>
        <a:custGeom>
          <a:avLst/>
          <a:gdLst/>
          <a:ahLst/>
          <a:cxnLst/>
          <a:rect l="0" t="0" r="0" b="0"/>
          <a:pathLst>
            <a:path>
              <a:moveTo>
                <a:pt x="0" y="0"/>
              </a:moveTo>
              <a:lnTo>
                <a:pt x="0" y="2485132"/>
              </a:lnTo>
              <a:lnTo>
                <a:pt x="248513" y="2485132"/>
              </a:lnTo>
            </a:path>
          </a:pathLst>
        </a:custGeom>
        <a:noFill/>
        <a:ln w="12700" cap="flat" cmpd="sng" algn="ctr">
          <a:solidFill>
            <a:schemeClr val="accent6">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5CA4685-7A45-4466-AA5D-15A242B269CC}">
      <dsp:nvSpPr>
        <dsp:cNvPr id="0" name=""/>
        <dsp:cNvSpPr/>
      </dsp:nvSpPr>
      <dsp:spPr>
        <a:xfrm>
          <a:off x="4512260" y="3107593"/>
          <a:ext cx="1988105" cy="1242566"/>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4055126"/>
              <a:satOff val="-10451"/>
              <a:lumOff val="-7059"/>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955" tIns="13970" rIns="20955" bIns="13970" numCol="1" spcCol="1270" anchor="t" anchorCtr="0">
          <a:noAutofit/>
        </a:bodyPr>
        <a:lstStyle/>
        <a:p>
          <a:pPr marL="0" lvl="0" indent="0" algn="ctr" defTabSz="466725">
            <a:lnSpc>
              <a:spcPct val="90000"/>
            </a:lnSpc>
            <a:spcBef>
              <a:spcPct val="0"/>
            </a:spcBef>
            <a:spcAft>
              <a:spcPct val="35000"/>
            </a:spcAft>
            <a:buNone/>
          </a:pPr>
          <a:r>
            <a:rPr lang="en-US" sz="1050" b="1" kern="1200" dirty="0">
              <a:latin typeface="Segoe UI" panose="020B0502040204020203" pitchFamily="34" charset="0"/>
              <a:cs typeface="Segoe UI" panose="020B0502040204020203" pitchFamily="34" charset="0"/>
            </a:rPr>
            <a:t>Disadvantages:</a:t>
          </a:r>
          <a:endParaRPr lang="en-ZA" sz="1050" b="1" kern="1200" dirty="0">
            <a:latin typeface="Segoe UI" panose="020B0502040204020203" pitchFamily="34" charset="0"/>
            <a:cs typeface="Segoe UI" panose="020B0502040204020203" pitchFamily="34" charset="0"/>
          </a:endParaRPr>
        </a:p>
        <a:p>
          <a:pPr marL="57150" lvl="1" indent="-57150" algn="l" defTabSz="400050">
            <a:lnSpc>
              <a:spcPct val="90000"/>
            </a:lnSpc>
            <a:spcBef>
              <a:spcPct val="0"/>
            </a:spcBef>
            <a:spcAft>
              <a:spcPct val="15000"/>
            </a:spcAft>
            <a:buNone/>
          </a:pPr>
          <a:r>
            <a:rPr lang="en-US" sz="900" b="1" kern="1200" dirty="0">
              <a:latin typeface="Segoe UI" panose="020B0502040204020203" pitchFamily="34" charset="0"/>
              <a:cs typeface="Segoe UI" panose="020B0502040204020203" pitchFamily="34" charset="0"/>
            </a:rPr>
            <a:t>Upfront </a:t>
          </a:r>
          <a:r>
            <a:rPr lang="en-US" sz="900" b="1" kern="1200" dirty="0" err="1">
              <a:latin typeface="Segoe UI" panose="020B0502040204020203" pitchFamily="34" charset="0"/>
              <a:cs typeface="Segoe UI" panose="020B0502040204020203" pitchFamily="34" charset="0"/>
            </a:rPr>
            <a:t>CapEx</a:t>
          </a:r>
          <a:endParaRPr lang="en-ZA" sz="900" b="1" kern="1200" dirty="0">
            <a:latin typeface="Segoe UI" panose="020B0502040204020203" pitchFamily="34" charset="0"/>
            <a:cs typeface="Segoe UI" panose="020B0502040204020203" pitchFamily="34" charset="0"/>
          </a:endParaRPr>
        </a:p>
        <a:p>
          <a:pPr marL="57150" lvl="1" indent="-57150" algn="l" defTabSz="400050">
            <a:lnSpc>
              <a:spcPct val="90000"/>
            </a:lnSpc>
            <a:spcBef>
              <a:spcPct val="0"/>
            </a:spcBef>
            <a:spcAft>
              <a:spcPct val="15000"/>
            </a:spcAft>
            <a:buNone/>
          </a:pPr>
          <a:r>
            <a:rPr lang="en-US" sz="900" b="1" kern="1200" dirty="0">
              <a:latin typeface="Segoe UI" panose="020B0502040204020203" pitchFamily="34" charset="0"/>
              <a:cs typeface="Segoe UI" panose="020B0502040204020203" pitchFamily="34" charset="0"/>
            </a:rPr>
            <a:t>Agility</a:t>
          </a:r>
          <a:endParaRPr lang="en-ZA" sz="900" b="1" kern="1200" dirty="0">
            <a:latin typeface="Segoe UI" panose="020B0502040204020203" pitchFamily="34" charset="0"/>
            <a:cs typeface="Segoe UI" panose="020B0502040204020203" pitchFamily="34" charset="0"/>
          </a:endParaRPr>
        </a:p>
        <a:p>
          <a:pPr marL="57150" lvl="1" indent="-57150" algn="l" defTabSz="400050">
            <a:lnSpc>
              <a:spcPct val="90000"/>
            </a:lnSpc>
            <a:spcBef>
              <a:spcPct val="0"/>
            </a:spcBef>
            <a:spcAft>
              <a:spcPct val="15000"/>
            </a:spcAft>
            <a:buNone/>
          </a:pPr>
          <a:r>
            <a:rPr lang="en-US" sz="900" b="1" kern="1200" dirty="0">
              <a:latin typeface="Segoe UI" panose="020B0502040204020203" pitchFamily="34" charset="0"/>
              <a:cs typeface="Segoe UI" panose="020B0502040204020203" pitchFamily="34" charset="0"/>
            </a:rPr>
            <a:t>Maintenance</a:t>
          </a:r>
          <a:endParaRPr lang="en-ZA" sz="900" b="1" kern="1200" dirty="0">
            <a:latin typeface="Segoe UI" panose="020B0502040204020203" pitchFamily="34" charset="0"/>
            <a:cs typeface="Segoe UI" panose="020B0502040204020203" pitchFamily="34" charset="0"/>
          </a:endParaRPr>
        </a:p>
        <a:p>
          <a:pPr marL="57150" lvl="1" indent="-57150" algn="l" defTabSz="400050">
            <a:lnSpc>
              <a:spcPct val="90000"/>
            </a:lnSpc>
            <a:spcBef>
              <a:spcPct val="0"/>
            </a:spcBef>
            <a:spcAft>
              <a:spcPct val="15000"/>
            </a:spcAft>
            <a:buNone/>
          </a:pPr>
          <a:r>
            <a:rPr lang="en-US" sz="900" b="1" kern="1200" dirty="0">
              <a:latin typeface="Segoe UI" panose="020B0502040204020203" pitchFamily="34" charset="0"/>
              <a:cs typeface="Segoe UI" panose="020B0502040204020203" pitchFamily="34" charset="0"/>
            </a:rPr>
            <a:t>Skills</a:t>
          </a:r>
          <a:endParaRPr lang="en-ZA" sz="800" b="1" kern="1200" dirty="0">
            <a:latin typeface="Segoe UI" panose="020B0502040204020203" pitchFamily="34" charset="0"/>
            <a:cs typeface="Segoe UI" panose="020B0502040204020203" pitchFamily="34" charset="0"/>
          </a:endParaRPr>
        </a:p>
      </dsp:txBody>
      <dsp:txXfrm>
        <a:off x="4548654" y="3143987"/>
        <a:ext cx="1915317" cy="1169778"/>
      </dsp:txXfrm>
    </dsp:sp>
    <dsp:sp modelId="{6F578F5B-A450-492F-93FC-97185912AC9D}">
      <dsp:nvSpPr>
        <dsp:cNvPr id="0" name=""/>
        <dsp:cNvSpPr/>
      </dsp:nvSpPr>
      <dsp:spPr>
        <a:xfrm>
          <a:off x="7121649" y="1178"/>
          <a:ext cx="2485132" cy="1242566"/>
        </a:xfrm>
        <a:prstGeom prst="roundRect">
          <a:avLst>
            <a:gd name="adj" fmla="val 10000"/>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6675" tIns="44450" rIns="66675" bIns="44450" numCol="1" spcCol="1270" anchor="ctr" anchorCtr="0">
          <a:noAutofit/>
        </a:bodyPr>
        <a:lstStyle/>
        <a:p>
          <a:pPr marL="0" lvl="0" indent="0" algn="ctr" defTabSz="1555750">
            <a:lnSpc>
              <a:spcPct val="90000"/>
            </a:lnSpc>
            <a:spcBef>
              <a:spcPct val="0"/>
            </a:spcBef>
            <a:spcAft>
              <a:spcPct val="35000"/>
            </a:spcAft>
            <a:buNone/>
          </a:pPr>
          <a:r>
            <a:rPr lang="en-US" sz="3500" b="1" kern="1200" dirty="0">
              <a:latin typeface="Segoe UI" panose="020B0502040204020203" pitchFamily="34" charset="0"/>
              <a:cs typeface="Segoe UI" panose="020B0502040204020203" pitchFamily="34" charset="0"/>
            </a:rPr>
            <a:t>Hybrid Cloud</a:t>
          </a:r>
          <a:endParaRPr lang="en-ZA" sz="3500" b="1" kern="1200" dirty="0">
            <a:latin typeface="Segoe UI" panose="020B0502040204020203" pitchFamily="34" charset="0"/>
            <a:cs typeface="Segoe UI" panose="020B0502040204020203" pitchFamily="34" charset="0"/>
          </a:endParaRPr>
        </a:p>
      </dsp:txBody>
      <dsp:txXfrm>
        <a:off x="7158043" y="37572"/>
        <a:ext cx="2412344" cy="1169778"/>
      </dsp:txXfrm>
    </dsp:sp>
    <dsp:sp modelId="{DE1668CF-7C70-45CF-92EB-201ED90D4B74}">
      <dsp:nvSpPr>
        <dsp:cNvPr id="0" name=""/>
        <dsp:cNvSpPr/>
      </dsp:nvSpPr>
      <dsp:spPr>
        <a:xfrm>
          <a:off x="7370162" y="1243744"/>
          <a:ext cx="248513" cy="931924"/>
        </a:xfrm>
        <a:custGeom>
          <a:avLst/>
          <a:gdLst/>
          <a:ahLst/>
          <a:cxnLst/>
          <a:rect l="0" t="0" r="0" b="0"/>
          <a:pathLst>
            <a:path>
              <a:moveTo>
                <a:pt x="0" y="0"/>
              </a:moveTo>
              <a:lnTo>
                <a:pt x="0" y="931924"/>
              </a:lnTo>
              <a:lnTo>
                <a:pt x="248513" y="931924"/>
              </a:lnTo>
            </a:path>
          </a:pathLst>
        </a:custGeom>
        <a:noFill/>
        <a:ln w="12700" cap="flat" cmpd="sng" algn="ctr">
          <a:solidFill>
            <a:schemeClr val="accent6">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9C8570A9-6854-465F-AB6F-EE628D018E51}">
      <dsp:nvSpPr>
        <dsp:cNvPr id="0" name=""/>
        <dsp:cNvSpPr/>
      </dsp:nvSpPr>
      <dsp:spPr>
        <a:xfrm>
          <a:off x="7618675" y="1554385"/>
          <a:ext cx="1988105" cy="1242566"/>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5406834"/>
              <a:satOff val="-13935"/>
              <a:lumOff val="-9412"/>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955" tIns="13970" rIns="20955" bIns="13970" numCol="1" spcCol="1270" anchor="t" anchorCtr="0">
          <a:noAutofit/>
        </a:bodyPr>
        <a:lstStyle/>
        <a:p>
          <a:pPr marL="0" lvl="0" indent="0" algn="ctr" defTabSz="466725">
            <a:lnSpc>
              <a:spcPct val="90000"/>
            </a:lnSpc>
            <a:spcBef>
              <a:spcPct val="0"/>
            </a:spcBef>
            <a:spcAft>
              <a:spcPct val="35000"/>
            </a:spcAft>
            <a:buNone/>
          </a:pPr>
          <a:r>
            <a:rPr lang="en-US" sz="1050" b="1" kern="1200" dirty="0">
              <a:latin typeface="Segoe UI" panose="020B0502040204020203" pitchFamily="34" charset="0"/>
              <a:cs typeface="Segoe UI" panose="020B0502040204020203" pitchFamily="34" charset="0"/>
            </a:rPr>
            <a:t>Advantages:</a:t>
          </a:r>
          <a:endParaRPr lang="en-ZA" sz="1050" b="1" kern="1200" dirty="0">
            <a:latin typeface="Segoe UI" panose="020B0502040204020203" pitchFamily="34" charset="0"/>
            <a:cs typeface="Segoe UI" panose="020B0502040204020203" pitchFamily="34" charset="0"/>
          </a:endParaRPr>
        </a:p>
        <a:p>
          <a:pPr marL="57150" lvl="1" indent="-57150" algn="l" defTabSz="400050">
            <a:lnSpc>
              <a:spcPct val="90000"/>
            </a:lnSpc>
            <a:spcBef>
              <a:spcPct val="0"/>
            </a:spcBef>
            <a:spcAft>
              <a:spcPct val="15000"/>
            </a:spcAft>
            <a:buNone/>
          </a:pPr>
          <a:r>
            <a:rPr lang="en-US" sz="900" b="1" kern="1200" dirty="0">
              <a:latin typeface="Segoe UI" panose="020B0502040204020203" pitchFamily="34" charset="0"/>
              <a:cs typeface="Segoe UI" panose="020B0502040204020203" pitchFamily="34" charset="0"/>
            </a:rPr>
            <a:t>Flexibility</a:t>
          </a:r>
          <a:endParaRPr lang="en-ZA" sz="900" b="1" kern="1200" dirty="0">
            <a:latin typeface="Segoe UI" panose="020B0502040204020203" pitchFamily="34" charset="0"/>
            <a:cs typeface="Segoe UI" panose="020B0502040204020203" pitchFamily="34" charset="0"/>
          </a:endParaRPr>
        </a:p>
        <a:p>
          <a:pPr marL="57150" lvl="1" indent="-57150" algn="l" defTabSz="400050">
            <a:lnSpc>
              <a:spcPct val="90000"/>
            </a:lnSpc>
            <a:spcBef>
              <a:spcPct val="0"/>
            </a:spcBef>
            <a:spcAft>
              <a:spcPct val="15000"/>
            </a:spcAft>
            <a:buNone/>
          </a:pPr>
          <a:r>
            <a:rPr lang="en-US" sz="900" b="1" kern="1200" dirty="0">
              <a:latin typeface="Segoe UI" panose="020B0502040204020203" pitchFamily="34" charset="0"/>
              <a:cs typeface="Segoe UI" panose="020B0502040204020203" pitchFamily="34" charset="0"/>
            </a:rPr>
            <a:t>Costs</a:t>
          </a:r>
          <a:endParaRPr lang="en-ZA" sz="900" b="1" kern="1200" dirty="0">
            <a:latin typeface="Segoe UI" panose="020B0502040204020203" pitchFamily="34" charset="0"/>
            <a:cs typeface="Segoe UI" panose="020B0502040204020203" pitchFamily="34" charset="0"/>
          </a:endParaRPr>
        </a:p>
        <a:p>
          <a:pPr marL="57150" lvl="1" indent="-57150" algn="l" defTabSz="400050">
            <a:lnSpc>
              <a:spcPct val="90000"/>
            </a:lnSpc>
            <a:spcBef>
              <a:spcPct val="0"/>
            </a:spcBef>
            <a:spcAft>
              <a:spcPct val="15000"/>
            </a:spcAft>
            <a:buNone/>
          </a:pPr>
          <a:r>
            <a:rPr lang="en-US" sz="900" b="1" kern="1200" dirty="0">
              <a:latin typeface="Segoe UI" panose="020B0502040204020203" pitchFamily="34" charset="0"/>
              <a:cs typeface="Segoe UI" panose="020B0502040204020203" pitchFamily="34" charset="0"/>
            </a:rPr>
            <a:t>Control</a:t>
          </a:r>
          <a:endParaRPr lang="en-ZA" sz="900" b="1" kern="1200" dirty="0">
            <a:latin typeface="Segoe UI" panose="020B0502040204020203" pitchFamily="34" charset="0"/>
            <a:cs typeface="Segoe UI" panose="020B0502040204020203" pitchFamily="34" charset="0"/>
          </a:endParaRPr>
        </a:p>
        <a:p>
          <a:pPr marL="57150" lvl="1" indent="-57150" algn="l" defTabSz="400050">
            <a:lnSpc>
              <a:spcPct val="90000"/>
            </a:lnSpc>
            <a:spcBef>
              <a:spcPct val="0"/>
            </a:spcBef>
            <a:spcAft>
              <a:spcPct val="15000"/>
            </a:spcAft>
            <a:buNone/>
          </a:pPr>
          <a:r>
            <a:rPr lang="en-US" sz="900" b="1" kern="1200" dirty="0">
              <a:latin typeface="Segoe UI" panose="020B0502040204020203" pitchFamily="34" charset="0"/>
              <a:cs typeface="Segoe UI" panose="020B0502040204020203" pitchFamily="34" charset="0"/>
            </a:rPr>
            <a:t>Security</a:t>
          </a:r>
          <a:endParaRPr lang="en-ZA" sz="900" b="1" kern="1200" dirty="0">
            <a:latin typeface="Segoe UI" panose="020B0502040204020203" pitchFamily="34" charset="0"/>
            <a:cs typeface="Segoe UI" panose="020B0502040204020203" pitchFamily="34" charset="0"/>
          </a:endParaRPr>
        </a:p>
        <a:p>
          <a:pPr marL="57150" lvl="1" indent="-57150" algn="l" defTabSz="400050">
            <a:lnSpc>
              <a:spcPct val="90000"/>
            </a:lnSpc>
            <a:spcBef>
              <a:spcPct val="0"/>
            </a:spcBef>
            <a:spcAft>
              <a:spcPct val="15000"/>
            </a:spcAft>
            <a:buNone/>
          </a:pPr>
          <a:r>
            <a:rPr lang="en-US" sz="900" b="1" kern="1200" dirty="0">
              <a:latin typeface="Segoe UI" panose="020B0502040204020203" pitchFamily="34" charset="0"/>
              <a:cs typeface="Segoe UI" panose="020B0502040204020203" pitchFamily="34" charset="0"/>
            </a:rPr>
            <a:t>Compliance</a:t>
          </a:r>
          <a:endParaRPr lang="en-ZA" sz="900" b="1" kern="1200" dirty="0">
            <a:latin typeface="Segoe UI" panose="020B0502040204020203" pitchFamily="34" charset="0"/>
            <a:cs typeface="Segoe UI" panose="020B0502040204020203" pitchFamily="34" charset="0"/>
          </a:endParaRPr>
        </a:p>
        <a:p>
          <a:pPr marL="57150" lvl="1" indent="-57150" algn="l" defTabSz="400050">
            <a:lnSpc>
              <a:spcPct val="90000"/>
            </a:lnSpc>
            <a:spcBef>
              <a:spcPct val="0"/>
            </a:spcBef>
            <a:spcAft>
              <a:spcPct val="15000"/>
            </a:spcAft>
            <a:buNone/>
          </a:pPr>
          <a:r>
            <a:rPr lang="en-US" sz="900" b="1" kern="1200" dirty="0">
              <a:latin typeface="Segoe UI" panose="020B0502040204020203" pitchFamily="34" charset="0"/>
              <a:cs typeface="Segoe UI" panose="020B0502040204020203" pitchFamily="34" charset="0"/>
            </a:rPr>
            <a:t>Specific requirements</a:t>
          </a:r>
          <a:endParaRPr lang="en-ZA" sz="800" b="1" kern="1200" dirty="0">
            <a:latin typeface="Segoe UI" panose="020B0502040204020203" pitchFamily="34" charset="0"/>
            <a:cs typeface="Segoe UI" panose="020B0502040204020203" pitchFamily="34" charset="0"/>
          </a:endParaRPr>
        </a:p>
      </dsp:txBody>
      <dsp:txXfrm>
        <a:off x="7655069" y="1590779"/>
        <a:ext cx="1915317" cy="1169778"/>
      </dsp:txXfrm>
    </dsp:sp>
    <dsp:sp modelId="{31170435-E997-4563-91BF-DE024B44DA93}">
      <dsp:nvSpPr>
        <dsp:cNvPr id="0" name=""/>
        <dsp:cNvSpPr/>
      </dsp:nvSpPr>
      <dsp:spPr>
        <a:xfrm>
          <a:off x="7370162" y="1243744"/>
          <a:ext cx="248513" cy="2485132"/>
        </a:xfrm>
        <a:custGeom>
          <a:avLst/>
          <a:gdLst/>
          <a:ahLst/>
          <a:cxnLst/>
          <a:rect l="0" t="0" r="0" b="0"/>
          <a:pathLst>
            <a:path>
              <a:moveTo>
                <a:pt x="0" y="0"/>
              </a:moveTo>
              <a:lnTo>
                <a:pt x="0" y="2485132"/>
              </a:lnTo>
              <a:lnTo>
                <a:pt x="248513" y="2485132"/>
              </a:lnTo>
            </a:path>
          </a:pathLst>
        </a:custGeom>
        <a:noFill/>
        <a:ln w="12700" cap="flat" cmpd="sng" algn="ctr">
          <a:solidFill>
            <a:schemeClr val="accent6">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D96FB862-0CFB-460B-9ADD-E7622696E841}">
      <dsp:nvSpPr>
        <dsp:cNvPr id="0" name=""/>
        <dsp:cNvSpPr/>
      </dsp:nvSpPr>
      <dsp:spPr>
        <a:xfrm>
          <a:off x="7618675" y="3107593"/>
          <a:ext cx="1988105" cy="1242566"/>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6758543"/>
              <a:satOff val="-17419"/>
              <a:lumOff val="-11765"/>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955" tIns="13970" rIns="20955" bIns="13970" numCol="1" spcCol="1270" anchor="t" anchorCtr="0">
          <a:noAutofit/>
        </a:bodyPr>
        <a:lstStyle/>
        <a:p>
          <a:pPr marL="0" lvl="0" indent="0" algn="ctr" defTabSz="466725">
            <a:lnSpc>
              <a:spcPct val="90000"/>
            </a:lnSpc>
            <a:spcBef>
              <a:spcPct val="0"/>
            </a:spcBef>
            <a:spcAft>
              <a:spcPct val="35000"/>
            </a:spcAft>
            <a:buNone/>
          </a:pPr>
          <a:r>
            <a:rPr lang="en-US" sz="1050" b="1" kern="1200" dirty="0">
              <a:latin typeface="Segoe UI" panose="020B0502040204020203" pitchFamily="34" charset="0"/>
              <a:cs typeface="Segoe UI" panose="020B0502040204020203" pitchFamily="34" charset="0"/>
            </a:rPr>
            <a:t>Disadvantages:</a:t>
          </a:r>
          <a:endParaRPr lang="en-ZA" sz="1050" b="1" kern="1200" dirty="0">
            <a:latin typeface="Segoe UI" panose="020B0502040204020203" pitchFamily="34" charset="0"/>
            <a:cs typeface="Segoe UI" panose="020B0502040204020203" pitchFamily="34" charset="0"/>
          </a:endParaRPr>
        </a:p>
        <a:p>
          <a:pPr marL="57150" lvl="1" indent="-57150" algn="l" defTabSz="400050">
            <a:lnSpc>
              <a:spcPct val="90000"/>
            </a:lnSpc>
            <a:spcBef>
              <a:spcPct val="0"/>
            </a:spcBef>
            <a:spcAft>
              <a:spcPct val="15000"/>
            </a:spcAft>
            <a:buNone/>
          </a:pPr>
          <a:r>
            <a:rPr lang="en-US" sz="900" b="1" kern="1200" dirty="0">
              <a:latin typeface="Segoe UI" panose="020B0502040204020203" pitchFamily="34" charset="0"/>
              <a:cs typeface="Segoe UI" panose="020B0502040204020203" pitchFamily="34" charset="0"/>
            </a:rPr>
            <a:t>Upfront </a:t>
          </a:r>
          <a:r>
            <a:rPr lang="en-US" sz="900" b="1" kern="1200" dirty="0" err="1">
              <a:latin typeface="Segoe UI" panose="020B0502040204020203" pitchFamily="34" charset="0"/>
              <a:cs typeface="Segoe UI" panose="020B0502040204020203" pitchFamily="34" charset="0"/>
            </a:rPr>
            <a:t>CapEx</a:t>
          </a:r>
          <a:endParaRPr lang="en-ZA" sz="900" b="1" kern="1200" dirty="0">
            <a:latin typeface="Segoe UI" panose="020B0502040204020203" pitchFamily="34" charset="0"/>
            <a:cs typeface="Segoe UI" panose="020B0502040204020203" pitchFamily="34" charset="0"/>
          </a:endParaRPr>
        </a:p>
        <a:p>
          <a:pPr marL="57150" lvl="1" indent="-57150" algn="l" defTabSz="400050">
            <a:lnSpc>
              <a:spcPct val="90000"/>
            </a:lnSpc>
            <a:spcBef>
              <a:spcPct val="0"/>
            </a:spcBef>
            <a:spcAft>
              <a:spcPct val="15000"/>
            </a:spcAft>
            <a:buNone/>
          </a:pPr>
          <a:r>
            <a:rPr lang="en-US" sz="900" b="1" kern="1200" dirty="0">
              <a:latin typeface="Segoe UI" panose="020B0502040204020203" pitchFamily="34" charset="0"/>
              <a:cs typeface="Segoe UI" panose="020B0502040204020203" pitchFamily="34" charset="0"/>
            </a:rPr>
            <a:t>Costs</a:t>
          </a:r>
          <a:endParaRPr lang="en-ZA" sz="900" b="1" kern="1200" dirty="0">
            <a:latin typeface="Segoe UI" panose="020B0502040204020203" pitchFamily="34" charset="0"/>
            <a:cs typeface="Segoe UI" panose="020B0502040204020203" pitchFamily="34" charset="0"/>
          </a:endParaRPr>
        </a:p>
        <a:p>
          <a:pPr marL="57150" lvl="1" indent="-57150" algn="l" defTabSz="400050">
            <a:lnSpc>
              <a:spcPct val="90000"/>
            </a:lnSpc>
            <a:spcBef>
              <a:spcPct val="0"/>
            </a:spcBef>
            <a:spcAft>
              <a:spcPct val="15000"/>
            </a:spcAft>
            <a:buNone/>
          </a:pPr>
          <a:r>
            <a:rPr lang="en-US" sz="900" b="1" kern="1200" dirty="0">
              <a:latin typeface="Segoe UI" panose="020B0502040204020203" pitchFamily="34" charset="0"/>
              <a:cs typeface="Segoe UI" panose="020B0502040204020203" pitchFamily="34" charset="0"/>
            </a:rPr>
            <a:t>Skills</a:t>
          </a:r>
          <a:endParaRPr lang="en-ZA" sz="900" b="1" kern="1200" dirty="0">
            <a:latin typeface="Segoe UI" panose="020B0502040204020203" pitchFamily="34" charset="0"/>
            <a:cs typeface="Segoe UI" panose="020B0502040204020203" pitchFamily="34" charset="0"/>
          </a:endParaRPr>
        </a:p>
        <a:p>
          <a:pPr marL="57150" lvl="1" indent="-57150" algn="l" defTabSz="400050">
            <a:lnSpc>
              <a:spcPct val="90000"/>
            </a:lnSpc>
            <a:spcBef>
              <a:spcPct val="0"/>
            </a:spcBef>
            <a:spcAft>
              <a:spcPct val="15000"/>
            </a:spcAft>
            <a:buNone/>
          </a:pPr>
          <a:r>
            <a:rPr lang="en-US" sz="900" b="1" kern="1200" dirty="0">
              <a:latin typeface="Segoe UI" panose="020B0502040204020203" pitchFamily="34" charset="0"/>
              <a:cs typeface="Segoe UI" panose="020B0502040204020203" pitchFamily="34" charset="0"/>
            </a:rPr>
            <a:t>Ease of management</a:t>
          </a:r>
          <a:endParaRPr lang="en-ZA" sz="900" b="1" kern="1200" dirty="0">
            <a:latin typeface="Segoe UI" panose="020B0502040204020203" pitchFamily="34" charset="0"/>
            <a:cs typeface="Segoe UI" panose="020B0502040204020203" pitchFamily="34" charset="0"/>
          </a:endParaRPr>
        </a:p>
      </dsp:txBody>
      <dsp:txXfrm>
        <a:off x="7655069" y="3143987"/>
        <a:ext cx="1915317" cy="1169778"/>
      </dsp:txXfrm>
    </dsp:sp>
  </dsp:spTree>
</dsp:drawing>
</file>

<file path=ppt/diagrams/layout1.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C21813-082E-4073-B895-998AA70FF46F}" type="datetimeFigureOut">
              <a:rPr lang="en-ZA" smtClean="0"/>
              <a:t>12/09/2019</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31BE67-D965-4E3C-9636-1E16FA60A727}" type="slidenum">
              <a:rPr lang="en-ZA" smtClean="0"/>
              <a:t>‹#›</a:t>
            </a:fld>
            <a:endParaRPr lang="en-ZA"/>
          </a:p>
        </p:txBody>
      </p:sp>
    </p:spTree>
    <p:extLst>
      <p:ext uri="{BB962C8B-B14F-4D97-AF65-F5344CB8AC3E}">
        <p14:creationId xmlns:p14="http://schemas.microsoft.com/office/powerpoint/2010/main" val="2272336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Cloud services is a big shift from the traditional way businesses think about IT resources. </a:t>
            </a:r>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Benefits of the cloud</a:t>
            </a:r>
            <a:endParaRPr lang="en-US" sz="18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What are the benefits of cloud?</a:t>
            </a:r>
            <a:endParaRPr lang="en-US" sz="18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Time </a:t>
            </a:r>
            <a:endParaRPr lang="en-US" sz="18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Confidence</a:t>
            </a:r>
            <a:endParaRPr lang="en-US" sz="18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Performance</a:t>
            </a:r>
            <a:endParaRPr lang="en-US" sz="1800" kern="1200" dirty="0">
              <a:solidFill>
                <a:schemeClr val="tx1"/>
              </a:solidFill>
              <a:effectLst/>
              <a:latin typeface="+mn-lt"/>
              <a:ea typeface="+mn-ea"/>
              <a:cs typeface="+mn-cs"/>
            </a:endParaRPr>
          </a:p>
          <a:p>
            <a:endParaRPr lang="en-ZA" dirty="0"/>
          </a:p>
        </p:txBody>
      </p:sp>
      <p:sp>
        <p:nvSpPr>
          <p:cNvPr id="4" name="Slide Number Placeholder 3"/>
          <p:cNvSpPr>
            <a:spLocks noGrp="1"/>
          </p:cNvSpPr>
          <p:nvPr>
            <p:ph type="sldNum" sz="quarter" idx="5"/>
          </p:nvPr>
        </p:nvSpPr>
        <p:spPr/>
        <p:txBody>
          <a:bodyPr/>
          <a:lstStyle/>
          <a:p>
            <a:fld id="{F331BE67-D965-4E3C-9636-1E16FA60A727}" type="slidenum">
              <a:rPr lang="en-ZA" smtClean="0"/>
              <a:t>3</a:t>
            </a:fld>
            <a:endParaRPr lang="en-ZA"/>
          </a:p>
        </p:txBody>
      </p:sp>
    </p:spTree>
    <p:extLst>
      <p:ext uri="{BB962C8B-B14F-4D97-AF65-F5344CB8AC3E}">
        <p14:creationId xmlns:p14="http://schemas.microsoft.com/office/powerpoint/2010/main" val="1415437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public cloud is owned by the cloud services provider (also known as a hosting provider). It provides resources and services to multiple organizations and users, who connect to the cloud service via a secure network connection , typically over the internet. </a:t>
            </a:r>
          </a:p>
          <a:p>
            <a:endParaRPr lang="en-GB" dirty="0"/>
          </a:p>
          <a:p>
            <a:r>
              <a:rPr lang="en-GB" b="1" dirty="0"/>
              <a:t>Ownership: The resources do not belong to the organisation or user utilizing them, rather the third-party provider</a:t>
            </a:r>
          </a:p>
          <a:p>
            <a:r>
              <a:rPr lang="en-GB" b="1" dirty="0"/>
              <a:t>Multiple End users: Available to multiple organisations or users</a:t>
            </a:r>
          </a:p>
          <a:p>
            <a:r>
              <a:rPr lang="en-GB" b="1" dirty="0"/>
              <a:t>Public access: </a:t>
            </a:r>
          </a:p>
          <a:p>
            <a:r>
              <a:rPr lang="en-GB" b="1" dirty="0"/>
              <a:t>Availability: Most common  deployment model</a:t>
            </a:r>
          </a:p>
          <a:p>
            <a:r>
              <a:rPr lang="en-GB" b="1" dirty="0"/>
              <a:t>Connectivity: Typically over the internet</a:t>
            </a:r>
          </a:p>
          <a:p>
            <a:r>
              <a:rPr lang="en-GB" b="1" dirty="0"/>
              <a:t>Skills: Do not require deep technical knowledge to setup or use the services</a:t>
            </a:r>
          </a:p>
          <a:p>
            <a:endParaRPr lang="en-GB" b="1" dirty="0"/>
          </a:p>
          <a:p>
            <a:r>
              <a:rPr lang="en-GB" dirty="0"/>
              <a:t>In some cases, cloud users can save additional costs by sharing computing resources with other cloud users.</a:t>
            </a:r>
          </a:p>
          <a:p>
            <a:endParaRPr lang="en-GB" dirty="0"/>
          </a:p>
          <a:p>
            <a:r>
              <a:rPr lang="en-GB" b="1" u="sng" dirty="0"/>
              <a:t>Common Use case:</a:t>
            </a:r>
          </a:p>
          <a:p>
            <a:r>
              <a:rPr lang="en-GB" b="0" u="none" dirty="0"/>
              <a:t>Website or blog – user or organisations don’t have to worry about maintaining or managing hardware</a:t>
            </a:r>
            <a:endParaRPr lang="en-ZA" b="0" u="none" dirty="0"/>
          </a:p>
        </p:txBody>
      </p:sp>
      <p:sp>
        <p:nvSpPr>
          <p:cNvPr id="4" name="Slide Number Placeholder 3"/>
          <p:cNvSpPr>
            <a:spLocks noGrp="1"/>
          </p:cNvSpPr>
          <p:nvPr>
            <p:ph type="sldNum" sz="quarter" idx="5"/>
          </p:nvPr>
        </p:nvSpPr>
        <p:spPr/>
        <p:txBody>
          <a:bodyPr/>
          <a:lstStyle/>
          <a:p>
            <a:fld id="{F331BE67-D965-4E3C-9636-1E16FA60A727}" type="slidenum">
              <a:rPr lang="en-ZA" smtClean="0"/>
              <a:t>4</a:t>
            </a:fld>
            <a:endParaRPr lang="en-ZA"/>
          </a:p>
        </p:txBody>
      </p:sp>
    </p:spTree>
    <p:extLst>
      <p:ext uri="{BB962C8B-B14F-4D97-AF65-F5344CB8AC3E}">
        <p14:creationId xmlns:p14="http://schemas.microsoft.com/office/powerpoint/2010/main" val="2404390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u="none" dirty="0"/>
              <a:t>These are some examples of other public clouds.</a:t>
            </a:r>
          </a:p>
          <a:p>
            <a:endParaRPr lang="en-US" b="0" u="none" dirty="0"/>
          </a:p>
          <a:p>
            <a:r>
              <a:rPr lang="en-US" b="0" u="none" dirty="0"/>
              <a:t>Eskom is in there as an example of a utility provider which public clouds could be compared to. </a:t>
            </a:r>
            <a:r>
              <a:rPr lang="en-US" b="1" u="none" dirty="0"/>
              <a:t>Discuss how Eskom could be like a public cloud.</a:t>
            </a:r>
          </a:p>
          <a:p>
            <a:endParaRPr lang="en-US" b="1" u="none" dirty="0"/>
          </a:p>
          <a:p>
            <a:r>
              <a:rPr lang="en-GB" dirty="0"/>
              <a:t>With a public cloud, there is no local hardware to manage or keep up to date; everything runs on the cloud provider’s hardware. </a:t>
            </a:r>
            <a:endParaRPr lang="en-ZA" b="1" u="none" dirty="0"/>
          </a:p>
        </p:txBody>
      </p:sp>
      <p:sp>
        <p:nvSpPr>
          <p:cNvPr id="4" name="Slide Number Placeholder 3"/>
          <p:cNvSpPr>
            <a:spLocks noGrp="1"/>
          </p:cNvSpPr>
          <p:nvPr>
            <p:ph type="sldNum" sz="quarter" idx="5"/>
          </p:nvPr>
        </p:nvSpPr>
        <p:spPr/>
        <p:txBody>
          <a:bodyPr/>
          <a:lstStyle/>
          <a:p>
            <a:fld id="{F331BE67-D965-4E3C-9636-1E16FA60A727}" type="slidenum">
              <a:rPr lang="en-ZA" smtClean="0"/>
              <a:t>5</a:t>
            </a:fld>
            <a:endParaRPr lang="en-ZA"/>
          </a:p>
        </p:txBody>
      </p:sp>
    </p:spTree>
    <p:extLst>
      <p:ext uri="{BB962C8B-B14F-4D97-AF65-F5344CB8AC3E}">
        <p14:creationId xmlns:p14="http://schemas.microsoft.com/office/powerpoint/2010/main" val="28215233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private cloud is owned and operated by the organization that uses the resources from that cloud. They create a cloud environment in their own </a:t>
            </a:r>
            <a:r>
              <a:rPr lang="en-GB" dirty="0" err="1"/>
              <a:t>datacenter</a:t>
            </a:r>
            <a:r>
              <a:rPr lang="en-GB" dirty="0"/>
              <a:t>, and provide self-service access to compute resources to users within their organization. The organization remains the owner, entirely responsible for the operation of the services they provide.</a:t>
            </a:r>
          </a:p>
          <a:p>
            <a:endParaRPr lang="en-GB" dirty="0"/>
          </a:p>
          <a:p>
            <a:r>
              <a:rPr lang="en-GB" b="1" dirty="0"/>
              <a:t>Ownership: The owner and the consumer of the services are the same.</a:t>
            </a:r>
          </a:p>
          <a:p>
            <a:r>
              <a:rPr lang="en-GB" b="1" dirty="0"/>
              <a:t>Hardware: The owner is responsible for the purchase, maintenance and management of all the hardware in the service</a:t>
            </a:r>
          </a:p>
          <a:p>
            <a:r>
              <a:rPr lang="en-GB" b="1" dirty="0"/>
              <a:t>Users: Resources are used exclusively by a single </a:t>
            </a:r>
            <a:r>
              <a:rPr lang="en-GB" b="1" dirty="0" err="1"/>
              <a:t>organision</a:t>
            </a:r>
            <a:r>
              <a:rPr lang="en-GB" b="1" dirty="0"/>
              <a:t> or business</a:t>
            </a:r>
          </a:p>
          <a:p>
            <a:r>
              <a:rPr lang="en-GB" b="1" dirty="0"/>
              <a:t>Connectivity: Typically over a secure private network</a:t>
            </a:r>
          </a:p>
          <a:p>
            <a:r>
              <a:rPr lang="en-GB" b="1" dirty="0"/>
              <a:t>Public access: No public access</a:t>
            </a:r>
          </a:p>
          <a:p>
            <a:r>
              <a:rPr lang="en-GB" b="1" dirty="0"/>
              <a:t>Skills: Requires deep technical knowledge to setup, manage and maintain.</a:t>
            </a:r>
          </a:p>
          <a:p>
            <a:endParaRPr lang="en-GB" b="1" dirty="0"/>
          </a:p>
          <a:p>
            <a:r>
              <a:rPr lang="en-GB" dirty="0"/>
              <a:t>A private cloud can provide cloud functionality to external customers as well, or to specific internal departments such as Accounting or Human Resources. </a:t>
            </a:r>
          </a:p>
          <a:p>
            <a:endParaRPr lang="en-GB" b="1" dirty="0"/>
          </a:p>
          <a:p>
            <a:r>
              <a:rPr lang="en-GB" b="1" u="sng" dirty="0"/>
              <a:t>Common use case:</a:t>
            </a:r>
          </a:p>
          <a:p>
            <a:r>
              <a:rPr lang="en-GB" dirty="0"/>
              <a:t>An organization has data that cannot be put in the public cloud, perhaps for legal reasons. For example, they may have medical data that cannot be exposed publicly.</a:t>
            </a:r>
            <a:endParaRPr lang="en-GB" b="0" u="sng" dirty="0"/>
          </a:p>
          <a:p>
            <a:endParaRPr lang="en-ZA" b="1" dirty="0"/>
          </a:p>
        </p:txBody>
      </p:sp>
      <p:sp>
        <p:nvSpPr>
          <p:cNvPr id="4" name="Slide Number Placeholder 3"/>
          <p:cNvSpPr>
            <a:spLocks noGrp="1"/>
          </p:cNvSpPr>
          <p:nvPr>
            <p:ph type="sldNum" sz="quarter" idx="5"/>
          </p:nvPr>
        </p:nvSpPr>
        <p:spPr/>
        <p:txBody>
          <a:bodyPr/>
          <a:lstStyle/>
          <a:p>
            <a:fld id="{F331BE67-D965-4E3C-9636-1E16FA60A727}" type="slidenum">
              <a:rPr lang="en-ZA" smtClean="0"/>
              <a:t>6</a:t>
            </a:fld>
            <a:endParaRPr lang="en-ZA"/>
          </a:p>
        </p:txBody>
      </p:sp>
    </p:spTree>
    <p:extLst>
      <p:ext uri="{BB962C8B-B14F-4D97-AF65-F5344CB8AC3E}">
        <p14:creationId xmlns:p14="http://schemas.microsoft.com/office/powerpoint/2010/main" val="620447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hybrid cloud combines both public and private clouds, allowing you to run your applications in the most appropriate location.</a:t>
            </a:r>
          </a:p>
          <a:p>
            <a:endParaRPr lang="en-GB" dirty="0"/>
          </a:p>
          <a:p>
            <a:r>
              <a:rPr lang="en-GB" b="1" dirty="0"/>
              <a:t>Resource location: Specific resources are in public cloud, other resources are in private cloud</a:t>
            </a:r>
          </a:p>
          <a:p>
            <a:r>
              <a:rPr lang="en-GB" b="1" dirty="0"/>
              <a:t>Cost and efficiency: hybrid model allows organisations to benefit from the cost, efficiency and scale that are available with public clouds yet retain management control of resources in private cloud.</a:t>
            </a:r>
          </a:p>
          <a:p>
            <a:r>
              <a:rPr lang="en-GB" b="1" dirty="0"/>
              <a:t>Skill: Technical skills are still required to maintain private cloud and ensure both clouds can operate together.</a:t>
            </a:r>
          </a:p>
          <a:p>
            <a:endParaRPr lang="en-GB" b="1" dirty="0"/>
          </a:p>
          <a:p>
            <a:r>
              <a:rPr lang="en-GB" dirty="0"/>
              <a:t>An example of a hybrid cloud usage scenario would be hosting a website in the public cloud and linking it to a highly secure database hosted in a private cloud.</a:t>
            </a:r>
          </a:p>
          <a:p>
            <a:endParaRPr lang="en-GB" b="1" dirty="0"/>
          </a:p>
          <a:p>
            <a:r>
              <a:rPr lang="en-GB" dirty="0"/>
              <a:t>Another example is one or more applications that run on old hardware that can’t be updated. In this case, you can keep the old system running locally in your private cloud, and connect it to the public cloud for authorization or storage. </a:t>
            </a:r>
            <a:endParaRPr lang="en-ZA" b="1" dirty="0"/>
          </a:p>
        </p:txBody>
      </p:sp>
      <p:sp>
        <p:nvSpPr>
          <p:cNvPr id="4" name="Slide Number Placeholder 3"/>
          <p:cNvSpPr>
            <a:spLocks noGrp="1"/>
          </p:cNvSpPr>
          <p:nvPr>
            <p:ph type="sldNum" sz="quarter" idx="5"/>
          </p:nvPr>
        </p:nvSpPr>
        <p:spPr/>
        <p:txBody>
          <a:bodyPr/>
          <a:lstStyle/>
          <a:p>
            <a:fld id="{F331BE67-D965-4E3C-9636-1E16FA60A727}" type="slidenum">
              <a:rPr lang="en-ZA" smtClean="0"/>
              <a:t>7</a:t>
            </a:fld>
            <a:endParaRPr lang="en-ZA"/>
          </a:p>
        </p:txBody>
      </p:sp>
    </p:spTree>
    <p:extLst>
      <p:ext uri="{BB962C8B-B14F-4D97-AF65-F5344CB8AC3E}">
        <p14:creationId xmlns:p14="http://schemas.microsoft.com/office/powerpoint/2010/main" val="3820024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F331BE67-D965-4E3C-9636-1E16FA60A727}" type="slidenum">
              <a:rPr lang="en-ZA" smtClean="0"/>
              <a:t>8</a:t>
            </a:fld>
            <a:endParaRPr lang="en-ZA"/>
          </a:p>
        </p:txBody>
      </p:sp>
    </p:spTree>
    <p:extLst>
      <p:ext uri="{BB962C8B-B14F-4D97-AF65-F5344CB8AC3E}">
        <p14:creationId xmlns:p14="http://schemas.microsoft.com/office/powerpoint/2010/main" val="105635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6927D6-957D-304E-8ACA-BA097D129572}" type="datetimeFigureOut">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3156774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6927D6-957D-304E-8ACA-BA097D129572}" type="datetimeFigureOut">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3079126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6927D6-957D-304E-8ACA-BA097D129572}" type="datetimeFigureOut">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4267100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6927D6-957D-304E-8ACA-BA097D129572}" type="datetimeFigureOut">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14691-F8AB-0241-88DA-785A25419BFB}" type="slidenum">
              <a:rPr lang="en-US" smtClean="0"/>
              <a:t>‹#›</a:t>
            </a:fld>
            <a:endParaRPr lang="en-US"/>
          </a:p>
        </p:txBody>
      </p:sp>
      <p:pic>
        <p:nvPicPr>
          <p:cNvPr id="7" name="Content Placeholder 4" descr="A close up of a logo&#10;&#10;Description automatically generated">
            <a:extLst>
              <a:ext uri="{FF2B5EF4-FFF2-40B4-BE49-F238E27FC236}">
                <a16:creationId xmlns:a16="http://schemas.microsoft.com/office/drawing/2014/main" id="{B21C4950-1A59-435C-BF3E-6F16A549AEA3}"/>
              </a:ext>
            </a:extLst>
          </p:cNvPr>
          <p:cNvPicPr>
            <a:picLocks noChangeAspect="1"/>
          </p:cNvPicPr>
          <p:nvPr userDrawn="1"/>
        </p:nvPicPr>
        <p:blipFill>
          <a:blip r:embed="rId2"/>
          <a:stretch>
            <a:fillRect/>
          </a:stretch>
        </p:blipFill>
        <p:spPr>
          <a:xfrm>
            <a:off x="10064027" y="6176963"/>
            <a:ext cx="2233990" cy="754844"/>
          </a:xfrm>
          <a:prstGeom prst="rect">
            <a:avLst/>
          </a:prstGeom>
        </p:spPr>
      </p:pic>
    </p:spTree>
    <p:extLst>
      <p:ext uri="{BB962C8B-B14F-4D97-AF65-F5344CB8AC3E}">
        <p14:creationId xmlns:p14="http://schemas.microsoft.com/office/powerpoint/2010/main" val="286905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6927D6-957D-304E-8ACA-BA097D129572}" type="datetimeFigureOut">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3592224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6927D6-957D-304E-8ACA-BA097D129572}" type="datetimeFigureOut">
              <a:rPr lang="en-US" smtClean="0"/>
              <a:t>9/12/2019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471945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6927D6-957D-304E-8ACA-BA097D129572}" type="datetimeFigureOut">
              <a:rPr lang="en-US" smtClean="0"/>
              <a:t>9/12/2019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2676825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6927D6-957D-304E-8ACA-BA097D129572}" type="datetimeFigureOut">
              <a:rPr lang="en-US" smtClean="0"/>
              <a:t>9/12/2019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115466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6927D6-957D-304E-8ACA-BA097D129572}" type="datetimeFigureOut">
              <a:rPr lang="en-US" smtClean="0"/>
              <a:t>9/12/2019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372965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6927D6-957D-304E-8ACA-BA097D129572}" type="datetimeFigureOut">
              <a:rPr lang="en-US" smtClean="0"/>
              <a:t>9/12/2019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1274293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6927D6-957D-304E-8ACA-BA097D129572}" type="datetimeFigureOut">
              <a:rPr lang="en-US" smtClean="0"/>
              <a:t>9/12/2019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4076316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6927D6-957D-304E-8ACA-BA097D129572}" type="datetimeFigureOut">
              <a:rPr lang="en-US" smtClean="0"/>
              <a:t>9/12/2019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114691-F8AB-0241-88DA-785A25419BFB}" type="slidenum">
              <a:rPr lang="en-US" smtClean="0"/>
              <a:t>‹#›</a:t>
            </a:fld>
            <a:endParaRPr lang="en-US"/>
          </a:p>
        </p:txBody>
      </p:sp>
    </p:spTree>
    <p:extLst>
      <p:ext uri="{BB962C8B-B14F-4D97-AF65-F5344CB8AC3E}">
        <p14:creationId xmlns:p14="http://schemas.microsoft.com/office/powerpoint/2010/main" val="106825320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jpg"/><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6.png"/><Relationship Id="rId7" Type="http://schemas.openxmlformats.org/officeDocument/2006/relationships/diagramQuickStyle" Target="../diagrams/quickStyle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microsoft.com/office/2007/relationships/hdphoto" Target="../media/hdphoto1.wdp"/><Relationship Id="rId9" Type="http://schemas.microsoft.com/office/2007/relationships/diagramDrawing" Target="../diagrams/drawing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logo&#10;&#10;Description automatically generated">
            <a:extLst>
              <a:ext uri="{FF2B5EF4-FFF2-40B4-BE49-F238E27FC236}">
                <a16:creationId xmlns:a16="http://schemas.microsoft.com/office/drawing/2014/main" id="{FF02ACB7-ADB0-0243-A286-FCCF169895FB}"/>
              </a:ext>
            </a:extLst>
          </p:cNvPr>
          <p:cNvPicPr>
            <a:picLocks noChangeAspect="1"/>
          </p:cNvPicPr>
          <p:nvPr/>
        </p:nvPicPr>
        <p:blipFill>
          <a:blip r:embed="rId2"/>
          <a:stretch>
            <a:fillRect/>
          </a:stretch>
        </p:blipFill>
        <p:spPr>
          <a:xfrm>
            <a:off x="4762" y="0"/>
            <a:ext cx="12182475" cy="6858000"/>
          </a:xfrm>
          <a:prstGeom prst="rect">
            <a:avLst/>
          </a:prstGeom>
        </p:spPr>
      </p:pic>
      <p:sp>
        <p:nvSpPr>
          <p:cNvPr id="2" name="Title 1">
            <a:extLst>
              <a:ext uri="{FF2B5EF4-FFF2-40B4-BE49-F238E27FC236}">
                <a16:creationId xmlns:a16="http://schemas.microsoft.com/office/drawing/2014/main" id="{818F06F4-CACF-A44D-A083-5AE9783A19B0}"/>
              </a:ext>
            </a:extLst>
          </p:cNvPr>
          <p:cNvSpPr>
            <a:spLocks noGrp="1"/>
          </p:cNvSpPr>
          <p:nvPr>
            <p:ph type="ctrTitle"/>
          </p:nvPr>
        </p:nvSpPr>
        <p:spPr>
          <a:xfrm>
            <a:off x="1524000" y="3428999"/>
            <a:ext cx="9144000" cy="926663"/>
          </a:xfrm>
        </p:spPr>
        <p:txBody>
          <a:bodyPr/>
          <a:lstStyle/>
          <a:p>
            <a:r>
              <a:rPr lang="en-US" dirty="0"/>
              <a:t>Public, Private and Hybrid</a:t>
            </a:r>
          </a:p>
        </p:txBody>
      </p:sp>
      <p:sp>
        <p:nvSpPr>
          <p:cNvPr id="3" name="Subtitle 2">
            <a:extLst>
              <a:ext uri="{FF2B5EF4-FFF2-40B4-BE49-F238E27FC236}">
                <a16:creationId xmlns:a16="http://schemas.microsoft.com/office/drawing/2014/main" id="{8C9CDF67-DB8E-D142-9791-876662EF56EC}"/>
              </a:ext>
            </a:extLst>
          </p:cNvPr>
          <p:cNvSpPr>
            <a:spLocks noGrp="1"/>
          </p:cNvSpPr>
          <p:nvPr>
            <p:ph type="subTitle" idx="1"/>
          </p:nvPr>
        </p:nvSpPr>
        <p:spPr>
          <a:xfrm>
            <a:off x="1524000" y="4737155"/>
            <a:ext cx="9144000" cy="1655762"/>
          </a:xfrm>
        </p:spPr>
        <p:txBody>
          <a:bodyPr/>
          <a:lstStyle/>
          <a:p>
            <a:r>
              <a:rPr lang="en-US" dirty="0"/>
              <a:t>The differences between Public, Private and Hybrid cloud models</a:t>
            </a:r>
          </a:p>
          <a:p>
            <a:r>
              <a:rPr lang="en-US" dirty="0"/>
              <a:t>Warren du Toit &amp; Matthew Levy</a:t>
            </a:r>
          </a:p>
          <a:p>
            <a:r>
              <a:rPr lang="en-US" dirty="0"/>
              <a:t>Azure MVP &amp; Enterprise Mobility MVP</a:t>
            </a:r>
          </a:p>
        </p:txBody>
      </p:sp>
      <p:pic>
        <p:nvPicPr>
          <p:cNvPr id="5" name="Picture 4">
            <a:extLst>
              <a:ext uri="{FF2B5EF4-FFF2-40B4-BE49-F238E27FC236}">
                <a16:creationId xmlns:a16="http://schemas.microsoft.com/office/drawing/2014/main" id="{33534379-F695-7F4C-A1BD-46C8979FF484}"/>
              </a:ext>
            </a:extLst>
          </p:cNvPr>
          <p:cNvPicPr>
            <a:picLocks noChangeAspect="1"/>
          </p:cNvPicPr>
          <p:nvPr/>
        </p:nvPicPr>
        <p:blipFill>
          <a:blip r:embed="rId3"/>
          <a:stretch>
            <a:fillRect/>
          </a:stretch>
        </p:blipFill>
        <p:spPr>
          <a:xfrm>
            <a:off x="0" y="-473211"/>
            <a:ext cx="12192000" cy="4119563"/>
          </a:xfrm>
          <a:prstGeom prst="rect">
            <a:avLst/>
          </a:prstGeom>
        </p:spPr>
      </p:pic>
    </p:spTree>
    <p:extLst>
      <p:ext uri="{BB962C8B-B14F-4D97-AF65-F5344CB8AC3E}">
        <p14:creationId xmlns:p14="http://schemas.microsoft.com/office/powerpoint/2010/main" val="1770972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16B3D-75D7-CC40-B6A1-81B19EBE07AB}"/>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Agenda</a:t>
            </a:r>
          </a:p>
        </p:txBody>
      </p:sp>
      <p:sp>
        <p:nvSpPr>
          <p:cNvPr id="7" name="Content Placeholder 6">
            <a:extLst>
              <a:ext uri="{FF2B5EF4-FFF2-40B4-BE49-F238E27FC236}">
                <a16:creationId xmlns:a16="http://schemas.microsoft.com/office/drawing/2014/main" id="{4569ABAD-DD5D-7D4F-A8B1-3BA2F069EA82}"/>
              </a:ext>
            </a:extLst>
          </p:cNvPr>
          <p:cNvSpPr>
            <a:spLocks noGrp="1"/>
          </p:cNvSpPr>
          <p:nvPr>
            <p:ph idx="1"/>
          </p:nvPr>
        </p:nvSpPr>
        <p:spPr>
          <a:xfrm>
            <a:off x="4976031" y="963877"/>
            <a:ext cx="6377769" cy="4930246"/>
          </a:xfrm>
        </p:spPr>
        <p:txBody>
          <a:bodyPr anchor="ctr">
            <a:normAutofit/>
          </a:bodyPr>
          <a:lstStyle/>
          <a:p>
            <a:r>
              <a:rPr lang="en-US" sz="2400" dirty="0"/>
              <a:t>Cloud definition</a:t>
            </a:r>
          </a:p>
          <a:p>
            <a:r>
              <a:rPr lang="en-US" sz="2400" dirty="0"/>
              <a:t>Public cloud</a:t>
            </a:r>
          </a:p>
          <a:p>
            <a:r>
              <a:rPr lang="en-US" sz="2400" dirty="0"/>
              <a:t>Private cloud</a:t>
            </a:r>
          </a:p>
          <a:p>
            <a:r>
              <a:rPr lang="en-US" sz="2400" dirty="0"/>
              <a:t>Hybrid cloud</a:t>
            </a:r>
          </a:p>
          <a:p>
            <a:r>
              <a:rPr lang="en-US" sz="2400" dirty="0"/>
              <a:t>Cloud model comparison</a:t>
            </a:r>
          </a:p>
          <a:p>
            <a:r>
              <a:rPr lang="en-US" sz="2400" dirty="0"/>
              <a:t>Summary</a:t>
            </a:r>
          </a:p>
        </p:txBody>
      </p:sp>
    </p:spTree>
    <p:extLst>
      <p:ext uri="{BB962C8B-B14F-4D97-AF65-F5344CB8AC3E}">
        <p14:creationId xmlns:p14="http://schemas.microsoft.com/office/powerpoint/2010/main" val="3737736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64B31-F35C-4231-B074-E8FEDDD1CC67}"/>
              </a:ext>
            </a:extLst>
          </p:cNvPr>
          <p:cNvSpPr>
            <a:spLocks noGrp="1"/>
          </p:cNvSpPr>
          <p:nvPr>
            <p:ph type="title"/>
          </p:nvPr>
        </p:nvSpPr>
        <p:spPr/>
        <p:txBody>
          <a:bodyPr/>
          <a:lstStyle/>
          <a:p>
            <a:r>
              <a:rPr lang="en-US" dirty="0"/>
              <a:t>Cloud Definition</a:t>
            </a:r>
            <a:endParaRPr lang="en-ZA" dirty="0"/>
          </a:p>
        </p:txBody>
      </p:sp>
      <p:graphicFrame>
        <p:nvGraphicFramePr>
          <p:cNvPr id="4" name="Content Placeholder 3">
            <a:extLst>
              <a:ext uri="{FF2B5EF4-FFF2-40B4-BE49-F238E27FC236}">
                <a16:creationId xmlns:a16="http://schemas.microsoft.com/office/drawing/2014/main" id="{42E609B6-DD42-4C2A-9FA1-3B48749B5AEF}"/>
              </a:ext>
            </a:extLst>
          </p:cNvPr>
          <p:cNvGraphicFramePr>
            <a:graphicFrameLocks noGrp="1"/>
          </p:cNvGraphicFramePr>
          <p:nvPr>
            <p:ph idx="1"/>
            <p:extLst>
              <p:ext uri="{D42A27DB-BD31-4B8C-83A1-F6EECF244321}">
                <p14:modId xmlns:p14="http://schemas.microsoft.com/office/powerpoint/2010/main" val="70351356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88447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E6E1D-2E7E-48E1-8BEB-B45F0A0CBDF8}"/>
              </a:ext>
            </a:extLst>
          </p:cNvPr>
          <p:cNvSpPr>
            <a:spLocks noGrp="1"/>
          </p:cNvSpPr>
          <p:nvPr>
            <p:ph type="title"/>
          </p:nvPr>
        </p:nvSpPr>
        <p:spPr>
          <a:xfrm>
            <a:off x="801098" y="1396289"/>
            <a:ext cx="5712824" cy="1325563"/>
          </a:xfrm>
        </p:spPr>
        <p:txBody>
          <a:bodyPr>
            <a:normAutofit/>
          </a:bodyPr>
          <a:lstStyle/>
          <a:p>
            <a:r>
              <a:rPr lang="en-US" b="1" dirty="0">
                <a:latin typeface="Segoe UI" panose="020B0502040204020203" pitchFamily="34" charset="0"/>
                <a:cs typeface="Segoe UI" panose="020B0502040204020203" pitchFamily="34" charset="0"/>
              </a:rPr>
              <a:t>Public Clouds</a:t>
            </a:r>
            <a:endParaRPr lang="en-ZA" b="1" dirty="0">
              <a:latin typeface="Segoe UI" panose="020B0502040204020203" pitchFamily="34" charset="0"/>
              <a:cs typeface="Segoe UI" panose="020B0502040204020203" pitchFamily="34" charset="0"/>
            </a:endParaRPr>
          </a:p>
        </p:txBody>
      </p:sp>
      <p:sp>
        <p:nvSpPr>
          <p:cNvPr id="19" name="Content Placeholder 18">
            <a:extLst>
              <a:ext uri="{FF2B5EF4-FFF2-40B4-BE49-F238E27FC236}">
                <a16:creationId xmlns:a16="http://schemas.microsoft.com/office/drawing/2014/main" id="{F6536CBD-69EB-4B7C-9573-04CB7A94BD3D}"/>
              </a:ext>
            </a:extLst>
          </p:cNvPr>
          <p:cNvSpPr>
            <a:spLocks noGrp="1"/>
          </p:cNvSpPr>
          <p:nvPr>
            <p:ph idx="1"/>
          </p:nvPr>
        </p:nvSpPr>
        <p:spPr>
          <a:xfrm>
            <a:off x="805543" y="2871982"/>
            <a:ext cx="4558309" cy="3181684"/>
          </a:xfrm>
        </p:spPr>
        <p:txBody>
          <a:bodyPr anchor="t">
            <a:normAutofit/>
          </a:bodyPr>
          <a:lstStyle/>
          <a:p>
            <a:pPr marL="0" indent="0">
              <a:buNone/>
            </a:pPr>
            <a:endParaRPr lang="en-ZA" sz="1800" dirty="0"/>
          </a:p>
        </p:txBody>
      </p:sp>
      <p:pic>
        <p:nvPicPr>
          <p:cNvPr id="20" name="Content Placeholder 4">
            <a:extLst>
              <a:ext uri="{FF2B5EF4-FFF2-40B4-BE49-F238E27FC236}">
                <a16:creationId xmlns:a16="http://schemas.microsoft.com/office/drawing/2014/main" id="{07712BF4-A3D4-47DA-B16B-31C965126F1A}"/>
              </a:ext>
            </a:extLst>
          </p:cNvPr>
          <p:cNvPicPr>
            <a:picLocks noChangeAspect="1"/>
          </p:cNvPicPr>
          <p:nvPr/>
        </p:nvPicPr>
        <p:blipFill rotWithShape="1">
          <a:blip r:embed="rId3"/>
          <a:srcRect r="-2" b="-2"/>
          <a:stretch/>
        </p:blipFill>
        <p:spPr>
          <a:xfrm>
            <a:off x="5969353" y="2815228"/>
            <a:ext cx="2788920" cy="2788920"/>
          </a:xfrm>
          <a:custGeom>
            <a:avLst/>
            <a:gdLst>
              <a:gd name="connsiteX0" fmla="*/ 1440180 w 2880360"/>
              <a:gd name="connsiteY0" fmla="*/ 0 h 2880360"/>
              <a:gd name="connsiteX1" fmla="*/ 2880360 w 2880360"/>
              <a:gd name="connsiteY1" fmla="*/ 1440180 h 2880360"/>
              <a:gd name="connsiteX2" fmla="*/ 1440180 w 2880360"/>
              <a:gd name="connsiteY2" fmla="*/ 2880360 h 2880360"/>
              <a:gd name="connsiteX3" fmla="*/ 0 w 2880360"/>
              <a:gd name="connsiteY3" fmla="*/ 1440180 h 2880360"/>
              <a:gd name="connsiteX4" fmla="*/ 1440180 w 2880360"/>
              <a:gd name="connsiteY4" fmla="*/ 0 h 2880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0360" h="2880360">
                <a:moveTo>
                  <a:pt x="1440180" y="0"/>
                </a:moveTo>
                <a:cubicBezTo>
                  <a:pt x="2235569" y="0"/>
                  <a:pt x="2880360" y="644791"/>
                  <a:pt x="2880360" y="1440180"/>
                </a:cubicBezTo>
                <a:cubicBezTo>
                  <a:pt x="2880360" y="2235569"/>
                  <a:pt x="2235569" y="2880360"/>
                  <a:pt x="1440180" y="2880360"/>
                </a:cubicBezTo>
                <a:cubicBezTo>
                  <a:pt x="644791" y="2880360"/>
                  <a:pt x="0" y="2235569"/>
                  <a:pt x="0" y="1440180"/>
                </a:cubicBezTo>
                <a:cubicBezTo>
                  <a:pt x="0" y="644791"/>
                  <a:pt x="644791" y="0"/>
                  <a:pt x="1440180" y="0"/>
                </a:cubicBezTo>
                <a:close/>
              </a:path>
            </a:pathLst>
          </a:custGeom>
        </p:spPr>
      </p:pic>
      <p:pic>
        <p:nvPicPr>
          <p:cNvPr id="22" name="Picture 21" descr="A close up of a logo&#10;&#10;Description automatically generated">
            <a:extLst>
              <a:ext uri="{FF2B5EF4-FFF2-40B4-BE49-F238E27FC236}">
                <a16:creationId xmlns:a16="http://schemas.microsoft.com/office/drawing/2014/main" id="{8F6A6404-62B1-451D-A1F3-6527323FC05C}"/>
              </a:ext>
            </a:extLst>
          </p:cNvPr>
          <p:cNvPicPr>
            <a:picLocks noChangeAspect="1"/>
          </p:cNvPicPr>
          <p:nvPr/>
        </p:nvPicPr>
        <p:blipFill rotWithShape="1">
          <a:blip r:embed="rId4"/>
          <a:srcRect l="18447" r="17622" b="1"/>
          <a:stretch/>
        </p:blipFill>
        <p:spPr>
          <a:xfrm>
            <a:off x="8160603" y="2"/>
            <a:ext cx="4034316" cy="3486455"/>
          </a:xfrm>
          <a:custGeom>
            <a:avLst/>
            <a:gdLst>
              <a:gd name="connsiteX0" fmla="*/ 280681 w 4034316"/>
              <a:gd name="connsiteY0" fmla="*/ 0 h 3486455"/>
              <a:gd name="connsiteX1" fmla="*/ 4034316 w 4034316"/>
              <a:gd name="connsiteY1" fmla="*/ 0 h 3486455"/>
              <a:gd name="connsiteX2" fmla="*/ 4034316 w 4034316"/>
              <a:gd name="connsiteY2" fmla="*/ 2800630 h 3486455"/>
              <a:gd name="connsiteX3" fmla="*/ 3874752 w 4034316"/>
              <a:gd name="connsiteY3" fmla="*/ 2945652 h 3486455"/>
              <a:gd name="connsiteX4" fmla="*/ 2368296 w 4034316"/>
              <a:gd name="connsiteY4" fmla="*/ 3486455 h 3486455"/>
              <a:gd name="connsiteX5" fmla="*/ 0 w 4034316"/>
              <a:gd name="connsiteY5" fmla="*/ 1118159 h 3486455"/>
              <a:gd name="connsiteX6" fmla="*/ 186113 w 4034316"/>
              <a:gd name="connsiteY6" fmla="*/ 196311 h 3486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34316" h="3486455">
                <a:moveTo>
                  <a:pt x="280681" y="0"/>
                </a:moveTo>
                <a:lnTo>
                  <a:pt x="4034316" y="0"/>
                </a:lnTo>
                <a:lnTo>
                  <a:pt x="4034316" y="2800630"/>
                </a:lnTo>
                <a:lnTo>
                  <a:pt x="3874752" y="2945652"/>
                </a:lnTo>
                <a:cubicBezTo>
                  <a:pt x="3465371" y="3283503"/>
                  <a:pt x="2940535" y="3486455"/>
                  <a:pt x="2368296" y="3486455"/>
                </a:cubicBezTo>
                <a:cubicBezTo>
                  <a:pt x="1060322" y="3486455"/>
                  <a:pt x="0" y="2426133"/>
                  <a:pt x="0" y="1118159"/>
                </a:cubicBezTo>
                <a:cubicBezTo>
                  <a:pt x="0" y="791166"/>
                  <a:pt x="66270" y="479650"/>
                  <a:pt x="186113" y="196311"/>
                </a:cubicBezTo>
                <a:close/>
              </a:path>
            </a:pathLst>
          </a:custGeom>
        </p:spPr>
      </p:pic>
      <p:pic>
        <p:nvPicPr>
          <p:cNvPr id="24" name="Picture 23">
            <a:extLst>
              <a:ext uri="{FF2B5EF4-FFF2-40B4-BE49-F238E27FC236}">
                <a16:creationId xmlns:a16="http://schemas.microsoft.com/office/drawing/2014/main" id="{404D5251-ABEF-4AAD-BF0B-5B1EBE2DF0B0}"/>
              </a:ext>
            </a:extLst>
          </p:cNvPr>
          <p:cNvPicPr>
            <a:picLocks noChangeAspect="1"/>
          </p:cNvPicPr>
          <p:nvPr/>
        </p:nvPicPr>
        <p:blipFill rotWithShape="1">
          <a:blip r:embed="rId5"/>
          <a:srcRect l="5846" r="5674" b="-4"/>
          <a:stretch/>
        </p:blipFill>
        <p:spPr>
          <a:xfrm>
            <a:off x="9053088" y="4197217"/>
            <a:ext cx="3138912" cy="2660795"/>
          </a:xfrm>
          <a:custGeom>
            <a:avLst/>
            <a:gdLst>
              <a:gd name="connsiteX0" fmla="*/ 1723644 w 3138912"/>
              <a:gd name="connsiteY0" fmla="*/ 0 h 2660795"/>
              <a:gd name="connsiteX1" fmla="*/ 3053691 w 3138912"/>
              <a:gd name="connsiteY1" fmla="*/ 627247 h 2660795"/>
              <a:gd name="connsiteX2" fmla="*/ 3138912 w 3138912"/>
              <a:gd name="connsiteY2" fmla="*/ 741211 h 2660795"/>
              <a:gd name="connsiteX3" fmla="*/ 3138912 w 3138912"/>
              <a:gd name="connsiteY3" fmla="*/ 2660795 h 2660795"/>
              <a:gd name="connsiteX4" fmla="*/ 278239 w 3138912"/>
              <a:gd name="connsiteY4" fmla="*/ 2660795 h 2660795"/>
              <a:gd name="connsiteX5" fmla="*/ 208035 w 3138912"/>
              <a:gd name="connsiteY5" fmla="*/ 2545235 h 2660795"/>
              <a:gd name="connsiteX6" fmla="*/ 0 w 3138912"/>
              <a:gd name="connsiteY6" fmla="*/ 1723644 h 2660795"/>
              <a:gd name="connsiteX7" fmla="*/ 1723644 w 3138912"/>
              <a:gd name="connsiteY7" fmla="*/ 0 h 2660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38912" h="2660795">
                <a:moveTo>
                  <a:pt x="1723644" y="0"/>
                </a:moveTo>
                <a:cubicBezTo>
                  <a:pt x="2259111" y="0"/>
                  <a:pt x="2737550" y="244172"/>
                  <a:pt x="3053691" y="627247"/>
                </a:cubicBezTo>
                <a:lnTo>
                  <a:pt x="3138912" y="741211"/>
                </a:lnTo>
                <a:lnTo>
                  <a:pt x="3138912" y="2660795"/>
                </a:lnTo>
                <a:lnTo>
                  <a:pt x="278239" y="2660795"/>
                </a:lnTo>
                <a:lnTo>
                  <a:pt x="208035" y="2545235"/>
                </a:lnTo>
                <a:cubicBezTo>
                  <a:pt x="75362" y="2301006"/>
                  <a:pt x="0" y="2021126"/>
                  <a:pt x="0" y="1723644"/>
                </a:cubicBezTo>
                <a:cubicBezTo>
                  <a:pt x="0" y="771702"/>
                  <a:pt x="771702" y="0"/>
                  <a:pt x="1723644" y="0"/>
                </a:cubicBezTo>
                <a:close/>
              </a:path>
            </a:pathLst>
          </a:custGeom>
        </p:spPr>
      </p:pic>
    </p:spTree>
    <p:extLst>
      <p:ext uri="{BB962C8B-B14F-4D97-AF65-F5344CB8AC3E}">
        <p14:creationId xmlns:p14="http://schemas.microsoft.com/office/powerpoint/2010/main" val="382564967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F8F1D-FF97-4676-828A-A405DB2BC3AF}"/>
              </a:ext>
            </a:extLst>
          </p:cNvPr>
          <p:cNvSpPr>
            <a:spLocks noGrp="1"/>
          </p:cNvSpPr>
          <p:nvPr>
            <p:ph type="title"/>
          </p:nvPr>
        </p:nvSpPr>
        <p:spPr>
          <a:xfrm>
            <a:off x="704209" y="635069"/>
            <a:ext cx="4509236" cy="1139139"/>
          </a:xfrm>
        </p:spPr>
        <p:txBody>
          <a:bodyPr>
            <a:normAutofit/>
          </a:bodyPr>
          <a:lstStyle/>
          <a:p>
            <a:r>
              <a:rPr lang="en-US" sz="3600" b="1" dirty="0">
                <a:latin typeface="Segoe UI" panose="020B0502040204020203" pitchFamily="34" charset="0"/>
                <a:cs typeface="Segoe UI" panose="020B0502040204020203" pitchFamily="34" charset="0"/>
              </a:rPr>
              <a:t>Other public clouds</a:t>
            </a:r>
            <a:endParaRPr lang="en-ZA" sz="3600" b="1" dirty="0">
              <a:latin typeface="Segoe UI" panose="020B0502040204020203" pitchFamily="34" charset="0"/>
              <a:cs typeface="Segoe UI" panose="020B0502040204020203" pitchFamily="34" charset="0"/>
            </a:endParaRPr>
          </a:p>
        </p:txBody>
      </p:sp>
      <p:sp>
        <p:nvSpPr>
          <p:cNvPr id="25" name="Content Placeholder 24">
            <a:extLst>
              <a:ext uri="{FF2B5EF4-FFF2-40B4-BE49-F238E27FC236}">
                <a16:creationId xmlns:a16="http://schemas.microsoft.com/office/drawing/2014/main" id="{DEF2FD14-ECF5-4409-B12A-9D8E68778C62}"/>
              </a:ext>
            </a:extLst>
          </p:cNvPr>
          <p:cNvSpPr>
            <a:spLocks noGrp="1"/>
          </p:cNvSpPr>
          <p:nvPr>
            <p:ph idx="1"/>
          </p:nvPr>
        </p:nvSpPr>
        <p:spPr>
          <a:xfrm>
            <a:off x="720992" y="1941362"/>
            <a:ext cx="4492454" cy="2419097"/>
          </a:xfrm>
        </p:spPr>
        <p:txBody>
          <a:bodyPr anchor="t">
            <a:normAutofit/>
          </a:bodyPr>
          <a:lstStyle/>
          <a:p>
            <a:endParaRPr lang="en-US" sz="1800"/>
          </a:p>
        </p:txBody>
      </p:sp>
      <p:pic>
        <p:nvPicPr>
          <p:cNvPr id="10" name="Picture 9" descr="A close up of a logo&#10;&#10;Description automatically generated">
            <a:extLst>
              <a:ext uri="{FF2B5EF4-FFF2-40B4-BE49-F238E27FC236}">
                <a16:creationId xmlns:a16="http://schemas.microsoft.com/office/drawing/2014/main" id="{30E4BD91-EB4A-415F-AF91-B3C6F6CD7154}"/>
              </a:ext>
            </a:extLst>
          </p:cNvPr>
          <p:cNvPicPr>
            <a:picLocks noChangeAspect="1"/>
          </p:cNvPicPr>
          <p:nvPr/>
        </p:nvPicPr>
        <p:blipFill rotWithShape="1">
          <a:blip r:embed="rId3"/>
          <a:srcRect l="23385" r="22116" b="2"/>
          <a:stretch/>
        </p:blipFill>
        <p:spPr>
          <a:xfrm>
            <a:off x="5714207" y="361702"/>
            <a:ext cx="1691640" cy="1691640"/>
          </a:xfrm>
          <a:custGeom>
            <a:avLst/>
            <a:gdLst>
              <a:gd name="connsiteX0" fmla="*/ 978408 w 1956816"/>
              <a:gd name="connsiteY0" fmla="*/ 0 h 1956816"/>
              <a:gd name="connsiteX1" fmla="*/ 1956816 w 1956816"/>
              <a:gd name="connsiteY1" fmla="*/ 978408 h 1956816"/>
              <a:gd name="connsiteX2" fmla="*/ 978408 w 1956816"/>
              <a:gd name="connsiteY2" fmla="*/ 1956816 h 1956816"/>
              <a:gd name="connsiteX3" fmla="*/ 0 w 1956816"/>
              <a:gd name="connsiteY3" fmla="*/ 978408 h 1956816"/>
              <a:gd name="connsiteX4" fmla="*/ 978408 w 1956816"/>
              <a:gd name="connsiteY4" fmla="*/ 0 h 19568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6816" h="1956816">
                <a:moveTo>
                  <a:pt x="978408" y="0"/>
                </a:moveTo>
                <a:cubicBezTo>
                  <a:pt x="1518768" y="0"/>
                  <a:pt x="1956816" y="438048"/>
                  <a:pt x="1956816" y="978408"/>
                </a:cubicBezTo>
                <a:cubicBezTo>
                  <a:pt x="1956816" y="1518768"/>
                  <a:pt x="1518768" y="1956816"/>
                  <a:pt x="978408" y="1956816"/>
                </a:cubicBezTo>
                <a:cubicBezTo>
                  <a:pt x="438048" y="1956816"/>
                  <a:pt x="0" y="1518768"/>
                  <a:pt x="0" y="978408"/>
                </a:cubicBezTo>
                <a:cubicBezTo>
                  <a:pt x="0" y="438048"/>
                  <a:pt x="438048" y="0"/>
                  <a:pt x="978408" y="0"/>
                </a:cubicBezTo>
                <a:close/>
              </a:path>
            </a:pathLst>
          </a:custGeom>
        </p:spPr>
      </p:pic>
      <p:pic>
        <p:nvPicPr>
          <p:cNvPr id="13" name="Content Placeholder 12" descr="A close up of a logo&#10;&#10;Description automatically generated">
            <a:extLst>
              <a:ext uri="{FF2B5EF4-FFF2-40B4-BE49-F238E27FC236}">
                <a16:creationId xmlns:a16="http://schemas.microsoft.com/office/drawing/2014/main" id="{A83F6C43-AE7F-4698-9C90-0CF23B6E6FF1}"/>
              </a:ext>
            </a:extLst>
          </p:cNvPr>
          <p:cNvPicPr>
            <a:picLocks noChangeAspect="1"/>
          </p:cNvPicPr>
          <p:nvPr/>
        </p:nvPicPr>
        <p:blipFill rotWithShape="1">
          <a:blip r:embed="rId4"/>
          <a:srcRect l="9642" r="19861" b="3"/>
          <a:stretch/>
        </p:blipFill>
        <p:spPr>
          <a:xfrm>
            <a:off x="5886020" y="2715337"/>
            <a:ext cx="2743200" cy="2743200"/>
          </a:xfrm>
          <a:custGeom>
            <a:avLst/>
            <a:gdLst>
              <a:gd name="connsiteX0" fmla="*/ 1417320 w 2834640"/>
              <a:gd name="connsiteY0" fmla="*/ 0 h 2834640"/>
              <a:gd name="connsiteX1" fmla="*/ 2834640 w 2834640"/>
              <a:gd name="connsiteY1" fmla="*/ 1417320 h 2834640"/>
              <a:gd name="connsiteX2" fmla="*/ 1417320 w 2834640"/>
              <a:gd name="connsiteY2" fmla="*/ 2834640 h 2834640"/>
              <a:gd name="connsiteX3" fmla="*/ 0 w 2834640"/>
              <a:gd name="connsiteY3" fmla="*/ 1417320 h 2834640"/>
              <a:gd name="connsiteX4" fmla="*/ 1417320 w 2834640"/>
              <a:gd name="connsiteY4" fmla="*/ 0 h 2834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640" h="2834640">
                <a:moveTo>
                  <a:pt x="1417320" y="0"/>
                </a:moveTo>
                <a:cubicBezTo>
                  <a:pt x="2200084" y="0"/>
                  <a:pt x="2834640" y="634556"/>
                  <a:pt x="2834640" y="1417320"/>
                </a:cubicBezTo>
                <a:cubicBezTo>
                  <a:pt x="2834640" y="2200084"/>
                  <a:pt x="2200084" y="2834640"/>
                  <a:pt x="1417320" y="2834640"/>
                </a:cubicBezTo>
                <a:cubicBezTo>
                  <a:pt x="634556" y="2834640"/>
                  <a:pt x="0" y="2200084"/>
                  <a:pt x="0" y="1417320"/>
                </a:cubicBezTo>
                <a:cubicBezTo>
                  <a:pt x="0" y="634556"/>
                  <a:pt x="634556" y="0"/>
                  <a:pt x="1417320" y="0"/>
                </a:cubicBezTo>
                <a:close/>
              </a:path>
            </a:pathLst>
          </a:custGeom>
        </p:spPr>
      </p:pic>
      <p:pic>
        <p:nvPicPr>
          <p:cNvPr id="9" name="Picture 8" descr="A picture containing object&#10;&#10;Description automatically generated">
            <a:extLst>
              <a:ext uri="{FF2B5EF4-FFF2-40B4-BE49-F238E27FC236}">
                <a16:creationId xmlns:a16="http://schemas.microsoft.com/office/drawing/2014/main" id="{E55D448B-1006-4AE5-BBFC-D4228F1B4C22}"/>
              </a:ext>
            </a:extLst>
          </p:cNvPr>
          <p:cNvPicPr>
            <a:picLocks noChangeAspect="1"/>
          </p:cNvPicPr>
          <p:nvPr/>
        </p:nvPicPr>
        <p:blipFill rotWithShape="1">
          <a:blip r:embed="rId5"/>
          <a:srcRect l="4700" r="4670" b="3"/>
          <a:stretch/>
        </p:blipFill>
        <p:spPr>
          <a:xfrm>
            <a:off x="8278624" y="2"/>
            <a:ext cx="3913376" cy="3281569"/>
          </a:xfrm>
          <a:custGeom>
            <a:avLst/>
            <a:gdLst>
              <a:gd name="connsiteX0" fmla="*/ 267865 w 3913376"/>
              <a:gd name="connsiteY0" fmla="*/ 0 h 3281569"/>
              <a:gd name="connsiteX1" fmla="*/ 3913376 w 3913376"/>
              <a:gd name="connsiteY1" fmla="*/ 0 h 3281569"/>
              <a:gd name="connsiteX2" fmla="*/ 3913376 w 3913376"/>
              <a:gd name="connsiteY2" fmla="*/ 2499938 h 3281569"/>
              <a:gd name="connsiteX3" fmla="*/ 3794714 w 3913376"/>
              <a:gd name="connsiteY3" fmla="*/ 2630499 h 3281569"/>
              <a:gd name="connsiteX4" fmla="*/ 2222892 w 3913376"/>
              <a:gd name="connsiteY4" fmla="*/ 3281569 h 3281569"/>
              <a:gd name="connsiteX5" fmla="*/ 0 w 3913376"/>
              <a:gd name="connsiteY5" fmla="*/ 1058677 h 3281569"/>
              <a:gd name="connsiteX6" fmla="*/ 174686 w 3913376"/>
              <a:gd name="connsiteY6" fmla="*/ 193427 h 3281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376" h="3281569">
                <a:moveTo>
                  <a:pt x="267865" y="0"/>
                </a:moveTo>
                <a:lnTo>
                  <a:pt x="3913376" y="0"/>
                </a:lnTo>
                <a:lnTo>
                  <a:pt x="3913376" y="2499938"/>
                </a:lnTo>
                <a:lnTo>
                  <a:pt x="3794714" y="2630499"/>
                </a:lnTo>
                <a:cubicBezTo>
                  <a:pt x="3392450" y="3032763"/>
                  <a:pt x="2836727" y="3281569"/>
                  <a:pt x="2222892" y="3281569"/>
                </a:cubicBezTo>
                <a:cubicBezTo>
                  <a:pt x="995223" y="3281569"/>
                  <a:pt x="0" y="2286346"/>
                  <a:pt x="0" y="1058677"/>
                </a:cubicBezTo>
                <a:cubicBezTo>
                  <a:pt x="0" y="751760"/>
                  <a:pt x="62202" y="459370"/>
                  <a:pt x="174686" y="193427"/>
                </a:cubicBezTo>
                <a:close/>
              </a:path>
            </a:pathLst>
          </a:custGeom>
        </p:spPr>
      </p:pic>
      <p:pic>
        <p:nvPicPr>
          <p:cNvPr id="7" name="Picture 6" descr="A close up of a sign&#10;&#10;Description automatically generated">
            <a:extLst>
              <a:ext uri="{FF2B5EF4-FFF2-40B4-BE49-F238E27FC236}">
                <a16:creationId xmlns:a16="http://schemas.microsoft.com/office/drawing/2014/main" id="{3CD854BD-761B-496E-9269-D36486D333E2}"/>
              </a:ext>
            </a:extLst>
          </p:cNvPr>
          <p:cNvPicPr>
            <a:picLocks noChangeAspect="1"/>
          </p:cNvPicPr>
          <p:nvPr/>
        </p:nvPicPr>
        <p:blipFill rotWithShape="1">
          <a:blip r:embed="rId6"/>
          <a:srcRect t="20250" r="5" b="26883"/>
          <a:stretch/>
        </p:blipFill>
        <p:spPr>
          <a:xfrm>
            <a:off x="1818614" y="4769536"/>
            <a:ext cx="3950208" cy="2088462"/>
          </a:xfrm>
          <a:custGeom>
            <a:avLst/>
            <a:gdLst>
              <a:gd name="connsiteX0" fmla="*/ 1975104 w 3950208"/>
              <a:gd name="connsiteY0" fmla="*/ 0 h 2088462"/>
              <a:gd name="connsiteX1" fmla="*/ 3950208 w 3950208"/>
              <a:gd name="connsiteY1" fmla="*/ 1975104 h 2088462"/>
              <a:gd name="connsiteX2" fmla="*/ 3944484 w 3950208"/>
              <a:gd name="connsiteY2" fmla="*/ 2088462 h 2088462"/>
              <a:gd name="connsiteX3" fmla="*/ 5724 w 3950208"/>
              <a:gd name="connsiteY3" fmla="*/ 2088462 h 2088462"/>
              <a:gd name="connsiteX4" fmla="*/ 0 w 3950208"/>
              <a:gd name="connsiteY4" fmla="*/ 1975104 h 2088462"/>
              <a:gd name="connsiteX5" fmla="*/ 1975104 w 3950208"/>
              <a:gd name="connsiteY5" fmla="*/ 0 h 2088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50208" h="2088462">
                <a:moveTo>
                  <a:pt x="1975104" y="0"/>
                </a:moveTo>
                <a:cubicBezTo>
                  <a:pt x="3065924" y="0"/>
                  <a:pt x="3950208" y="884284"/>
                  <a:pt x="3950208" y="1975104"/>
                </a:cubicBezTo>
                <a:lnTo>
                  <a:pt x="3944484" y="2088462"/>
                </a:lnTo>
                <a:lnTo>
                  <a:pt x="5724" y="2088462"/>
                </a:lnTo>
                <a:lnTo>
                  <a:pt x="0" y="1975104"/>
                </a:lnTo>
                <a:cubicBezTo>
                  <a:pt x="0" y="884284"/>
                  <a:pt x="884284" y="0"/>
                  <a:pt x="1975104" y="0"/>
                </a:cubicBezTo>
                <a:close/>
              </a:path>
            </a:pathLst>
          </a:custGeom>
        </p:spPr>
      </p:pic>
      <p:pic>
        <p:nvPicPr>
          <p:cNvPr id="6" name="Picture 5" descr="A close up of a logo&#10;&#10;Description automatically generated">
            <a:extLst>
              <a:ext uri="{FF2B5EF4-FFF2-40B4-BE49-F238E27FC236}">
                <a16:creationId xmlns:a16="http://schemas.microsoft.com/office/drawing/2014/main" id="{27E12290-80C9-460E-B69A-8005D9D76BD4}"/>
              </a:ext>
            </a:extLst>
          </p:cNvPr>
          <p:cNvPicPr>
            <a:picLocks noChangeAspect="1"/>
          </p:cNvPicPr>
          <p:nvPr/>
        </p:nvPicPr>
        <p:blipFill rotWithShape="1">
          <a:blip r:embed="rId7"/>
          <a:srcRect t="14234" r="-4" b="-4"/>
          <a:stretch/>
        </p:blipFill>
        <p:spPr>
          <a:xfrm>
            <a:off x="9009416" y="4131546"/>
            <a:ext cx="3178912" cy="2726454"/>
          </a:xfrm>
          <a:custGeom>
            <a:avLst/>
            <a:gdLst>
              <a:gd name="connsiteX0" fmla="*/ 1837818 w 3178912"/>
              <a:gd name="connsiteY0" fmla="*/ 0 h 2726454"/>
              <a:gd name="connsiteX1" fmla="*/ 3137352 w 3178912"/>
              <a:gd name="connsiteY1" fmla="*/ 538285 h 2726454"/>
              <a:gd name="connsiteX2" fmla="*/ 3178912 w 3178912"/>
              <a:gd name="connsiteY2" fmla="*/ 584013 h 2726454"/>
              <a:gd name="connsiteX3" fmla="*/ 3178912 w 3178912"/>
              <a:gd name="connsiteY3" fmla="*/ 2726454 h 2726454"/>
              <a:gd name="connsiteX4" fmla="*/ 229483 w 3178912"/>
              <a:gd name="connsiteY4" fmla="*/ 2726454 h 2726454"/>
              <a:gd name="connsiteX5" fmla="*/ 221815 w 3178912"/>
              <a:gd name="connsiteY5" fmla="*/ 2713832 h 2726454"/>
              <a:gd name="connsiteX6" fmla="*/ 0 w 3178912"/>
              <a:gd name="connsiteY6" fmla="*/ 1837818 h 2726454"/>
              <a:gd name="connsiteX7" fmla="*/ 1837818 w 3178912"/>
              <a:gd name="connsiteY7" fmla="*/ 0 h 2726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8912" h="2726454">
                <a:moveTo>
                  <a:pt x="1837818" y="0"/>
                </a:moveTo>
                <a:cubicBezTo>
                  <a:pt x="2345318" y="0"/>
                  <a:pt x="2804772" y="205705"/>
                  <a:pt x="3137352" y="538285"/>
                </a:cubicBezTo>
                <a:lnTo>
                  <a:pt x="3178912" y="584013"/>
                </a:lnTo>
                <a:lnTo>
                  <a:pt x="3178912" y="2726454"/>
                </a:lnTo>
                <a:lnTo>
                  <a:pt x="229483" y="2726454"/>
                </a:lnTo>
                <a:lnTo>
                  <a:pt x="221815" y="2713832"/>
                </a:lnTo>
                <a:cubicBezTo>
                  <a:pt x="80353" y="2453425"/>
                  <a:pt x="0" y="2155005"/>
                  <a:pt x="0" y="1837818"/>
                </a:cubicBezTo>
                <a:cubicBezTo>
                  <a:pt x="0" y="822819"/>
                  <a:pt x="822819" y="0"/>
                  <a:pt x="1837818" y="0"/>
                </a:cubicBezTo>
                <a:close/>
              </a:path>
            </a:pathLst>
          </a:custGeom>
        </p:spPr>
      </p:pic>
      <p:sp>
        <p:nvSpPr>
          <p:cNvPr id="4" name="Title 1">
            <a:extLst>
              <a:ext uri="{FF2B5EF4-FFF2-40B4-BE49-F238E27FC236}">
                <a16:creationId xmlns:a16="http://schemas.microsoft.com/office/drawing/2014/main" id="{8EFF5C31-D8F3-400F-ADC6-62EEB00D2FF8}"/>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ZA" dirty="0"/>
          </a:p>
        </p:txBody>
      </p:sp>
    </p:spTree>
    <p:extLst>
      <p:ext uri="{BB962C8B-B14F-4D97-AF65-F5344CB8AC3E}">
        <p14:creationId xmlns:p14="http://schemas.microsoft.com/office/powerpoint/2010/main" val="75851653"/>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7551C-8F7C-4D42-8E31-298158B2C324}"/>
              </a:ext>
            </a:extLst>
          </p:cNvPr>
          <p:cNvSpPr>
            <a:spLocks noGrp="1"/>
          </p:cNvSpPr>
          <p:nvPr>
            <p:ph type="title"/>
          </p:nvPr>
        </p:nvSpPr>
        <p:spPr>
          <a:xfrm>
            <a:off x="801098" y="1396289"/>
            <a:ext cx="5712824" cy="1325563"/>
          </a:xfrm>
        </p:spPr>
        <p:txBody>
          <a:bodyPr>
            <a:normAutofit/>
          </a:bodyPr>
          <a:lstStyle/>
          <a:p>
            <a:r>
              <a:rPr lang="en-US" b="1" dirty="0">
                <a:latin typeface="Segoe UI" panose="020B0502040204020203" pitchFamily="34" charset="0"/>
                <a:cs typeface="Segoe UI" panose="020B0502040204020203" pitchFamily="34" charset="0"/>
              </a:rPr>
              <a:t>Private Cloud</a:t>
            </a:r>
            <a:endParaRPr lang="en-ZA" b="1" dirty="0">
              <a:latin typeface="Segoe UI" panose="020B0502040204020203" pitchFamily="34" charset="0"/>
              <a:cs typeface="Segoe UI" panose="020B0502040204020203" pitchFamily="34" charset="0"/>
            </a:endParaRPr>
          </a:p>
        </p:txBody>
      </p:sp>
      <p:sp>
        <p:nvSpPr>
          <p:cNvPr id="14" name="Content Placeholder 13">
            <a:extLst>
              <a:ext uri="{FF2B5EF4-FFF2-40B4-BE49-F238E27FC236}">
                <a16:creationId xmlns:a16="http://schemas.microsoft.com/office/drawing/2014/main" id="{8BB16F05-3996-4E20-A329-39FF72AFB8E7}"/>
              </a:ext>
            </a:extLst>
          </p:cNvPr>
          <p:cNvSpPr>
            <a:spLocks noGrp="1"/>
          </p:cNvSpPr>
          <p:nvPr>
            <p:ph idx="1"/>
          </p:nvPr>
        </p:nvSpPr>
        <p:spPr>
          <a:xfrm>
            <a:off x="805543" y="2871982"/>
            <a:ext cx="4558309" cy="3181684"/>
          </a:xfrm>
        </p:spPr>
        <p:txBody>
          <a:bodyPr anchor="t">
            <a:normAutofit/>
          </a:bodyPr>
          <a:lstStyle/>
          <a:p>
            <a:endParaRPr lang="en-US" sz="1800"/>
          </a:p>
        </p:txBody>
      </p:sp>
      <p:sp>
        <p:nvSpPr>
          <p:cNvPr id="17" name="Oval 16">
            <a:extLst>
              <a:ext uri="{FF2B5EF4-FFF2-40B4-BE49-F238E27FC236}">
                <a16:creationId xmlns:a16="http://schemas.microsoft.com/office/drawing/2014/main" id="{C99A8FB7-A79B-4BC9-9D56-B79587F6A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04761" y="2650637"/>
            <a:ext cx="3118104" cy="311810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B23893E2-3349-46D7-A7AA-B9E447957F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96859" y="0"/>
            <a:ext cx="4198060" cy="3650200"/>
          </a:xfrm>
          <a:custGeom>
            <a:avLst/>
            <a:gdLst>
              <a:gd name="connsiteX0" fmla="*/ 262846 w 4198060"/>
              <a:gd name="connsiteY0" fmla="*/ 0 h 3650200"/>
              <a:gd name="connsiteX1" fmla="*/ 4198060 w 4198060"/>
              <a:gd name="connsiteY1" fmla="*/ 0 h 3650200"/>
              <a:gd name="connsiteX2" fmla="*/ 4198060 w 4198060"/>
              <a:gd name="connsiteY2" fmla="*/ 3021648 h 3650200"/>
              <a:gd name="connsiteX3" fmla="*/ 4142653 w 4198060"/>
              <a:gd name="connsiteY3" fmla="*/ 3072005 h 3650200"/>
              <a:gd name="connsiteX4" fmla="*/ 2532040 w 4198060"/>
              <a:gd name="connsiteY4" fmla="*/ 3650200 h 3650200"/>
              <a:gd name="connsiteX5" fmla="*/ 0 w 4198060"/>
              <a:gd name="connsiteY5" fmla="*/ 1118160 h 3650200"/>
              <a:gd name="connsiteX6" fmla="*/ 198981 w 4198060"/>
              <a:gd name="connsiteY6" fmla="*/ 132576 h 365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8060" h="3650200">
                <a:moveTo>
                  <a:pt x="262846" y="0"/>
                </a:moveTo>
                <a:lnTo>
                  <a:pt x="4198060" y="0"/>
                </a:lnTo>
                <a:lnTo>
                  <a:pt x="4198060" y="3021648"/>
                </a:lnTo>
                <a:lnTo>
                  <a:pt x="4142653" y="3072005"/>
                </a:lnTo>
                <a:cubicBezTo>
                  <a:pt x="3704967" y="3433216"/>
                  <a:pt x="3143843" y="3650200"/>
                  <a:pt x="2532040" y="3650200"/>
                </a:cubicBezTo>
                <a:cubicBezTo>
                  <a:pt x="1133633" y="3650200"/>
                  <a:pt x="0" y="2516567"/>
                  <a:pt x="0" y="1118160"/>
                </a:cubicBezTo>
                <a:cubicBezTo>
                  <a:pt x="0" y="768558"/>
                  <a:pt x="70852" y="435505"/>
                  <a:pt x="198981" y="132576"/>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A close up of a logo&#10;&#10;Description automatically generated">
            <a:extLst>
              <a:ext uri="{FF2B5EF4-FFF2-40B4-BE49-F238E27FC236}">
                <a16:creationId xmlns:a16="http://schemas.microsoft.com/office/drawing/2014/main" id="{8DFDC881-D87A-4C3D-BC00-1DE1404A736F}"/>
              </a:ext>
            </a:extLst>
          </p:cNvPr>
          <p:cNvPicPr>
            <a:picLocks noChangeAspect="1"/>
          </p:cNvPicPr>
          <p:nvPr/>
        </p:nvPicPr>
        <p:blipFill rotWithShape="1">
          <a:blip r:embed="rId3"/>
          <a:srcRect l="28180" r="23873" b="12"/>
          <a:stretch/>
        </p:blipFill>
        <p:spPr>
          <a:xfrm>
            <a:off x="5969353" y="2815228"/>
            <a:ext cx="2788920" cy="2788920"/>
          </a:xfrm>
          <a:custGeom>
            <a:avLst/>
            <a:gdLst>
              <a:gd name="connsiteX0" fmla="*/ 1440180 w 2880360"/>
              <a:gd name="connsiteY0" fmla="*/ 0 h 2880360"/>
              <a:gd name="connsiteX1" fmla="*/ 2880360 w 2880360"/>
              <a:gd name="connsiteY1" fmla="*/ 1440180 h 2880360"/>
              <a:gd name="connsiteX2" fmla="*/ 1440180 w 2880360"/>
              <a:gd name="connsiteY2" fmla="*/ 2880360 h 2880360"/>
              <a:gd name="connsiteX3" fmla="*/ 0 w 2880360"/>
              <a:gd name="connsiteY3" fmla="*/ 1440180 h 2880360"/>
              <a:gd name="connsiteX4" fmla="*/ 1440180 w 2880360"/>
              <a:gd name="connsiteY4" fmla="*/ 0 h 2880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0360" h="2880360">
                <a:moveTo>
                  <a:pt x="1440180" y="0"/>
                </a:moveTo>
                <a:cubicBezTo>
                  <a:pt x="2235569" y="0"/>
                  <a:pt x="2880360" y="644791"/>
                  <a:pt x="2880360" y="1440180"/>
                </a:cubicBezTo>
                <a:cubicBezTo>
                  <a:pt x="2880360" y="2235569"/>
                  <a:pt x="2235569" y="2880360"/>
                  <a:pt x="1440180" y="2880360"/>
                </a:cubicBezTo>
                <a:cubicBezTo>
                  <a:pt x="644791" y="2880360"/>
                  <a:pt x="0" y="2235569"/>
                  <a:pt x="0" y="1440180"/>
                </a:cubicBezTo>
                <a:cubicBezTo>
                  <a:pt x="0" y="644791"/>
                  <a:pt x="644791" y="0"/>
                  <a:pt x="1440180" y="0"/>
                </a:cubicBezTo>
                <a:close/>
              </a:path>
            </a:pathLst>
          </a:custGeom>
        </p:spPr>
      </p:pic>
      <p:pic>
        <p:nvPicPr>
          <p:cNvPr id="7" name="Content Placeholder 6" descr="A close up of a logo&#10;&#10;Description automatically generated">
            <a:extLst>
              <a:ext uri="{FF2B5EF4-FFF2-40B4-BE49-F238E27FC236}">
                <a16:creationId xmlns:a16="http://schemas.microsoft.com/office/drawing/2014/main" id="{81AED671-1778-46DC-A8A2-BF68D18F04D0}"/>
              </a:ext>
            </a:extLst>
          </p:cNvPr>
          <p:cNvPicPr>
            <a:picLocks noChangeAspect="1"/>
          </p:cNvPicPr>
          <p:nvPr/>
        </p:nvPicPr>
        <p:blipFill rotWithShape="1">
          <a:blip r:embed="rId4"/>
          <a:srcRect t="6052" r="2" b="7529"/>
          <a:stretch/>
        </p:blipFill>
        <p:spPr>
          <a:xfrm>
            <a:off x="8160603" y="2"/>
            <a:ext cx="4034316" cy="3486455"/>
          </a:xfrm>
          <a:custGeom>
            <a:avLst/>
            <a:gdLst>
              <a:gd name="connsiteX0" fmla="*/ 280681 w 4034316"/>
              <a:gd name="connsiteY0" fmla="*/ 0 h 3486455"/>
              <a:gd name="connsiteX1" fmla="*/ 4034316 w 4034316"/>
              <a:gd name="connsiteY1" fmla="*/ 0 h 3486455"/>
              <a:gd name="connsiteX2" fmla="*/ 4034316 w 4034316"/>
              <a:gd name="connsiteY2" fmla="*/ 2800630 h 3486455"/>
              <a:gd name="connsiteX3" fmla="*/ 3874752 w 4034316"/>
              <a:gd name="connsiteY3" fmla="*/ 2945652 h 3486455"/>
              <a:gd name="connsiteX4" fmla="*/ 2368296 w 4034316"/>
              <a:gd name="connsiteY4" fmla="*/ 3486455 h 3486455"/>
              <a:gd name="connsiteX5" fmla="*/ 0 w 4034316"/>
              <a:gd name="connsiteY5" fmla="*/ 1118159 h 3486455"/>
              <a:gd name="connsiteX6" fmla="*/ 186113 w 4034316"/>
              <a:gd name="connsiteY6" fmla="*/ 196311 h 3486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34316" h="3486455">
                <a:moveTo>
                  <a:pt x="280681" y="0"/>
                </a:moveTo>
                <a:lnTo>
                  <a:pt x="4034316" y="0"/>
                </a:lnTo>
                <a:lnTo>
                  <a:pt x="4034316" y="2800630"/>
                </a:lnTo>
                <a:lnTo>
                  <a:pt x="3874752" y="2945652"/>
                </a:lnTo>
                <a:cubicBezTo>
                  <a:pt x="3465371" y="3283503"/>
                  <a:pt x="2940535" y="3486455"/>
                  <a:pt x="2368296" y="3486455"/>
                </a:cubicBezTo>
                <a:cubicBezTo>
                  <a:pt x="1060322" y="3486455"/>
                  <a:pt x="0" y="2426133"/>
                  <a:pt x="0" y="1118159"/>
                </a:cubicBezTo>
                <a:cubicBezTo>
                  <a:pt x="0" y="791166"/>
                  <a:pt x="66270" y="479650"/>
                  <a:pt x="186113" y="196311"/>
                </a:cubicBezTo>
                <a:close/>
              </a:path>
            </a:pathLst>
          </a:custGeom>
        </p:spPr>
      </p:pic>
      <p:sp>
        <p:nvSpPr>
          <p:cNvPr id="21" name="Freeform: Shape 20">
            <a:extLst>
              <a:ext uri="{FF2B5EF4-FFF2-40B4-BE49-F238E27FC236}">
                <a16:creationId xmlns:a16="http://schemas.microsoft.com/office/drawing/2014/main" id="{2B7592FE-10D1-4664-B623-353F47C8D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8132" y="4032250"/>
            <a:ext cx="3303868" cy="2825750"/>
          </a:xfrm>
          <a:custGeom>
            <a:avLst/>
            <a:gdLst>
              <a:gd name="connsiteX0" fmla="*/ 1888600 w 3303868"/>
              <a:gd name="connsiteY0" fmla="*/ 0 h 2825750"/>
              <a:gd name="connsiteX1" fmla="*/ 3224042 w 3303868"/>
              <a:gd name="connsiteY1" fmla="*/ 553158 h 2825750"/>
              <a:gd name="connsiteX2" fmla="*/ 3303868 w 3303868"/>
              <a:gd name="connsiteY2" fmla="*/ 640989 h 2825750"/>
              <a:gd name="connsiteX3" fmla="*/ 3303868 w 3303868"/>
              <a:gd name="connsiteY3" fmla="*/ 2825750 h 2825750"/>
              <a:gd name="connsiteX4" fmla="*/ 250380 w 3303868"/>
              <a:gd name="connsiteY4" fmla="*/ 2825750 h 2825750"/>
              <a:gd name="connsiteX5" fmla="*/ 227944 w 3303868"/>
              <a:gd name="connsiteY5" fmla="*/ 2788819 h 2825750"/>
              <a:gd name="connsiteX6" fmla="*/ 0 w 3303868"/>
              <a:gd name="connsiteY6" fmla="*/ 1888600 h 2825750"/>
              <a:gd name="connsiteX7" fmla="*/ 1888600 w 3303868"/>
              <a:gd name="connsiteY7" fmla="*/ 0 h 282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3868" h="2825750">
                <a:moveTo>
                  <a:pt x="1888600" y="0"/>
                </a:moveTo>
                <a:cubicBezTo>
                  <a:pt x="2410123" y="0"/>
                  <a:pt x="2882273" y="211389"/>
                  <a:pt x="3224042" y="553158"/>
                </a:cubicBezTo>
                <a:lnTo>
                  <a:pt x="3303868" y="640989"/>
                </a:lnTo>
                <a:lnTo>
                  <a:pt x="3303868" y="2825750"/>
                </a:lnTo>
                <a:lnTo>
                  <a:pt x="250380" y="2825750"/>
                </a:lnTo>
                <a:lnTo>
                  <a:pt x="227944" y="2788819"/>
                </a:lnTo>
                <a:cubicBezTo>
                  <a:pt x="82574" y="2521217"/>
                  <a:pt x="0" y="2214552"/>
                  <a:pt x="0" y="1888600"/>
                </a:cubicBezTo>
                <a:cubicBezTo>
                  <a:pt x="0" y="845555"/>
                  <a:pt x="845555" y="0"/>
                  <a:pt x="188860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0B1CCBC6-10FC-4552-81AF-FC6C26AC4803}"/>
              </a:ext>
            </a:extLst>
          </p:cNvPr>
          <p:cNvPicPr>
            <a:picLocks noChangeAspect="1"/>
          </p:cNvPicPr>
          <p:nvPr/>
        </p:nvPicPr>
        <p:blipFill rotWithShape="1">
          <a:blip r:embed="rId5"/>
          <a:srcRect r="-3" b="21730"/>
          <a:stretch/>
        </p:blipFill>
        <p:spPr>
          <a:xfrm>
            <a:off x="9053088" y="4197217"/>
            <a:ext cx="3138912" cy="2660795"/>
          </a:xfrm>
          <a:custGeom>
            <a:avLst/>
            <a:gdLst>
              <a:gd name="connsiteX0" fmla="*/ 1723644 w 3138912"/>
              <a:gd name="connsiteY0" fmla="*/ 0 h 2660795"/>
              <a:gd name="connsiteX1" fmla="*/ 3053691 w 3138912"/>
              <a:gd name="connsiteY1" fmla="*/ 627247 h 2660795"/>
              <a:gd name="connsiteX2" fmla="*/ 3138912 w 3138912"/>
              <a:gd name="connsiteY2" fmla="*/ 741211 h 2660795"/>
              <a:gd name="connsiteX3" fmla="*/ 3138912 w 3138912"/>
              <a:gd name="connsiteY3" fmla="*/ 2660795 h 2660795"/>
              <a:gd name="connsiteX4" fmla="*/ 278239 w 3138912"/>
              <a:gd name="connsiteY4" fmla="*/ 2660795 h 2660795"/>
              <a:gd name="connsiteX5" fmla="*/ 208035 w 3138912"/>
              <a:gd name="connsiteY5" fmla="*/ 2545235 h 2660795"/>
              <a:gd name="connsiteX6" fmla="*/ 0 w 3138912"/>
              <a:gd name="connsiteY6" fmla="*/ 1723644 h 2660795"/>
              <a:gd name="connsiteX7" fmla="*/ 1723644 w 3138912"/>
              <a:gd name="connsiteY7" fmla="*/ 0 h 2660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38912" h="2660795">
                <a:moveTo>
                  <a:pt x="1723644" y="0"/>
                </a:moveTo>
                <a:cubicBezTo>
                  <a:pt x="2259111" y="0"/>
                  <a:pt x="2737550" y="244172"/>
                  <a:pt x="3053691" y="627247"/>
                </a:cubicBezTo>
                <a:lnTo>
                  <a:pt x="3138912" y="741211"/>
                </a:lnTo>
                <a:lnTo>
                  <a:pt x="3138912" y="2660795"/>
                </a:lnTo>
                <a:lnTo>
                  <a:pt x="278239" y="2660795"/>
                </a:lnTo>
                <a:lnTo>
                  <a:pt x="208035" y="2545235"/>
                </a:lnTo>
                <a:cubicBezTo>
                  <a:pt x="75362" y="2301006"/>
                  <a:pt x="0" y="2021126"/>
                  <a:pt x="0" y="1723644"/>
                </a:cubicBezTo>
                <a:cubicBezTo>
                  <a:pt x="0" y="771702"/>
                  <a:pt x="771702" y="0"/>
                  <a:pt x="1723644" y="0"/>
                </a:cubicBezTo>
                <a:close/>
              </a:path>
            </a:pathLst>
          </a:custGeom>
        </p:spPr>
      </p:pic>
    </p:spTree>
    <p:extLst>
      <p:ext uri="{BB962C8B-B14F-4D97-AF65-F5344CB8AC3E}">
        <p14:creationId xmlns:p14="http://schemas.microsoft.com/office/powerpoint/2010/main" val="2783925421"/>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6A800590-49A2-4E42-B335-EA8FBD864F5D}"/>
              </a:ext>
            </a:extLst>
          </p:cNvPr>
          <p:cNvPicPr>
            <a:picLocks noGrp="1" noChangeAspect="1"/>
          </p:cNvPicPr>
          <p:nvPr>
            <p:ph idx="1"/>
          </p:nvPr>
        </p:nvPicPr>
        <p:blipFill rotWithShape="1">
          <a:blip r:embed="rId3">
            <a:alphaModFix amt="50000"/>
            <a:extLst>
              <a:ext uri="{BEBA8EAE-BF5A-486C-A8C5-ECC9F3942E4B}">
                <a14:imgProps xmlns:a14="http://schemas.microsoft.com/office/drawing/2010/main">
                  <a14:imgLayer r:embed="rId4">
                    <a14:imgEffect>
                      <a14:colorTemperature colorTemp="4700"/>
                    </a14:imgEffect>
                  </a14:imgLayer>
                </a14:imgProps>
              </a:ext>
            </a:extLst>
          </a:blip>
          <a:srcRect t="8225" r="9091" b="866"/>
          <a:stretch/>
        </p:blipFill>
        <p:spPr>
          <a:xfrm>
            <a:off x="477012" y="480060"/>
            <a:ext cx="11237975" cy="5946214"/>
          </a:xfrm>
          <a:prstGeom prst="rect">
            <a:avLst/>
          </a:prstGeom>
        </p:spPr>
      </p:pic>
      <p:graphicFrame>
        <p:nvGraphicFramePr>
          <p:cNvPr id="37" name="Content Placeholder 5">
            <a:extLst>
              <a:ext uri="{FF2B5EF4-FFF2-40B4-BE49-F238E27FC236}">
                <a16:creationId xmlns:a16="http://schemas.microsoft.com/office/drawing/2014/main" id="{06D88C03-4618-4CCD-9BE0-07FFAE05F336}"/>
              </a:ext>
            </a:extLst>
          </p:cNvPr>
          <p:cNvGraphicFramePr>
            <a:graphicFrameLocks/>
          </p:cNvGraphicFramePr>
          <p:nvPr>
            <p:extLst>
              <p:ext uri="{D42A27DB-BD31-4B8C-83A1-F6EECF244321}">
                <p14:modId xmlns:p14="http://schemas.microsoft.com/office/powerpoint/2010/main" val="3300814576"/>
              </p:ext>
            </p:extLst>
          </p:nvPr>
        </p:nvGraphicFramePr>
        <p:xfrm>
          <a:off x="750242" y="907047"/>
          <a:ext cx="10515600" cy="435133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35" name="TextBox 34">
            <a:extLst>
              <a:ext uri="{FF2B5EF4-FFF2-40B4-BE49-F238E27FC236}">
                <a16:creationId xmlns:a16="http://schemas.microsoft.com/office/drawing/2014/main" id="{2BFF5107-7D79-47D6-A2C0-89C100436F1D}"/>
              </a:ext>
            </a:extLst>
          </p:cNvPr>
          <p:cNvSpPr txBox="1"/>
          <p:nvPr/>
        </p:nvSpPr>
        <p:spPr>
          <a:xfrm>
            <a:off x="5638799" y="2759550"/>
            <a:ext cx="914400" cy="646331"/>
          </a:xfrm>
          <a:prstGeom prst="rect">
            <a:avLst/>
          </a:prstGeom>
          <a:noFill/>
        </p:spPr>
        <p:txBody>
          <a:bodyPr wrap="square" rtlCol="0">
            <a:spAutoFit/>
          </a:bodyPr>
          <a:lstStyle/>
          <a:p>
            <a:r>
              <a:rPr lang="en-US" dirty="0"/>
              <a:t>Hybrid Cloud</a:t>
            </a:r>
            <a:endParaRPr lang="en-ZA" dirty="0"/>
          </a:p>
        </p:txBody>
      </p:sp>
    </p:spTree>
    <p:extLst>
      <p:ext uri="{BB962C8B-B14F-4D97-AF65-F5344CB8AC3E}">
        <p14:creationId xmlns:p14="http://schemas.microsoft.com/office/powerpoint/2010/main" val="1029216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71546-529B-49F0-A97F-D52A23AD2351}"/>
              </a:ext>
            </a:extLst>
          </p:cNvPr>
          <p:cNvSpPr>
            <a:spLocks noGrp="1"/>
          </p:cNvSpPr>
          <p:nvPr>
            <p:ph type="title"/>
          </p:nvPr>
        </p:nvSpPr>
        <p:spPr>
          <a:xfrm>
            <a:off x="838200" y="365125"/>
            <a:ext cx="10515600" cy="1325563"/>
          </a:xfrm>
        </p:spPr>
        <p:txBody>
          <a:bodyPr>
            <a:normAutofit/>
          </a:bodyPr>
          <a:lstStyle/>
          <a:p>
            <a:r>
              <a:rPr lang="en-US" b="1" dirty="0">
                <a:latin typeface="Segoe UI" panose="020B0502040204020203" pitchFamily="34" charset="0"/>
                <a:cs typeface="Segoe UI" panose="020B0502040204020203" pitchFamily="34" charset="0"/>
              </a:rPr>
              <a:t>Cloud model comparison</a:t>
            </a:r>
            <a:endParaRPr lang="en-ZA" b="1" dirty="0">
              <a:latin typeface="Segoe UI" panose="020B0502040204020203" pitchFamily="34" charset="0"/>
              <a:cs typeface="Segoe UI" panose="020B0502040204020203" pitchFamily="34" charset="0"/>
            </a:endParaRPr>
          </a:p>
        </p:txBody>
      </p:sp>
      <p:graphicFrame>
        <p:nvGraphicFramePr>
          <p:cNvPr id="4" name="Content Placeholder 3">
            <a:extLst>
              <a:ext uri="{FF2B5EF4-FFF2-40B4-BE49-F238E27FC236}">
                <a16:creationId xmlns:a16="http://schemas.microsoft.com/office/drawing/2014/main" id="{AF020384-2F58-460E-A4C0-ABAC81C54BB0}"/>
              </a:ext>
            </a:extLst>
          </p:cNvPr>
          <p:cNvGraphicFramePr>
            <a:graphicFrameLocks noGrp="1"/>
          </p:cNvGraphicFramePr>
          <p:nvPr>
            <p:ph idx="1"/>
            <p:extLst>
              <p:ext uri="{D42A27DB-BD31-4B8C-83A1-F6EECF244321}">
                <p14:modId xmlns:p14="http://schemas.microsoft.com/office/powerpoint/2010/main" val="197445493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36004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A7FFE-A4F2-4A2F-B4F2-E1863F0C0A7D}"/>
              </a:ext>
            </a:extLst>
          </p:cNvPr>
          <p:cNvSpPr>
            <a:spLocks noGrp="1"/>
          </p:cNvSpPr>
          <p:nvPr>
            <p:ph type="title"/>
          </p:nvPr>
        </p:nvSpPr>
        <p:spPr/>
        <p:txBody>
          <a:bodyPr/>
          <a:lstStyle/>
          <a:p>
            <a:r>
              <a:rPr lang="en-US" b="1" dirty="0">
                <a:latin typeface="Segoe UI" panose="020B0502040204020203" pitchFamily="34" charset="0"/>
                <a:cs typeface="Segoe UI" panose="020B0502040204020203" pitchFamily="34" charset="0"/>
              </a:rPr>
              <a:t>Session Summary</a:t>
            </a:r>
            <a:endParaRPr lang="en-ZA" b="1"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BA167026-B30D-447A-BA9E-83CFFE89C5FC}"/>
              </a:ext>
            </a:extLst>
          </p:cNvPr>
          <p:cNvSpPr>
            <a:spLocks noGrp="1"/>
          </p:cNvSpPr>
          <p:nvPr>
            <p:ph idx="1"/>
          </p:nvPr>
        </p:nvSpPr>
        <p:spPr/>
        <p:txBody>
          <a:bodyPr/>
          <a:lstStyle/>
          <a:p>
            <a:r>
              <a:rPr lang="en-GB" b="1" dirty="0">
                <a:latin typeface="Segoe UI" panose="020B0502040204020203" pitchFamily="34" charset="0"/>
                <a:cs typeface="Segoe UI" panose="020B0502040204020203" pitchFamily="34" charset="0"/>
              </a:rPr>
              <a:t>Spoke about </a:t>
            </a:r>
            <a:r>
              <a:rPr lang="en-GB" b="1" u="sng" dirty="0">
                <a:latin typeface="Segoe UI" panose="020B0502040204020203" pitchFamily="34" charset="0"/>
                <a:cs typeface="Segoe UI" panose="020B0502040204020203" pitchFamily="34" charset="0"/>
              </a:rPr>
              <a:t>public</a:t>
            </a:r>
            <a:r>
              <a:rPr lang="en-GB" b="1" dirty="0">
                <a:latin typeface="Segoe UI" panose="020B0502040204020203" pitchFamily="34" charset="0"/>
                <a:cs typeface="Segoe UI" panose="020B0502040204020203" pitchFamily="34" charset="0"/>
              </a:rPr>
              <a:t> cloud, </a:t>
            </a:r>
            <a:r>
              <a:rPr lang="en-GB" b="1" u="sng" dirty="0">
                <a:latin typeface="Segoe UI" panose="020B0502040204020203" pitchFamily="34" charset="0"/>
                <a:cs typeface="Segoe UI" panose="020B0502040204020203" pitchFamily="34" charset="0"/>
              </a:rPr>
              <a:t>private</a:t>
            </a:r>
            <a:r>
              <a:rPr lang="en-GB" b="1" dirty="0">
                <a:latin typeface="Segoe UI" panose="020B0502040204020203" pitchFamily="34" charset="0"/>
                <a:cs typeface="Segoe UI" panose="020B0502040204020203" pitchFamily="34" charset="0"/>
              </a:rPr>
              <a:t> cloud, and </a:t>
            </a:r>
            <a:r>
              <a:rPr lang="en-GB" b="1" u="sng" dirty="0">
                <a:latin typeface="Segoe UI" panose="020B0502040204020203" pitchFamily="34" charset="0"/>
                <a:cs typeface="Segoe UI" panose="020B0502040204020203" pitchFamily="34" charset="0"/>
              </a:rPr>
              <a:t>hybrid</a:t>
            </a:r>
            <a:r>
              <a:rPr lang="en-GB" b="1" dirty="0">
                <a:latin typeface="Segoe UI" panose="020B0502040204020203" pitchFamily="34" charset="0"/>
                <a:cs typeface="Segoe UI" panose="020B0502040204020203" pitchFamily="34" charset="0"/>
              </a:rPr>
              <a:t> cloud models.</a:t>
            </a:r>
          </a:p>
          <a:p>
            <a:r>
              <a:rPr lang="en-GB" b="1" dirty="0">
                <a:latin typeface="Segoe UI" panose="020B0502040204020203" pitchFamily="34" charset="0"/>
                <a:cs typeface="Segoe UI" panose="020B0502040204020203" pitchFamily="34" charset="0"/>
              </a:rPr>
              <a:t>What the key characteristics of each model are. </a:t>
            </a:r>
          </a:p>
          <a:p>
            <a:r>
              <a:rPr lang="en-GB" b="1" dirty="0">
                <a:latin typeface="Segoe UI" panose="020B0502040204020203" pitchFamily="34" charset="0"/>
                <a:cs typeface="Segoe UI" panose="020B0502040204020203" pitchFamily="34" charset="0"/>
              </a:rPr>
              <a:t>How they compare. </a:t>
            </a:r>
          </a:p>
          <a:p>
            <a:r>
              <a:rPr lang="en-GB" b="1" dirty="0">
                <a:latin typeface="Segoe UI" panose="020B0502040204020203" pitchFamily="34" charset="0"/>
                <a:cs typeface="Segoe UI" panose="020B0502040204020203" pitchFamily="34" charset="0"/>
              </a:rPr>
              <a:t>What considerations you need to take into account when using them, and when you might use them.</a:t>
            </a:r>
            <a:endParaRPr lang="en-ZA"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69311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781</Words>
  <Application>Microsoft Office PowerPoint</Application>
  <PresentationFormat>Widescreen</PresentationFormat>
  <Paragraphs>129</Paragraphs>
  <Slides>9</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Segoe UI</vt:lpstr>
      <vt:lpstr>Office Theme</vt:lpstr>
      <vt:lpstr>Public, Private and Hybrid</vt:lpstr>
      <vt:lpstr>Agenda</vt:lpstr>
      <vt:lpstr>Cloud Definition</vt:lpstr>
      <vt:lpstr>Public Clouds</vt:lpstr>
      <vt:lpstr>Other public clouds</vt:lpstr>
      <vt:lpstr>Private Cloud</vt:lpstr>
      <vt:lpstr>PowerPoint Presentation</vt:lpstr>
      <vt:lpstr>Cloud model comparison</vt:lpstr>
      <vt:lpstr>Session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Private and Hybrid</dc:title>
  <dc:creator>Matthew Levy</dc:creator>
  <cp:lastModifiedBy>Matthew Levy</cp:lastModifiedBy>
  <cp:revision>3</cp:revision>
  <dcterms:created xsi:type="dcterms:W3CDTF">2019-09-12T19:38:09Z</dcterms:created>
  <dcterms:modified xsi:type="dcterms:W3CDTF">2019-09-12T19:56:42Z</dcterms:modified>
</cp:coreProperties>
</file>