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633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2645"/>
  </p:normalViewPr>
  <p:slideViewPr>
    <p:cSldViewPr snapToGrid="0" snapToObjects="1">
      <p:cViewPr varScale="1">
        <p:scale>
          <a:sx n="103" d="100"/>
          <a:sy n="103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Levy" userId="687b95b9-071c-46c3-8399-192c10b763c0" providerId="ADAL" clId="{DF7591B9-8AD6-486C-90B4-D61E62EBC2B0}"/>
    <pc:docChg chg="modSld">
      <pc:chgData name="Matthew Levy" userId="687b95b9-071c-46c3-8399-192c10b763c0" providerId="ADAL" clId="{DF7591B9-8AD6-486C-90B4-D61E62EBC2B0}" dt="2020-03-26T14:55:18.022" v="0" actId="1076"/>
      <pc:docMkLst>
        <pc:docMk/>
      </pc:docMkLst>
      <pc:sldChg chg="modSp mod">
        <pc:chgData name="Matthew Levy" userId="687b95b9-071c-46c3-8399-192c10b763c0" providerId="ADAL" clId="{DF7591B9-8AD6-486C-90B4-D61E62EBC2B0}" dt="2020-03-26T14:55:18.022" v="0" actId="1076"/>
        <pc:sldMkLst>
          <pc:docMk/>
          <pc:sldMk cId="260978856" sldId="258"/>
        </pc:sldMkLst>
        <pc:picChg chg="mod">
          <ac:chgData name="Matthew Levy" userId="687b95b9-071c-46c3-8399-192c10b763c0" providerId="ADAL" clId="{DF7591B9-8AD6-486C-90B4-D61E62EBC2B0}" dt="2020-03-26T14:55:18.022" v="0" actId="1076"/>
          <ac:picMkLst>
            <pc:docMk/>
            <pc:sldMk cId="260978856" sldId="258"/>
            <ac:picMk id="6" creationId="{73CBE624-5C37-334E-912D-FA83D40084F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E7B52-55BE-5D40-8AEB-ACA26419E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A84602-74F8-F545-9107-F2A9A05EA2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9C494-1404-CD41-9A30-A22BD89BE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5BD20-BC73-9343-BD8C-E160BFEFA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B82F1-59BA-E747-B271-78274D252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45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9E7BD-841B-2741-8156-20F597196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20A169-34E1-4447-8292-5F0D2CCB9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57510-2BC6-AE43-9009-DD8541CF8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6035D-B961-E74B-94F4-5B0C97A98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C6B53-3FD9-DF49-A23C-DE7D7B0F2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03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026DCF-6A2E-C84F-88CE-7DD4682BB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B4F9C-BF1B-6F48-9D49-B794C1016A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C247F-E444-194A-B36B-76FF9E4C1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326F9-E1BF-C244-A8BF-3B911D0C0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34AC2-CCC3-024B-94A9-D3937FC2B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89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259E5-C07C-4046-9758-90D9A6803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F6EA1-46EE-3149-A35E-981C7F5F0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EFF03-BA07-264E-BB42-EEE1B06B6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91219-2833-3642-BE14-11BA60B3D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44730-CA39-1B4A-9C05-E8F11F8A5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27C30D23-9DE3-654E-BF48-AA557A43381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64027" y="6176963"/>
            <a:ext cx="2233990" cy="75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848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DC142-0020-BD44-ACFE-9A7BEB5DF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9EB72-039A-9747-A5FA-6A6BD3A2F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F9248-C097-E848-9C30-B2BB6CAD3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4997B-51D6-6F4E-88AA-82514977F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33E71-8F39-C740-B4A8-C03B38CC0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9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B46CD-783C-E446-A654-5A97D52E5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311D7-FB26-3447-89AA-C3A970F995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9C9821-F53E-3D43-95C2-7DA259B8E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39553A-38DC-2849-9767-A79354E5F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DD1614-9637-4C4A-AAAD-EE2CB1E13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8D2C81-C0BD-C340-9281-0E6DE6F3D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46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9897D-F55E-D545-AF06-17BFDCC76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87DBF6-EF12-0146-A518-DAA88767C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0DE060-D9DC-AC41-BD50-79B0234B1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3D2A22-D6C1-2B4D-8913-A9183A5C53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F1B4B8-382C-B348-A6A8-EEF630DB4B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A1B989-8141-2B4E-B17C-EC9933EE0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321111-8CBB-8D44-AC98-AB93F2AA5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B2836-4AE2-F841-B3E2-BFBEC8C22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31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52C32-9102-3C49-BEF5-404D391F8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48ACE9-B21C-F747-95AF-78DFB0FB8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C09D8C-56E2-1B40-ABE7-25F97CFD9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9F767-330C-DF4A-8B35-9876C1FB7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22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B8E849-2F2B-AD42-8792-66D97CD42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832D7A-6111-F74F-8CB6-BCE469A4A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99B27-1F36-8B4D-AA0F-7D733362D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39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0E96B-37CE-FD44-A683-5D2224126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36213-2CA2-3446-B210-47F125FBE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5CF1BD-BF83-674D-9885-22FDCC5A7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527FB-5D2A-A546-AF67-C628441A5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4643E-A438-E14E-9E9B-C925183EC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11742-C9AE-1840-8F62-6EE3DC99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32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DC7C7-528A-774D-8035-2C32DA60B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8F5B5B-8ECF-4F4A-9DE8-CA9032FD7C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90594E-0A32-8A46-981D-55FA4F214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41E011-6DB1-2F4C-9318-7BC034F26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CE3516-9221-8F49-9F4D-82B68B081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86C30-456D-0048-B930-99D4A4E7E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3FBE0A-E06F-6646-B029-91B5EAF70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59FAA-CECC-D24C-86C7-BC0406035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4AEE6-A33A-3C48-BBAA-84DDAE2D54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927D6-957D-304E-8ACA-BA097D129572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8E285-A6F2-9F4E-9526-7C8DF89845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9D79F-7881-BF4A-9FBD-E0D8E9BD58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59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Cloud-Fridays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FB64AF40-9FC0-1A4C-8097-EC8807B03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0"/>
            <a:ext cx="1218247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8F06F4-CACF-A44D-A083-5AE9783A1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28119"/>
            <a:ext cx="9144000" cy="926663"/>
          </a:xfrm>
        </p:spPr>
        <p:txBody>
          <a:bodyPr>
            <a:normAutofit/>
          </a:bodyPr>
          <a:lstStyle/>
          <a:p>
            <a:r>
              <a:rPr lang="en-US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05478"/>
                </a:solidFill>
              </a:rPr>
              <a:t>Welcome 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9CDF67-DB8E-D142-9791-876662EF56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7155"/>
            <a:ext cx="9144000" cy="1655762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Nicolas Blank</a:t>
            </a:r>
          </a:p>
          <a:p>
            <a:r>
              <a:rPr lang="en-US" dirty="0">
                <a:solidFill>
                  <a:schemeClr val="bg1"/>
                </a:solidFill>
              </a:rPr>
              <a:t>Alistair Pugin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534379-F695-7F4C-A1BD-46C8979FF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336331"/>
            <a:ext cx="11786899" cy="398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283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A151011B-2354-B147-B5DC-A7080B264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0"/>
            <a:ext cx="1218247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816B3D-75D7-CC40-B6A1-81B19EBE0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569ABAD-DD5D-7D4F-A8B1-3BA2F069E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ZA" dirty="0"/>
              <a:t>Why Cloud Friday</a:t>
            </a:r>
          </a:p>
          <a:p>
            <a:pPr fontAlgn="base"/>
            <a:r>
              <a:rPr lang="en-ZA" dirty="0"/>
              <a:t>Timing</a:t>
            </a:r>
          </a:p>
          <a:p>
            <a:pPr fontAlgn="base"/>
            <a:r>
              <a:rPr lang="en-ZA" dirty="0"/>
              <a:t>Logistics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736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6574F-FD95-4D47-83A2-FD5B87053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Cloud Fridays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A60F1560-96CD-9C47-8B08-49739F7AE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0"/>
            <a:ext cx="12182475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51482-5800-CA42-9155-1021D8C26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Ongoing Community </a:t>
            </a:r>
            <a:r>
              <a:rPr lang="en-ZA" dirty="0">
                <a:hlinkClick r:id="rId3"/>
              </a:rPr>
              <a:t>https://www.meetup.com/Cloud-Fridays/</a:t>
            </a:r>
            <a:endParaRPr lang="en-US" dirty="0"/>
          </a:p>
          <a:p>
            <a:r>
              <a:rPr lang="en-US" dirty="0"/>
              <a:t>Education</a:t>
            </a:r>
          </a:p>
          <a:p>
            <a:r>
              <a:rPr lang="en-US" dirty="0"/>
              <a:t>Office hours</a:t>
            </a:r>
          </a:p>
        </p:txBody>
      </p:sp>
    </p:spTree>
    <p:extLst>
      <p:ext uri="{BB962C8B-B14F-4D97-AF65-F5344CB8AC3E}">
        <p14:creationId xmlns:p14="http://schemas.microsoft.com/office/powerpoint/2010/main" val="1201018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707CAD41-BA35-DB4E-B92C-2AA6A81AE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0"/>
            <a:ext cx="1218247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470340-CBEE-AE44-80E3-CAD2D3E8D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8E20F-0A05-5749-BBB5-75BC4A3C1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ZA" strike="sngStrike" dirty="0"/>
              <a:t>Emergency Exits</a:t>
            </a:r>
          </a:p>
          <a:p>
            <a:pPr fontAlgn="base"/>
            <a:r>
              <a:rPr lang="en-ZA" strike="sngStrike" dirty="0"/>
              <a:t>Toilets</a:t>
            </a:r>
          </a:p>
          <a:p>
            <a:pPr fontAlgn="base"/>
            <a:r>
              <a:rPr lang="en-ZA" strike="sngStrike" dirty="0"/>
              <a:t>Smoking</a:t>
            </a:r>
          </a:p>
          <a:p>
            <a:pPr fontAlgn="base"/>
            <a:r>
              <a:rPr lang="en-ZA" strike="sngStrike" dirty="0"/>
              <a:t>Coffee, Tea, Lunch</a:t>
            </a:r>
          </a:p>
          <a:p>
            <a:pPr fontAlgn="base"/>
            <a:r>
              <a:rPr lang="en-ZA" dirty="0"/>
              <a:t>Microsoft Teams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801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73CBE624-5C37-334E-912D-FA83D4008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65314"/>
            <a:ext cx="12182475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D51F36-0A60-4142-BA8A-017364B93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Timing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04343103-BD67-6D43-A3C1-C2D0C7E24D08}"/>
              </a:ext>
            </a:extLst>
          </p:cNvPr>
          <p:cNvSpPr/>
          <p:nvPr/>
        </p:nvSpPr>
        <p:spPr>
          <a:xfrm>
            <a:off x="5654566" y="1166842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ZA" dirty="0">
                <a:solidFill>
                  <a:srgbClr val="212121"/>
                </a:solidFill>
                <a:latin typeface="Graphik Meetup"/>
              </a:rPr>
              <a:t>08:30 - 08:55 - Arrivals and Coffee</a:t>
            </a:r>
            <a:br>
              <a:rPr lang="en-ZA" dirty="0"/>
            </a:br>
            <a:br>
              <a:rPr lang="en-ZA" dirty="0"/>
            </a:br>
            <a:r>
              <a:rPr lang="en-ZA" dirty="0">
                <a:solidFill>
                  <a:srgbClr val="212121"/>
                </a:solidFill>
                <a:latin typeface="Graphik Meetup"/>
              </a:rPr>
              <a:t>09:00 - 09:15 - Introductions and Agenda</a:t>
            </a:r>
            <a:br>
              <a:rPr lang="en-ZA" dirty="0"/>
            </a:br>
            <a:br>
              <a:rPr lang="en-ZA" dirty="0"/>
            </a:br>
            <a:r>
              <a:rPr lang="en-ZA" dirty="0">
                <a:solidFill>
                  <a:srgbClr val="212121"/>
                </a:solidFill>
                <a:latin typeface="Graphik Meetup"/>
              </a:rPr>
              <a:t>09:15 - 10:00 - Introducing the Cloud Adoption Framework</a:t>
            </a:r>
            <a:br>
              <a:rPr lang="en-ZA" dirty="0"/>
            </a:br>
            <a:r>
              <a:rPr lang="en-ZA" dirty="0">
                <a:solidFill>
                  <a:srgbClr val="212121"/>
                </a:solidFill>
                <a:latin typeface="Graphik Meetup"/>
              </a:rPr>
              <a:t>Alistair and Nicolas</a:t>
            </a:r>
            <a:br>
              <a:rPr lang="en-ZA" dirty="0"/>
            </a:br>
            <a:br>
              <a:rPr lang="en-ZA" dirty="0"/>
            </a:br>
            <a:r>
              <a:rPr lang="en-ZA" dirty="0">
                <a:solidFill>
                  <a:srgbClr val="212121"/>
                </a:solidFill>
                <a:latin typeface="Graphik Meetup"/>
              </a:rPr>
              <a:t>10:15 - 11:00 - Moving from vision to governance and Management</a:t>
            </a:r>
            <a:br>
              <a:rPr lang="en-ZA" dirty="0"/>
            </a:br>
            <a:r>
              <a:rPr lang="en-ZA" dirty="0">
                <a:solidFill>
                  <a:srgbClr val="212121"/>
                </a:solidFill>
                <a:latin typeface="Graphik Meetup"/>
              </a:rPr>
              <a:t>Matthew Levy</a:t>
            </a:r>
            <a:br>
              <a:rPr lang="en-ZA" dirty="0"/>
            </a:br>
            <a:br>
              <a:rPr lang="en-ZA" dirty="0"/>
            </a:br>
            <a:r>
              <a:rPr lang="en-ZA" dirty="0">
                <a:solidFill>
                  <a:srgbClr val="212121"/>
                </a:solidFill>
                <a:latin typeface="Graphik Meetup"/>
              </a:rPr>
              <a:t>11:15 - 12:00 - Beyond lift and Shift to Innovation - Modernizing Applications</a:t>
            </a:r>
            <a:br>
              <a:rPr lang="en-ZA" dirty="0"/>
            </a:br>
            <a:r>
              <a:rPr lang="en-ZA" dirty="0">
                <a:solidFill>
                  <a:srgbClr val="212121"/>
                </a:solidFill>
                <a:latin typeface="Graphik Meetup"/>
              </a:rPr>
              <a:t>Warren du Toit</a:t>
            </a:r>
            <a:br>
              <a:rPr lang="en-ZA" dirty="0"/>
            </a:br>
            <a:br>
              <a:rPr lang="en-ZA" dirty="0"/>
            </a:br>
            <a:r>
              <a:rPr lang="en-ZA" dirty="0">
                <a:solidFill>
                  <a:srgbClr val="212121"/>
                </a:solidFill>
                <a:latin typeface="Graphik Meetup"/>
              </a:rPr>
              <a:t>12:00 - 13:00: Panel Q&amp;A and LUNCH!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8FEFFC-DE50-BE43-9315-798068985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78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122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Graphik Meetup</vt:lpstr>
      <vt:lpstr>Office Theme</vt:lpstr>
      <vt:lpstr>Welcome !</vt:lpstr>
      <vt:lpstr>Agenda</vt:lpstr>
      <vt:lpstr>Why Cloud Fridays</vt:lpstr>
      <vt:lpstr>Logistics</vt:lpstr>
      <vt:lpstr>Timing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Benefits and considerations of using cloud services</dc:title>
  <dc:creator>Nicolas Blank</dc:creator>
  <cp:lastModifiedBy>Matthew Levy</cp:lastModifiedBy>
  <cp:revision>11</cp:revision>
  <dcterms:created xsi:type="dcterms:W3CDTF">2019-09-11T14:28:33Z</dcterms:created>
  <dcterms:modified xsi:type="dcterms:W3CDTF">2020-03-26T14:55:26Z</dcterms:modified>
</cp:coreProperties>
</file>