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33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683"/>
  </p:normalViewPr>
  <p:slideViewPr>
    <p:cSldViewPr snapToGrid="0" snapToObjects="1">
      <p:cViewPr varScale="1">
        <p:scale>
          <a:sx n="54" d="100"/>
          <a:sy n="54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Nicolas Blank</a:t>
            </a:r>
          </a:p>
          <a:p>
            <a:r>
              <a:rPr lang="en-US" dirty="0">
                <a:solidFill>
                  <a:schemeClr val="bg1"/>
                </a:solidFill>
              </a:rPr>
              <a:t>Alistair Pugin</a:t>
            </a:r>
          </a:p>
          <a:p>
            <a:r>
              <a:rPr lang="en-ZA" b="1" dirty="0">
                <a:solidFill>
                  <a:schemeClr val="bg1"/>
                </a:solidFill>
              </a:rPr>
              <a:t>msevent122fy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151011B-2354-B147-B5DC-A7080B26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dirty="0"/>
              <a:t>Why Cloud Friday</a:t>
            </a:r>
          </a:p>
          <a:p>
            <a:pPr fontAlgn="base"/>
            <a:r>
              <a:rPr lang="en-ZA" dirty="0"/>
              <a:t>Timing</a:t>
            </a:r>
          </a:p>
          <a:p>
            <a:pPr fontAlgn="base"/>
            <a:r>
              <a:rPr lang="en-ZA" dirty="0"/>
              <a:t>Logistics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574F-FD95-4D47-83A2-FD5B8705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 Fridays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60F1560-96CD-9C47-8B08-49739F7AE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1482-5800-CA42-9155-1021D8C2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Community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101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07CAD41-BA35-DB4E-B92C-2AA6A81A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70340-CBEE-AE44-80E3-CAD2D3E8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E20F-0A05-5749-BBB5-75BC4A3C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dirty="0"/>
              <a:t>Emergency Exits</a:t>
            </a:r>
          </a:p>
          <a:p>
            <a:pPr fontAlgn="base"/>
            <a:r>
              <a:rPr lang="en-ZA" dirty="0"/>
              <a:t>Toilets</a:t>
            </a:r>
          </a:p>
          <a:p>
            <a:pPr fontAlgn="base"/>
            <a:r>
              <a:rPr lang="en-ZA" dirty="0"/>
              <a:t>Smoking</a:t>
            </a:r>
          </a:p>
          <a:p>
            <a:pPr fontAlgn="base"/>
            <a:r>
              <a:rPr lang="en-ZA" dirty="0"/>
              <a:t>Coffee, Tea, Lunch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0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73E1EA63-96D4-B54F-B6FC-F4B9BA63E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640429"/>
              </p:ext>
            </p:extLst>
          </p:nvPr>
        </p:nvGraphicFramePr>
        <p:xfrm>
          <a:off x="4848189" y="1685189"/>
          <a:ext cx="6902377" cy="2701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746">
                  <a:extLst>
                    <a:ext uri="{9D8B030D-6E8A-4147-A177-3AD203B41FA5}">
                      <a16:colId xmlns:a16="http://schemas.microsoft.com/office/drawing/2014/main" val="1063233032"/>
                    </a:ext>
                  </a:extLst>
                </a:gridCol>
                <a:gridCol w="3071393">
                  <a:extLst>
                    <a:ext uri="{9D8B030D-6E8A-4147-A177-3AD203B41FA5}">
                      <a16:colId xmlns:a16="http://schemas.microsoft.com/office/drawing/2014/main" val="3172537697"/>
                    </a:ext>
                  </a:extLst>
                </a:gridCol>
                <a:gridCol w="957746">
                  <a:extLst>
                    <a:ext uri="{9D8B030D-6E8A-4147-A177-3AD203B41FA5}">
                      <a16:colId xmlns:a16="http://schemas.microsoft.com/office/drawing/2014/main" val="521697656"/>
                    </a:ext>
                  </a:extLst>
                </a:gridCol>
                <a:gridCol w="957746">
                  <a:extLst>
                    <a:ext uri="{9D8B030D-6E8A-4147-A177-3AD203B41FA5}">
                      <a16:colId xmlns:a16="http://schemas.microsoft.com/office/drawing/2014/main" val="2413381167"/>
                    </a:ext>
                  </a:extLst>
                </a:gridCol>
                <a:gridCol w="957746">
                  <a:extLst>
                    <a:ext uri="{9D8B030D-6E8A-4147-A177-3AD203B41FA5}">
                      <a16:colId xmlns:a16="http://schemas.microsoft.com/office/drawing/2014/main" val="1176444135"/>
                    </a:ext>
                  </a:extLst>
                </a:gridCol>
              </a:tblGrid>
              <a:tr h="155953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>
                          <a:effectLst/>
                        </a:rPr>
                        <a:t>Part</a:t>
                      </a:r>
                      <a:endParaRPr lang="en-Z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>
                          <a:effectLst/>
                        </a:rPr>
                        <a:t>Title</a:t>
                      </a:r>
                      <a:endParaRPr lang="en-Z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>
                          <a:effectLst/>
                        </a:rPr>
                        <a:t>Length</a:t>
                      </a:r>
                      <a:endParaRPr lang="en-Z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>
                          <a:effectLst/>
                        </a:rPr>
                        <a:t>Time</a:t>
                      </a:r>
                      <a:endParaRPr lang="en-Z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Break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136341"/>
                  </a:ext>
                </a:extLst>
              </a:tr>
              <a:tr h="58170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Part 1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 dirty="0">
                          <a:effectLst/>
                        </a:rPr>
                        <a:t>Understand the core Azure architectural components</a:t>
                      </a:r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45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u="none" strike="noStrike">
                          <a:effectLst/>
                        </a:rPr>
                        <a:t>9:00 AM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15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728553"/>
                  </a:ext>
                </a:extLst>
              </a:tr>
              <a:tr h="71573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Part 2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 dirty="0">
                          <a:effectLst/>
                        </a:rPr>
                        <a:t>Describe some of the core products available in Azure</a:t>
                      </a:r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45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u="none" strike="noStrike">
                          <a:effectLst/>
                        </a:rPr>
                        <a:t>10:00 AM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15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0577992"/>
                  </a:ext>
                </a:extLst>
              </a:tr>
              <a:tr h="58170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Part 3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 dirty="0">
                          <a:effectLst/>
                        </a:rPr>
                        <a:t>Describe some of the solutions available on Azure</a:t>
                      </a:r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45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u="none" strike="noStrike">
                          <a:effectLst/>
                        </a:rPr>
                        <a:t>11:00 AM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15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483771"/>
                  </a:ext>
                </a:extLst>
              </a:tr>
              <a:tr h="314965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Part 4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 dirty="0">
                          <a:effectLst/>
                        </a:rPr>
                        <a:t>Understand Azure management tools</a:t>
                      </a:r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45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u="none" strike="noStrike">
                          <a:effectLst/>
                        </a:rPr>
                        <a:t>12:00 AM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 dirty="0">
                          <a:effectLst/>
                        </a:rPr>
                        <a:t>15 Minutes</a:t>
                      </a:r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4500696"/>
                  </a:ext>
                </a:extLst>
              </a:tr>
              <a:tr h="314965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Lunch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 dirty="0">
                          <a:effectLst/>
                        </a:rPr>
                        <a:t>Lunch</a:t>
                      </a:r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u="none" strike="noStrike">
                          <a:effectLst/>
                        </a:rPr>
                        <a:t>1:00 PM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01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7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100</Words>
  <Application>Microsoft Macintosh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Welcome !</vt:lpstr>
      <vt:lpstr>Agenda</vt:lpstr>
      <vt:lpstr>Why Cloud Fridays</vt:lpstr>
      <vt:lpstr>Logistics</vt:lpstr>
      <vt:lpstr>Timing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and considerations of using cloud services</dc:title>
  <dc:creator>Nicolas Blank</dc:creator>
  <cp:lastModifiedBy>Nicolas Blank</cp:lastModifiedBy>
  <cp:revision>9</cp:revision>
  <dcterms:created xsi:type="dcterms:W3CDTF">2019-09-11T14:28:33Z</dcterms:created>
  <dcterms:modified xsi:type="dcterms:W3CDTF">2019-10-11T08:31:12Z</dcterms:modified>
</cp:coreProperties>
</file>