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3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645"/>
  </p:normalViewPr>
  <p:slideViewPr>
    <p:cSldViewPr snapToGrid="0" snapToObjects="1">
      <p:cViewPr varScale="1">
        <p:scale>
          <a:sx n="90" d="100"/>
          <a:sy n="90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loud-Friday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Nicolas Blank</a:t>
            </a:r>
          </a:p>
          <a:p>
            <a:r>
              <a:rPr lang="en-US" dirty="0">
                <a:solidFill>
                  <a:schemeClr val="bg1"/>
                </a:solidFill>
              </a:rPr>
              <a:t>Alistair Pugin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 </a:t>
            </a:r>
            <a:r>
              <a:rPr lang="en-ZA" dirty="0">
                <a:hlinkClick r:id="rId3"/>
              </a:rPr>
              <a:t>https://www.meetup.com/Cloud-Fridays/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strike="sngStrike" dirty="0"/>
              <a:t>Emergency Exits</a:t>
            </a:r>
          </a:p>
          <a:p>
            <a:pPr fontAlgn="base"/>
            <a:r>
              <a:rPr lang="en-ZA" strike="sngStrike" dirty="0"/>
              <a:t>Toilets</a:t>
            </a:r>
          </a:p>
          <a:p>
            <a:pPr fontAlgn="base"/>
            <a:r>
              <a:rPr lang="en-ZA" strike="sngStrike" dirty="0"/>
              <a:t>Smoking</a:t>
            </a:r>
          </a:p>
          <a:p>
            <a:pPr fontAlgn="base"/>
            <a:r>
              <a:rPr lang="en-ZA" strike="sngStrike" dirty="0"/>
              <a:t>Coffee, Tea, Lunch</a:t>
            </a:r>
          </a:p>
          <a:p>
            <a:pPr fontAlgn="base"/>
            <a:r>
              <a:rPr lang="en-ZA" dirty="0"/>
              <a:t>Microsoft Teams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08:30 - 08:55 - Arrivals and Coffee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09:15 - 10:00 - Introducing the Cloud Adoption Framework</a:t>
            </a: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Alistair and Nicolas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10:15 - 11:00 - Moving from vision to governance and Management</a:t>
            </a: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Matthew Levy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11:15 - 12:00 - Beyond lift and Shift to Innovation - Modernizing Applications</a:t>
            </a: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Warren du Toit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12:00 - 13:00: Panel Q&amp;A and LUNCH!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FEFFC-DE50-BE43-9315-79806898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122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Graphik Meetup</vt:lpstr>
      <vt:lpstr>Office Theme</vt:lpstr>
      <vt:lpstr>Welcome !</vt:lpstr>
      <vt:lpstr>Agenda</vt:lpstr>
      <vt:lpstr>Why Cloud Fridays</vt:lpstr>
      <vt:lpstr>Logistics</vt:lpstr>
      <vt:lpstr>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Nicolas Blank</cp:lastModifiedBy>
  <cp:revision>11</cp:revision>
  <dcterms:created xsi:type="dcterms:W3CDTF">2019-09-11T14:28:33Z</dcterms:created>
  <dcterms:modified xsi:type="dcterms:W3CDTF">2020-03-26T11:58:26Z</dcterms:modified>
</cp:coreProperties>
</file>