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4" r:id="rId2"/>
    <p:sldId id="633" r:id="rId3"/>
    <p:sldId id="257" r:id="rId4"/>
    <p:sldId id="259" r:id="rId5"/>
    <p:sldId id="260" r:id="rId6"/>
    <p:sldId id="258" r:id="rId7"/>
    <p:sldId id="637" r:id="rId8"/>
    <p:sldId id="635" r:id="rId9"/>
    <p:sldId id="6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2653"/>
  </p:normalViewPr>
  <p:slideViewPr>
    <p:cSldViewPr snapToGrid="0" snapToObjects="1">
      <p:cViewPr varScale="1">
        <p:scale>
          <a:sx n="114" d="100"/>
          <a:sy n="114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-Friday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Today is Friday 13 November 2020</a:t>
            </a:r>
          </a:p>
          <a:p>
            <a:r>
              <a:rPr lang="en-US" dirty="0">
                <a:solidFill>
                  <a:schemeClr val="bg1"/>
                </a:solidFill>
              </a:rPr>
              <a:t>We will start at informally at 08:45</a:t>
            </a:r>
          </a:p>
          <a:p>
            <a:r>
              <a:rPr lang="en-US" dirty="0">
                <a:solidFill>
                  <a:schemeClr val="bg1"/>
                </a:solidFill>
              </a:rPr>
              <a:t>We still start presenting 09:00 and end at 12:00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 </a:t>
            </a:r>
            <a:r>
              <a:rPr lang="en-ZA" dirty="0">
                <a:hlinkClick r:id="rId3"/>
              </a:rPr>
              <a:t>https://www.meetup.com/Cloud-Fridays/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strike="sngStrike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strike="sngStrike" dirty="0"/>
              <a:t>Smoking</a:t>
            </a:r>
          </a:p>
          <a:p>
            <a:pPr fontAlgn="base"/>
            <a:r>
              <a:rPr lang="en-ZA" strike="sngStrike" dirty="0"/>
              <a:t>Coffee, Tea, Lunch</a:t>
            </a:r>
          </a:p>
          <a:p>
            <a:pPr fontAlgn="base"/>
            <a:r>
              <a:rPr lang="en-ZA" dirty="0"/>
              <a:t>Microsoft Teams</a:t>
            </a:r>
          </a:p>
          <a:p>
            <a:pPr lvl="1" fontAlgn="base"/>
            <a:r>
              <a:rPr lang="en-ZA" dirty="0"/>
              <a:t>Ask questions in Chat</a:t>
            </a:r>
          </a:p>
          <a:p>
            <a:pPr lvl="1" fontAlgn="base"/>
            <a:r>
              <a:rPr lang="en-ZA" dirty="0"/>
              <a:t>Moderator will collate for Q&amp;A during the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/>
              <a:t>09:00-09:55 - Glen </a:t>
            </a:r>
            <a:r>
              <a:rPr lang="en-ZA" dirty="0" err="1"/>
              <a:t>Tsime</a:t>
            </a:r>
            <a:r>
              <a:rPr lang="en-ZA" dirty="0"/>
              <a:t> and Warren du Toit - Azure Arc - what it is and what it isn’t</a:t>
            </a:r>
          </a:p>
          <a:p>
            <a:br>
              <a:rPr lang="en-ZA" dirty="0"/>
            </a:br>
            <a:r>
              <a:rPr lang="en-ZA" dirty="0"/>
              <a:t>10:00-10:55 - Matthew Levy - Azure Active Directory Directory Services (ADDS)</a:t>
            </a:r>
          </a:p>
          <a:p>
            <a:br>
              <a:rPr lang="en-ZA" dirty="0"/>
            </a:br>
            <a:r>
              <a:rPr lang="en-ZA" dirty="0"/>
              <a:t>11:00-12:00 - Alfredo Dos Santos - Various Azure Topics after Ignite - Ask me Anything (AMA)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327146" y="1719706"/>
            <a:ext cx="9568542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148840" y="838948"/>
            <a:ext cx="2131870" cy="94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09:15 - 10:00 -</a:t>
            </a:r>
            <a:r>
              <a:rPr lang="en-ZA" dirty="0"/>
              <a:t> Building a modern Datawarehouse - Gail Shaw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10:15 - 11:00 - </a:t>
            </a:r>
            <a:r>
              <a:rPr lang="en-ZA" dirty="0"/>
              <a:t>Improve Customer Lifetime Value using Azure Databricks - Niels Berglund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11:25 - 12:10 - </a:t>
            </a:r>
            <a:r>
              <a:rPr lang="en-ZA" dirty="0"/>
              <a:t>Techniques for working with large datasets in Power BI - Michael Johnson</a:t>
            </a:r>
            <a:br>
              <a:rPr lang="en-ZA" dirty="0"/>
            </a:br>
            <a:br>
              <a:rPr lang="en-ZA"/>
            </a:br>
            <a:r>
              <a:rPr lang="en-ZA">
                <a:solidFill>
                  <a:srgbClr val="212121"/>
                </a:solidFill>
                <a:latin typeface="Graphik Meetup"/>
              </a:rPr>
              <a:t>12:40 - 13:25 </a:t>
            </a:r>
            <a:r>
              <a:rPr lang="en-ZA" dirty="0">
                <a:solidFill>
                  <a:srgbClr val="212121"/>
                </a:solidFill>
                <a:latin typeface="Graphik Meetup"/>
              </a:rPr>
              <a:t>- </a:t>
            </a:r>
            <a:r>
              <a:rPr lang="en-ZA" dirty="0"/>
              <a:t>How to upgrade your SQL 2008 Servers to Azure Managed Instance - Jody Roberts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536372" y="4429377"/>
            <a:ext cx="9568542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656114" y="4258902"/>
            <a:ext cx="2131870" cy="94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44679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127215" y="2549213"/>
            <a:ext cx="6587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8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09:25 - 10:20- </a:t>
            </a:r>
            <a:r>
              <a:rPr lang="en-ZA" dirty="0"/>
              <a:t>Introducing Azure DevOps</a:t>
            </a:r>
          </a:p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Warren and </a:t>
            </a:r>
            <a:r>
              <a:rPr lang="en-ZA" dirty="0" err="1">
                <a:solidFill>
                  <a:srgbClr val="212121"/>
                </a:solidFill>
                <a:latin typeface="Graphik Meetup"/>
              </a:rPr>
              <a:t>Niel</a:t>
            </a:r>
            <a:br>
              <a:rPr lang="en-Z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6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289</Words>
  <Application>Microsoft Macintosh PowerPoint</Application>
  <PresentationFormat>Widescreen</PresentationFormat>
  <Paragraphs>38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Graphik Meetup</vt:lpstr>
      <vt:lpstr>Office Theme</vt:lpstr>
      <vt:lpstr>Welcome !</vt:lpstr>
      <vt:lpstr>Welcome !</vt:lpstr>
      <vt:lpstr>Agenda</vt:lpstr>
      <vt:lpstr>Why Cloud Fridays</vt:lpstr>
      <vt:lpstr>Logistics</vt:lpstr>
      <vt:lpstr>Timing</vt:lpstr>
      <vt:lpstr>Timing</vt:lpstr>
      <vt:lpstr>UP NEXT:</vt:lpstr>
      <vt:lpstr>UP NEXT: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31</cp:revision>
  <dcterms:created xsi:type="dcterms:W3CDTF">2019-09-11T14:28:33Z</dcterms:created>
  <dcterms:modified xsi:type="dcterms:W3CDTF">2020-11-13T06:16:09Z</dcterms:modified>
</cp:coreProperties>
</file>