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  <a:p>
            <a:r>
              <a:rPr lang="en-US" dirty="0"/>
              <a:t>Speaker Name(s)</a:t>
            </a:r>
          </a:p>
          <a:p>
            <a:r>
              <a:rPr lang="en-US" dirty="0"/>
              <a:t>Speaker Details(s)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Session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Nicolas Blank</dc:creator>
  <cp:lastModifiedBy>Matthew Levy</cp:lastModifiedBy>
  <cp:revision>2</cp:revision>
  <dcterms:created xsi:type="dcterms:W3CDTF">2019-09-11T12:53:56Z</dcterms:created>
  <dcterms:modified xsi:type="dcterms:W3CDTF">2020-02-13T15:04:05Z</dcterms:modified>
</cp:coreProperties>
</file>