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34" r:id="rId2"/>
    <p:sldId id="633" r:id="rId3"/>
    <p:sldId id="257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645"/>
  </p:normalViewPr>
  <p:slideViewPr>
    <p:cSldViewPr snapToGrid="0" snapToObjects="1">
      <p:cViewPr varScale="1">
        <p:scale>
          <a:sx n="90" d="100"/>
          <a:sy n="90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Cloud-Friday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64AF40-9FC0-1A4C-8097-EC8807B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05478"/>
                </a:solidFill>
              </a:rPr>
              <a:t>Welcome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Today is Friday 27 March 2020</a:t>
            </a:r>
          </a:p>
          <a:p>
            <a:r>
              <a:rPr lang="en-US" dirty="0">
                <a:solidFill>
                  <a:schemeClr val="bg1"/>
                </a:solidFill>
              </a:rPr>
              <a:t>We will start at informally at 08:45</a:t>
            </a:r>
          </a:p>
          <a:p>
            <a:r>
              <a:rPr lang="en-US">
                <a:solidFill>
                  <a:schemeClr val="bg1"/>
                </a:solidFill>
              </a:rPr>
              <a:t>We still start presenting 09:00 </a:t>
            </a:r>
            <a:r>
              <a:rPr lang="en-US" dirty="0">
                <a:solidFill>
                  <a:schemeClr val="bg1"/>
                </a:solidFill>
              </a:rPr>
              <a:t>and end at 12:00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6331"/>
            <a:ext cx="11786899" cy="3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64AF40-9FC0-1A4C-8097-EC8807B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05478"/>
                </a:solidFill>
              </a:rPr>
              <a:t>Welcome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Nicolas Blank</a:t>
            </a:r>
          </a:p>
          <a:p>
            <a:r>
              <a:rPr lang="en-US" dirty="0">
                <a:solidFill>
                  <a:schemeClr val="bg1"/>
                </a:solidFill>
              </a:rPr>
              <a:t>Alistair Pugin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6331"/>
            <a:ext cx="11786899" cy="3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151011B-2354-B147-B5DC-A7080B26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9ABAD-DD5D-7D4F-A8B1-3BA2F069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dirty="0"/>
              <a:t>Why Cloud Friday</a:t>
            </a:r>
          </a:p>
          <a:p>
            <a:pPr fontAlgn="base"/>
            <a:r>
              <a:rPr lang="en-ZA" dirty="0"/>
              <a:t>Timing</a:t>
            </a:r>
          </a:p>
          <a:p>
            <a:pPr fontAlgn="base"/>
            <a:r>
              <a:rPr lang="en-ZA" dirty="0"/>
              <a:t>Logistics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574F-FD95-4D47-83A2-FD5B8705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Cloud Fridays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60F1560-96CD-9C47-8B08-49739F7AE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1482-5800-CA42-9155-1021D8C2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Community </a:t>
            </a:r>
            <a:r>
              <a:rPr lang="en-ZA" dirty="0">
                <a:hlinkClick r:id="rId3"/>
              </a:rPr>
              <a:t>https://www.meetup.com/Cloud-Fridays/</a:t>
            </a:r>
            <a:endParaRPr lang="en-US" dirty="0"/>
          </a:p>
          <a:p>
            <a:r>
              <a:rPr lang="en-US" dirty="0"/>
              <a:t>Education</a:t>
            </a:r>
          </a:p>
          <a:p>
            <a:r>
              <a:rPr lang="en-US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101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07CAD41-BA35-DB4E-B92C-2AA6A81A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70340-CBEE-AE44-80E3-CAD2D3E8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E20F-0A05-5749-BBB5-75BC4A3C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strike="sngStrike" dirty="0"/>
              <a:t>Emergency Exits</a:t>
            </a:r>
          </a:p>
          <a:p>
            <a:pPr fontAlgn="base"/>
            <a:r>
              <a:rPr lang="en-ZA" dirty="0"/>
              <a:t>Toilets</a:t>
            </a:r>
          </a:p>
          <a:p>
            <a:pPr fontAlgn="base"/>
            <a:r>
              <a:rPr lang="en-ZA" strike="sngStrike" dirty="0"/>
              <a:t>Smoking</a:t>
            </a:r>
          </a:p>
          <a:p>
            <a:pPr fontAlgn="base"/>
            <a:r>
              <a:rPr lang="en-ZA" strike="sngStrike" dirty="0"/>
              <a:t>Coffee, Tea, Lunch</a:t>
            </a:r>
          </a:p>
          <a:p>
            <a:pPr fontAlgn="base"/>
            <a:r>
              <a:rPr lang="en-ZA" dirty="0"/>
              <a:t>Microsoft Teams</a:t>
            </a:r>
          </a:p>
          <a:p>
            <a:pPr lvl="1" fontAlgn="base"/>
            <a:r>
              <a:rPr lang="en-ZA" dirty="0"/>
              <a:t>Ask questions in Chat</a:t>
            </a:r>
          </a:p>
          <a:p>
            <a:pPr lvl="1" fontAlgn="base"/>
            <a:r>
              <a:rPr lang="en-ZA" dirty="0"/>
              <a:t>Moderator will collate for Q&amp;A during the session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0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08:45 - 08:55 – Teams Dial in and Coffee at your OWN HOUSE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09:15 - 10:00 - Introducing the Cloud Adoption Framework</a:t>
            </a: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Alistair and Nicolas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10:15 - 11:00 - Moving from vision to governance and Management</a:t>
            </a: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Matthew Levy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11:15 - 12:00 - Beyond lift and Shift to Innovation - Modernizing Applications</a:t>
            </a: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Warren du Toit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12:00 - 13:00: Panel Q&amp;A and LUNCH!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166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Graphik Meetup</vt:lpstr>
      <vt:lpstr>Office Theme</vt:lpstr>
      <vt:lpstr>Welcome !</vt:lpstr>
      <vt:lpstr>Welcome !</vt:lpstr>
      <vt:lpstr>Agenda</vt:lpstr>
      <vt:lpstr>Why Cloud Fridays</vt:lpstr>
      <vt:lpstr>Logistics</vt:lpstr>
      <vt:lpstr>Timing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and considerations of using cloud services</dc:title>
  <dc:creator>Nicolas Blank</dc:creator>
  <cp:lastModifiedBy>Nicolas Blank</cp:lastModifiedBy>
  <cp:revision>18</cp:revision>
  <dcterms:created xsi:type="dcterms:W3CDTF">2019-09-11T14:28:33Z</dcterms:created>
  <dcterms:modified xsi:type="dcterms:W3CDTF">2020-03-27T06:28:54Z</dcterms:modified>
</cp:coreProperties>
</file>