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5145" autoAdjust="0"/>
  </p:normalViewPr>
  <p:slideViewPr>
    <p:cSldViewPr snapToGrid="0" snapToObjects="1">
      <p:cViewPr varScale="1">
        <p:scale>
          <a:sx n="86" d="100"/>
          <a:sy n="86" d="100"/>
        </p:scale>
        <p:origin x="15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9D31C-7FDA-4129-A2F4-1CCEF549F863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D598C16A-8864-45B1-90A0-E57960DF66CF}">
      <dgm:prSet/>
      <dgm:spPr/>
      <dgm:t>
        <a:bodyPr/>
        <a:lstStyle/>
        <a:p>
          <a:r>
            <a:rPr lang="en-US"/>
            <a:t>Service</a:t>
          </a:r>
          <a:endParaRPr lang="en-ZA"/>
        </a:p>
      </dgm:t>
    </dgm:pt>
    <dgm:pt modelId="{2B1A39D6-189B-4C58-8F37-3F107D289CBA}" type="parTrans" cxnId="{9CC8D47A-E264-437F-8FCB-51DCA31B1082}">
      <dgm:prSet/>
      <dgm:spPr/>
      <dgm:t>
        <a:bodyPr/>
        <a:lstStyle/>
        <a:p>
          <a:endParaRPr lang="en-ZA"/>
        </a:p>
      </dgm:t>
    </dgm:pt>
    <dgm:pt modelId="{97ADE3F0-1C02-404D-8926-6733ED42D486}" type="sibTrans" cxnId="{9CC8D47A-E264-437F-8FCB-51DCA31B1082}">
      <dgm:prSet/>
      <dgm:spPr/>
      <dgm:t>
        <a:bodyPr/>
        <a:lstStyle/>
        <a:p>
          <a:endParaRPr lang="en-ZA"/>
        </a:p>
      </dgm:t>
    </dgm:pt>
    <dgm:pt modelId="{67799B78-5F8A-4A1F-952B-B38911E0FDEB}">
      <dgm:prSet/>
      <dgm:spPr/>
      <dgm:t>
        <a:bodyPr/>
        <a:lstStyle/>
        <a:p>
          <a:r>
            <a:rPr lang="en-US"/>
            <a:t>Servers</a:t>
          </a:r>
          <a:endParaRPr lang="en-ZA"/>
        </a:p>
      </dgm:t>
    </dgm:pt>
    <dgm:pt modelId="{8EF3A589-CDBB-4BE5-9F7F-253876BFDA78}" type="parTrans" cxnId="{DA28E199-CFA9-4F4A-ADD0-27DCA957E3AF}">
      <dgm:prSet/>
      <dgm:spPr/>
      <dgm:t>
        <a:bodyPr/>
        <a:lstStyle/>
        <a:p>
          <a:endParaRPr lang="en-ZA"/>
        </a:p>
      </dgm:t>
    </dgm:pt>
    <dgm:pt modelId="{E4A079CF-71FD-44FE-BA69-621CA6C3EB34}" type="sibTrans" cxnId="{DA28E199-CFA9-4F4A-ADD0-27DCA957E3AF}">
      <dgm:prSet/>
      <dgm:spPr/>
      <dgm:t>
        <a:bodyPr/>
        <a:lstStyle/>
        <a:p>
          <a:endParaRPr lang="en-ZA"/>
        </a:p>
      </dgm:t>
    </dgm:pt>
    <dgm:pt modelId="{528E406F-BEA9-4BA4-8C21-5281AC05EB4A}">
      <dgm:prSet/>
      <dgm:spPr/>
      <dgm:t>
        <a:bodyPr/>
        <a:lstStyle/>
        <a:p>
          <a:r>
            <a:rPr lang="en-US"/>
            <a:t>Storage</a:t>
          </a:r>
          <a:endParaRPr lang="en-ZA"/>
        </a:p>
      </dgm:t>
    </dgm:pt>
    <dgm:pt modelId="{C39C2F16-9428-4419-A861-6BF35C8C3208}" type="parTrans" cxnId="{A5F97694-E89A-4AC4-B68A-69A31047DF3E}">
      <dgm:prSet/>
      <dgm:spPr/>
      <dgm:t>
        <a:bodyPr/>
        <a:lstStyle/>
        <a:p>
          <a:endParaRPr lang="en-ZA"/>
        </a:p>
      </dgm:t>
    </dgm:pt>
    <dgm:pt modelId="{052DC501-E7B3-4D4F-9AF7-77CBE14AFA2E}" type="sibTrans" cxnId="{A5F97694-E89A-4AC4-B68A-69A31047DF3E}">
      <dgm:prSet/>
      <dgm:spPr/>
      <dgm:t>
        <a:bodyPr/>
        <a:lstStyle/>
        <a:p>
          <a:endParaRPr lang="en-ZA"/>
        </a:p>
      </dgm:t>
    </dgm:pt>
    <dgm:pt modelId="{C7885F59-0B94-4330-AF6C-77C8D496D771}">
      <dgm:prSet/>
      <dgm:spPr/>
      <dgm:t>
        <a:bodyPr/>
        <a:lstStyle/>
        <a:p>
          <a:r>
            <a:rPr lang="en-US"/>
            <a:t>Databases</a:t>
          </a:r>
          <a:endParaRPr lang="en-ZA"/>
        </a:p>
      </dgm:t>
    </dgm:pt>
    <dgm:pt modelId="{64EB3DA0-6C1D-4272-A163-EF51BDE84B17}" type="parTrans" cxnId="{784951E3-6732-4457-AC44-111DB35D49AF}">
      <dgm:prSet/>
      <dgm:spPr/>
      <dgm:t>
        <a:bodyPr/>
        <a:lstStyle/>
        <a:p>
          <a:endParaRPr lang="en-ZA"/>
        </a:p>
      </dgm:t>
    </dgm:pt>
    <dgm:pt modelId="{0127DAD9-8266-4D2C-8F11-48458B4D07A3}" type="sibTrans" cxnId="{784951E3-6732-4457-AC44-111DB35D49AF}">
      <dgm:prSet/>
      <dgm:spPr/>
      <dgm:t>
        <a:bodyPr/>
        <a:lstStyle/>
        <a:p>
          <a:endParaRPr lang="en-ZA"/>
        </a:p>
      </dgm:t>
    </dgm:pt>
    <dgm:pt modelId="{FD615EFB-A5F1-4507-965B-5006DB7C3F4C}">
      <dgm:prSet/>
      <dgm:spPr/>
      <dgm:t>
        <a:bodyPr/>
        <a:lstStyle/>
        <a:p>
          <a:r>
            <a:rPr lang="en-US"/>
            <a:t>Networking</a:t>
          </a:r>
          <a:endParaRPr lang="en-ZA"/>
        </a:p>
      </dgm:t>
    </dgm:pt>
    <dgm:pt modelId="{B2901500-6E78-4E12-99DE-752E64867B15}" type="parTrans" cxnId="{155B7F8F-E6FF-4A03-8E1F-6E8EEA3C8129}">
      <dgm:prSet/>
      <dgm:spPr/>
      <dgm:t>
        <a:bodyPr/>
        <a:lstStyle/>
        <a:p>
          <a:endParaRPr lang="en-ZA"/>
        </a:p>
      </dgm:t>
    </dgm:pt>
    <dgm:pt modelId="{C5EC6800-C262-4970-B3E7-86BF163B624D}" type="sibTrans" cxnId="{155B7F8F-E6FF-4A03-8E1F-6E8EEA3C8129}">
      <dgm:prSet/>
      <dgm:spPr/>
      <dgm:t>
        <a:bodyPr/>
        <a:lstStyle/>
        <a:p>
          <a:endParaRPr lang="en-ZA"/>
        </a:p>
      </dgm:t>
    </dgm:pt>
    <dgm:pt modelId="{2609E2DE-D143-4EFE-967F-D4C19DF22378}">
      <dgm:prSet/>
      <dgm:spPr/>
      <dgm:t>
        <a:bodyPr/>
        <a:lstStyle/>
        <a:p>
          <a:r>
            <a:rPr lang="en-US"/>
            <a:t>Software</a:t>
          </a:r>
          <a:endParaRPr lang="en-ZA"/>
        </a:p>
      </dgm:t>
    </dgm:pt>
    <dgm:pt modelId="{13E1D5E9-70D1-4EC2-BC63-B51ADAD5DBCE}" type="parTrans" cxnId="{2A818F73-10F2-47B5-8BAC-105E5211DEC4}">
      <dgm:prSet/>
      <dgm:spPr/>
      <dgm:t>
        <a:bodyPr/>
        <a:lstStyle/>
        <a:p>
          <a:endParaRPr lang="en-ZA"/>
        </a:p>
      </dgm:t>
    </dgm:pt>
    <dgm:pt modelId="{8A804F43-9F85-4EBD-9D3C-FC45108920C6}" type="sibTrans" cxnId="{2A818F73-10F2-47B5-8BAC-105E5211DEC4}">
      <dgm:prSet/>
      <dgm:spPr/>
      <dgm:t>
        <a:bodyPr/>
        <a:lstStyle/>
        <a:p>
          <a:endParaRPr lang="en-ZA"/>
        </a:p>
      </dgm:t>
    </dgm:pt>
    <dgm:pt modelId="{80A853B0-99F6-499F-B3DA-37E110CC63B0}">
      <dgm:prSet/>
      <dgm:spPr/>
      <dgm:t>
        <a:bodyPr/>
        <a:lstStyle/>
        <a:p>
          <a:r>
            <a:rPr lang="en-US"/>
            <a:t>Analytics</a:t>
          </a:r>
          <a:endParaRPr lang="en-ZA"/>
        </a:p>
      </dgm:t>
    </dgm:pt>
    <dgm:pt modelId="{D7DF99FA-AD84-4347-8524-BA3DD0A89B53}" type="parTrans" cxnId="{574C9F30-DA0F-4C77-A670-61847BECAAB1}">
      <dgm:prSet/>
      <dgm:spPr/>
      <dgm:t>
        <a:bodyPr/>
        <a:lstStyle/>
        <a:p>
          <a:endParaRPr lang="en-ZA"/>
        </a:p>
      </dgm:t>
    </dgm:pt>
    <dgm:pt modelId="{2542CBF9-2726-44B7-BCDD-7CF207D7DB8A}" type="sibTrans" cxnId="{574C9F30-DA0F-4C77-A670-61847BECAAB1}">
      <dgm:prSet/>
      <dgm:spPr/>
      <dgm:t>
        <a:bodyPr/>
        <a:lstStyle/>
        <a:p>
          <a:endParaRPr lang="en-ZA"/>
        </a:p>
      </dgm:t>
    </dgm:pt>
    <dgm:pt modelId="{64C8F5BB-C565-40FC-AF5B-2E26114425D5}">
      <dgm:prSet/>
      <dgm:spPr/>
      <dgm:t>
        <a:bodyPr/>
        <a:lstStyle/>
        <a:p>
          <a:r>
            <a:rPr lang="en-US" dirty="0"/>
            <a:t>AI</a:t>
          </a:r>
          <a:endParaRPr lang="en-ZA" dirty="0"/>
        </a:p>
      </dgm:t>
    </dgm:pt>
    <dgm:pt modelId="{D3064F54-055B-4BCD-A0ED-A09804F5928A}" type="parTrans" cxnId="{84710BB4-220A-4929-980D-2AA323087973}">
      <dgm:prSet/>
      <dgm:spPr/>
      <dgm:t>
        <a:bodyPr/>
        <a:lstStyle/>
        <a:p>
          <a:endParaRPr lang="en-ZA"/>
        </a:p>
      </dgm:t>
    </dgm:pt>
    <dgm:pt modelId="{0749595A-8A33-4447-869D-A0EDD8A3FFAC}" type="sibTrans" cxnId="{84710BB4-220A-4929-980D-2AA323087973}">
      <dgm:prSet/>
      <dgm:spPr/>
      <dgm:t>
        <a:bodyPr/>
        <a:lstStyle/>
        <a:p>
          <a:endParaRPr lang="en-ZA"/>
        </a:p>
      </dgm:t>
    </dgm:pt>
    <dgm:pt modelId="{CD2AD84E-A31D-45CC-A15F-7FFDCBE4B60B}">
      <dgm:prSet/>
      <dgm:spPr/>
      <dgm:t>
        <a:bodyPr/>
        <a:lstStyle/>
        <a:p>
          <a:r>
            <a:rPr lang="en-US" dirty="0"/>
            <a:t>Features</a:t>
          </a:r>
          <a:endParaRPr lang="en-ZA" dirty="0"/>
        </a:p>
      </dgm:t>
    </dgm:pt>
    <dgm:pt modelId="{30979201-EF6B-4B1F-9CDB-28BCFB46442E}" type="parTrans" cxnId="{5D3DAF35-7AFB-4002-B1D9-3956076F1217}">
      <dgm:prSet/>
      <dgm:spPr/>
      <dgm:t>
        <a:bodyPr/>
        <a:lstStyle/>
        <a:p>
          <a:endParaRPr lang="en-ZA"/>
        </a:p>
      </dgm:t>
    </dgm:pt>
    <dgm:pt modelId="{6D8B955A-C4F1-48B5-B3C2-3A5F8D249652}" type="sibTrans" cxnId="{5D3DAF35-7AFB-4002-B1D9-3956076F1217}">
      <dgm:prSet/>
      <dgm:spPr/>
      <dgm:t>
        <a:bodyPr/>
        <a:lstStyle/>
        <a:p>
          <a:endParaRPr lang="en-ZA"/>
        </a:p>
      </dgm:t>
    </dgm:pt>
    <dgm:pt modelId="{6457173C-D8D9-42A2-A9C6-2C64A42DCE83}">
      <dgm:prSet/>
      <dgm:spPr/>
      <dgm:t>
        <a:bodyPr/>
        <a:lstStyle/>
        <a:p>
          <a:r>
            <a:rPr lang="en-US" dirty="0"/>
            <a:t>HA</a:t>
          </a:r>
          <a:endParaRPr lang="en-ZA" dirty="0"/>
        </a:p>
      </dgm:t>
    </dgm:pt>
    <dgm:pt modelId="{F9C8DAA3-1A0B-4299-A562-7FBE9A27D8B3}" type="parTrans" cxnId="{B8AAB834-BBD5-41B1-91B7-4510C9049323}">
      <dgm:prSet/>
      <dgm:spPr/>
      <dgm:t>
        <a:bodyPr/>
        <a:lstStyle/>
        <a:p>
          <a:endParaRPr lang="en-ZA"/>
        </a:p>
      </dgm:t>
    </dgm:pt>
    <dgm:pt modelId="{CF771491-C067-4328-AA42-80F4418BDC65}" type="sibTrans" cxnId="{B8AAB834-BBD5-41B1-91B7-4510C9049323}">
      <dgm:prSet/>
      <dgm:spPr/>
      <dgm:t>
        <a:bodyPr/>
        <a:lstStyle/>
        <a:p>
          <a:endParaRPr lang="en-ZA"/>
        </a:p>
      </dgm:t>
    </dgm:pt>
    <dgm:pt modelId="{AAEA35F6-52D1-4740-A33C-15BA9737FF2A}">
      <dgm:prSet/>
      <dgm:spPr/>
      <dgm:t>
        <a:bodyPr/>
        <a:lstStyle/>
        <a:p>
          <a:r>
            <a:rPr lang="en-US" dirty="0"/>
            <a:t>Scalability</a:t>
          </a:r>
          <a:endParaRPr lang="en-ZA" dirty="0"/>
        </a:p>
      </dgm:t>
    </dgm:pt>
    <dgm:pt modelId="{2158BF50-6CA3-4646-9AD8-3E724876A284}" type="parTrans" cxnId="{4CD5D653-4144-481E-8D9F-51381E6AB551}">
      <dgm:prSet/>
      <dgm:spPr/>
      <dgm:t>
        <a:bodyPr/>
        <a:lstStyle/>
        <a:p>
          <a:endParaRPr lang="en-ZA"/>
        </a:p>
      </dgm:t>
    </dgm:pt>
    <dgm:pt modelId="{7141E649-1F6D-40E5-B191-467FB2B7ED04}" type="sibTrans" cxnId="{4CD5D653-4144-481E-8D9F-51381E6AB551}">
      <dgm:prSet/>
      <dgm:spPr/>
      <dgm:t>
        <a:bodyPr/>
        <a:lstStyle/>
        <a:p>
          <a:endParaRPr lang="en-ZA"/>
        </a:p>
      </dgm:t>
    </dgm:pt>
    <dgm:pt modelId="{908DF183-6294-44E3-94FA-35C9F8FA8C85}">
      <dgm:prSet/>
      <dgm:spPr/>
      <dgm:t>
        <a:bodyPr/>
        <a:lstStyle/>
        <a:p>
          <a:r>
            <a:rPr lang="en-US" dirty="0"/>
            <a:t>Elasticity</a:t>
          </a:r>
          <a:endParaRPr lang="en-ZA" dirty="0"/>
        </a:p>
      </dgm:t>
    </dgm:pt>
    <dgm:pt modelId="{B49A1BFF-E8D8-4FE1-B33D-BA7ED7226088}" type="parTrans" cxnId="{6E0CC259-7081-4286-A044-1BAF8DAE300D}">
      <dgm:prSet/>
      <dgm:spPr/>
      <dgm:t>
        <a:bodyPr/>
        <a:lstStyle/>
        <a:p>
          <a:endParaRPr lang="en-ZA"/>
        </a:p>
      </dgm:t>
    </dgm:pt>
    <dgm:pt modelId="{555A1BD8-A65D-40A5-878C-8F7F56D017B2}" type="sibTrans" cxnId="{6E0CC259-7081-4286-A044-1BAF8DAE300D}">
      <dgm:prSet/>
      <dgm:spPr/>
      <dgm:t>
        <a:bodyPr/>
        <a:lstStyle/>
        <a:p>
          <a:endParaRPr lang="en-ZA"/>
        </a:p>
      </dgm:t>
    </dgm:pt>
    <dgm:pt modelId="{00A71FA7-B33A-46EC-9CBA-C01139751FBE}">
      <dgm:prSet/>
      <dgm:spPr/>
      <dgm:t>
        <a:bodyPr/>
        <a:lstStyle/>
        <a:p>
          <a:r>
            <a:rPr lang="en-US" dirty="0"/>
            <a:t>Agility</a:t>
          </a:r>
          <a:endParaRPr lang="en-ZA" dirty="0"/>
        </a:p>
      </dgm:t>
    </dgm:pt>
    <dgm:pt modelId="{69DA64E1-2FE8-4928-A43A-946B176B2F9B}" type="parTrans" cxnId="{93BD5351-52E2-4375-BA0D-8B3B295BFAF2}">
      <dgm:prSet/>
      <dgm:spPr/>
      <dgm:t>
        <a:bodyPr/>
        <a:lstStyle/>
        <a:p>
          <a:endParaRPr lang="en-ZA"/>
        </a:p>
      </dgm:t>
    </dgm:pt>
    <dgm:pt modelId="{2B007941-6D35-4B35-9EDA-8AB755981868}" type="sibTrans" cxnId="{93BD5351-52E2-4375-BA0D-8B3B295BFAF2}">
      <dgm:prSet/>
      <dgm:spPr/>
      <dgm:t>
        <a:bodyPr/>
        <a:lstStyle/>
        <a:p>
          <a:endParaRPr lang="en-ZA"/>
        </a:p>
      </dgm:t>
    </dgm:pt>
    <dgm:pt modelId="{9008F22C-75CF-4EF7-8AD9-B1B5D1684A5D}">
      <dgm:prSet/>
      <dgm:spPr/>
      <dgm:t>
        <a:bodyPr/>
        <a:lstStyle/>
        <a:p>
          <a:r>
            <a:rPr lang="en-US" dirty="0"/>
            <a:t>Fault tolerance</a:t>
          </a:r>
          <a:endParaRPr lang="en-ZA" dirty="0"/>
        </a:p>
      </dgm:t>
    </dgm:pt>
    <dgm:pt modelId="{D3A33BB0-76FD-4269-87C0-F0816AE3F5D3}" type="parTrans" cxnId="{549FFF51-5AD2-4E43-B85E-A7E1ADEB12EE}">
      <dgm:prSet/>
      <dgm:spPr/>
      <dgm:t>
        <a:bodyPr/>
        <a:lstStyle/>
        <a:p>
          <a:endParaRPr lang="en-ZA"/>
        </a:p>
      </dgm:t>
    </dgm:pt>
    <dgm:pt modelId="{27DFDECF-FED9-4082-9F43-5416E2AFCCA7}" type="sibTrans" cxnId="{549FFF51-5AD2-4E43-B85E-A7E1ADEB12EE}">
      <dgm:prSet/>
      <dgm:spPr/>
      <dgm:t>
        <a:bodyPr/>
        <a:lstStyle/>
        <a:p>
          <a:endParaRPr lang="en-ZA"/>
        </a:p>
      </dgm:t>
    </dgm:pt>
    <dgm:pt modelId="{C0ECEFFA-A118-44F8-9118-409F3913A4C5}">
      <dgm:prSet/>
      <dgm:spPr/>
      <dgm:t>
        <a:bodyPr/>
        <a:lstStyle/>
        <a:p>
          <a:r>
            <a:rPr lang="en-US" dirty="0"/>
            <a:t>Disaster recovery</a:t>
          </a:r>
          <a:endParaRPr lang="en-ZA" dirty="0"/>
        </a:p>
      </dgm:t>
    </dgm:pt>
    <dgm:pt modelId="{D08DDBCE-1C29-4F98-A8F3-09D002ECBBA1}" type="parTrans" cxnId="{E59DFD7B-79E1-4CB9-AC66-C4BF34044BEF}">
      <dgm:prSet/>
      <dgm:spPr/>
      <dgm:t>
        <a:bodyPr/>
        <a:lstStyle/>
        <a:p>
          <a:endParaRPr lang="en-ZA"/>
        </a:p>
      </dgm:t>
    </dgm:pt>
    <dgm:pt modelId="{F775F94B-34A5-4669-953F-F2A38BC4C80C}" type="sibTrans" cxnId="{E59DFD7B-79E1-4CB9-AC66-C4BF34044BEF}">
      <dgm:prSet/>
      <dgm:spPr/>
      <dgm:t>
        <a:bodyPr/>
        <a:lstStyle/>
        <a:p>
          <a:endParaRPr lang="en-ZA"/>
        </a:p>
      </dgm:t>
    </dgm:pt>
    <dgm:pt modelId="{16D55A95-A832-47AF-B120-0ABA5C34667C}">
      <dgm:prSet/>
      <dgm:spPr/>
      <dgm:t>
        <a:bodyPr/>
        <a:lstStyle/>
        <a:p>
          <a:r>
            <a:rPr lang="en-US" dirty="0"/>
            <a:t>Reach</a:t>
          </a:r>
          <a:endParaRPr lang="en-ZA" dirty="0"/>
        </a:p>
      </dgm:t>
    </dgm:pt>
    <dgm:pt modelId="{C2E6E4A0-A251-42B8-B15F-4B5E602BE18F}" type="parTrans" cxnId="{8FE98293-4578-476B-AF21-641619B16489}">
      <dgm:prSet/>
      <dgm:spPr/>
      <dgm:t>
        <a:bodyPr/>
        <a:lstStyle/>
        <a:p>
          <a:endParaRPr lang="en-ZA"/>
        </a:p>
      </dgm:t>
    </dgm:pt>
    <dgm:pt modelId="{76392DA3-38FE-41EB-AD1A-54710A39C52C}" type="sibTrans" cxnId="{8FE98293-4578-476B-AF21-641619B16489}">
      <dgm:prSet/>
      <dgm:spPr/>
      <dgm:t>
        <a:bodyPr/>
        <a:lstStyle/>
        <a:p>
          <a:endParaRPr lang="en-ZA"/>
        </a:p>
      </dgm:t>
    </dgm:pt>
    <dgm:pt modelId="{93A799F6-2725-43A9-B63C-F636986F401C}">
      <dgm:prSet/>
      <dgm:spPr/>
      <dgm:t>
        <a:bodyPr/>
        <a:lstStyle/>
        <a:p>
          <a:r>
            <a:rPr lang="en-US" dirty="0"/>
            <a:t>Security</a:t>
          </a:r>
          <a:endParaRPr lang="en-ZA" dirty="0"/>
        </a:p>
      </dgm:t>
    </dgm:pt>
    <dgm:pt modelId="{AD43B1A8-49BA-4729-975C-2C759998AD6C}" type="parTrans" cxnId="{160C1164-49FA-4D81-9FC9-16EC43ABFE4D}">
      <dgm:prSet/>
      <dgm:spPr/>
      <dgm:t>
        <a:bodyPr/>
        <a:lstStyle/>
        <a:p>
          <a:endParaRPr lang="en-ZA"/>
        </a:p>
      </dgm:t>
    </dgm:pt>
    <dgm:pt modelId="{BBE674C5-B7A8-4C7E-A5BA-43473219C375}" type="sibTrans" cxnId="{160C1164-49FA-4D81-9FC9-16EC43ABFE4D}">
      <dgm:prSet/>
      <dgm:spPr/>
      <dgm:t>
        <a:bodyPr/>
        <a:lstStyle/>
        <a:p>
          <a:endParaRPr lang="en-ZA"/>
        </a:p>
      </dgm:t>
    </dgm:pt>
    <dgm:pt modelId="{F128815F-12DD-4BDF-BD9E-903C1ED82086}" type="pres">
      <dgm:prSet presAssocID="{9E49D31C-7FDA-4129-A2F4-1CCEF549F863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1817AB8-3DF4-498C-B386-56A6EADADA4A}" type="pres">
      <dgm:prSet presAssocID="{9E49D31C-7FDA-4129-A2F4-1CCEF549F863}" presName="cycle" presStyleCnt="0"/>
      <dgm:spPr/>
    </dgm:pt>
    <dgm:pt modelId="{22A18DF8-A7BD-4B25-A4EB-AABC2D32AFE9}" type="pres">
      <dgm:prSet presAssocID="{9E49D31C-7FDA-4129-A2F4-1CCEF549F863}" presName="centerShape" presStyleCnt="0"/>
      <dgm:spPr/>
    </dgm:pt>
    <dgm:pt modelId="{691C2645-BE0D-45C1-9EB5-F6D30C8C2563}" type="pres">
      <dgm:prSet presAssocID="{9E49D31C-7FDA-4129-A2F4-1CCEF549F863}" presName="connSite" presStyleLbl="node1" presStyleIdx="0" presStyleCnt="3"/>
      <dgm:spPr/>
    </dgm:pt>
    <dgm:pt modelId="{B224FDEE-B658-47A3-B466-E2E056BC99D8}" type="pres">
      <dgm:prSet presAssocID="{9E49D31C-7FDA-4129-A2F4-1CCEF549F863}" presName="visibl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844F9A5A-C65E-42A8-8815-A2043395139C}" type="pres">
      <dgm:prSet presAssocID="{2B1A39D6-189B-4C58-8F37-3F107D289CBA}" presName="Name25" presStyleLbl="parChTrans1D1" presStyleIdx="0" presStyleCnt="2"/>
      <dgm:spPr/>
    </dgm:pt>
    <dgm:pt modelId="{BFE682BB-2CB7-4F1B-93B6-8D609EFE97E2}" type="pres">
      <dgm:prSet presAssocID="{D598C16A-8864-45B1-90A0-E57960DF66CF}" presName="node" presStyleCnt="0"/>
      <dgm:spPr/>
    </dgm:pt>
    <dgm:pt modelId="{73371E09-3D29-4329-9ABA-BE4BBFD3B169}" type="pres">
      <dgm:prSet presAssocID="{D598C16A-8864-45B1-90A0-E57960DF66CF}" presName="parentNode" presStyleLbl="node1" presStyleIdx="1" presStyleCnt="3">
        <dgm:presLayoutVars>
          <dgm:chMax val="1"/>
          <dgm:bulletEnabled val="1"/>
        </dgm:presLayoutVars>
      </dgm:prSet>
      <dgm:spPr/>
    </dgm:pt>
    <dgm:pt modelId="{43BF7224-74B1-4CB3-BBF4-6B4FF89D07FC}" type="pres">
      <dgm:prSet presAssocID="{D598C16A-8864-45B1-90A0-E57960DF66CF}" presName="childNode" presStyleLbl="revTx" presStyleIdx="0" presStyleCnt="2">
        <dgm:presLayoutVars>
          <dgm:bulletEnabled val="1"/>
        </dgm:presLayoutVars>
      </dgm:prSet>
      <dgm:spPr/>
    </dgm:pt>
    <dgm:pt modelId="{34FAE9AA-F823-4814-8DD1-B731D60A71A2}" type="pres">
      <dgm:prSet presAssocID="{30979201-EF6B-4B1F-9CDB-28BCFB46442E}" presName="Name25" presStyleLbl="parChTrans1D1" presStyleIdx="1" presStyleCnt="2"/>
      <dgm:spPr/>
    </dgm:pt>
    <dgm:pt modelId="{4788FB76-EAD7-46F5-A7B0-28069B6A6B69}" type="pres">
      <dgm:prSet presAssocID="{CD2AD84E-A31D-45CC-A15F-7FFDCBE4B60B}" presName="node" presStyleCnt="0"/>
      <dgm:spPr/>
    </dgm:pt>
    <dgm:pt modelId="{E8EA78F8-33BB-4DC9-BDC0-107698792CB9}" type="pres">
      <dgm:prSet presAssocID="{CD2AD84E-A31D-45CC-A15F-7FFDCBE4B60B}" presName="parentNode" presStyleLbl="node1" presStyleIdx="2" presStyleCnt="3" custLinFactNeighborX="14437" custLinFactNeighborY="-26626">
        <dgm:presLayoutVars>
          <dgm:chMax val="1"/>
          <dgm:bulletEnabled val="1"/>
        </dgm:presLayoutVars>
      </dgm:prSet>
      <dgm:spPr/>
    </dgm:pt>
    <dgm:pt modelId="{A1058048-3EB6-4DFB-8ED7-D1FB1E370921}" type="pres">
      <dgm:prSet presAssocID="{CD2AD84E-A31D-45CC-A15F-7FFDCBE4B60B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02A0ED02-667A-4872-896D-40DD6BF66B32}" type="presOf" srcId="{67799B78-5F8A-4A1F-952B-B38911E0FDEB}" destId="{43BF7224-74B1-4CB3-BBF4-6B4FF89D07FC}" srcOrd="0" destOrd="0" presId="urn:microsoft.com/office/officeart/2005/8/layout/radial2"/>
    <dgm:cxn modelId="{1CBFCC03-190F-44C8-B055-D8F0895BCC8D}" type="presOf" srcId="{2B1A39D6-189B-4C58-8F37-3F107D289CBA}" destId="{844F9A5A-C65E-42A8-8815-A2043395139C}" srcOrd="0" destOrd="0" presId="urn:microsoft.com/office/officeart/2005/8/layout/radial2"/>
    <dgm:cxn modelId="{374D8219-9C6E-4FB5-8855-445CBAF0C767}" type="presOf" srcId="{93A799F6-2725-43A9-B63C-F636986F401C}" destId="{A1058048-3EB6-4DFB-8ED7-D1FB1E370921}" srcOrd="0" destOrd="7" presId="urn:microsoft.com/office/officeart/2005/8/layout/radial2"/>
    <dgm:cxn modelId="{03436526-2C50-4E73-9DAF-776B6D8BC765}" type="presOf" srcId="{9E49D31C-7FDA-4129-A2F4-1CCEF549F863}" destId="{F128815F-12DD-4BDF-BD9E-903C1ED82086}" srcOrd="0" destOrd="0" presId="urn:microsoft.com/office/officeart/2005/8/layout/radial2"/>
    <dgm:cxn modelId="{574C9F30-DA0F-4C77-A670-61847BECAAB1}" srcId="{D598C16A-8864-45B1-90A0-E57960DF66CF}" destId="{80A853B0-99F6-499F-B3DA-37E110CC63B0}" srcOrd="5" destOrd="0" parTransId="{D7DF99FA-AD84-4347-8524-BA3DD0A89B53}" sibTransId="{2542CBF9-2726-44B7-BCDD-7CF207D7DB8A}"/>
    <dgm:cxn modelId="{03B67434-F4A8-41E0-B578-5596978FB2B3}" type="presOf" srcId="{64C8F5BB-C565-40FC-AF5B-2E26114425D5}" destId="{43BF7224-74B1-4CB3-BBF4-6B4FF89D07FC}" srcOrd="0" destOrd="6" presId="urn:microsoft.com/office/officeart/2005/8/layout/radial2"/>
    <dgm:cxn modelId="{B8AAB834-BBD5-41B1-91B7-4510C9049323}" srcId="{CD2AD84E-A31D-45CC-A15F-7FFDCBE4B60B}" destId="{6457173C-D8D9-42A2-A9C6-2C64A42DCE83}" srcOrd="0" destOrd="0" parTransId="{F9C8DAA3-1A0B-4299-A562-7FBE9A27D8B3}" sibTransId="{CF771491-C067-4328-AA42-80F4418BDC65}"/>
    <dgm:cxn modelId="{5D3DAF35-7AFB-4002-B1D9-3956076F1217}" srcId="{9E49D31C-7FDA-4129-A2F4-1CCEF549F863}" destId="{CD2AD84E-A31D-45CC-A15F-7FFDCBE4B60B}" srcOrd="1" destOrd="0" parTransId="{30979201-EF6B-4B1F-9CDB-28BCFB46442E}" sibTransId="{6D8B955A-C4F1-48B5-B3C2-3A5F8D249652}"/>
    <dgm:cxn modelId="{160C1164-49FA-4D81-9FC9-16EC43ABFE4D}" srcId="{CD2AD84E-A31D-45CC-A15F-7FFDCBE4B60B}" destId="{93A799F6-2725-43A9-B63C-F636986F401C}" srcOrd="7" destOrd="0" parTransId="{AD43B1A8-49BA-4729-975C-2C759998AD6C}" sibTransId="{BBE674C5-B7A8-4C7E-A5BA-43473219C375}"/>
    <dgm:cxn modelId="{E3431469-9616-45A9-8692-61F0169FC6F9}" type="presOf" srcId="{30979201-EF6B-4B1F-9CDB-28BCFB46442E}" destId="{34FAE9AA-F823-4814-8DD1-B731D60A71A2}" srcOrd="0" destOrd="0" presId="urn:microsoft.com/office/officeart/2005/8/layout/radial2"/>
    <dgm:cxn modelId="{71EB8D6F-98F9-4E31-B825-C2F99E00C0D8}" type="presOf" srcId="{908DF183-6294-44E3-94FA-35C9F8FA8C85}" destId="{A1058048-3EB6-4DFB-8ED7-D1FB1E370921}" srcOrd="0" destOrd="2" presId="urn:microsoft.com/office/officeart/2005/8/layout/radial2"/>
    <dgm:cxn modelId="{93BD5351-52E2-4375-BA0D-8B3B295BFAF2}" srcId="{CD2AD84E-A31D-45CC-A15F-7FFDCBE4B60B}" destId="{00A71FA7-B33A-46EC-9CBA-C01139751FBE}" srcOrd="3" destOrd="0" parTransId="{69DA64E1-2FE8-4928-A43A-946B176B2F9B}" sibTransId="{2B007941-6D35-4B35-9EDA-8AB755981868}"/>
    <dgm:cxn modelId="{549FFF51-5AD2-4E43-B85E-A7E1ADEB12EE}" srcId="{CD2AD84E-A31D-45CC-A15F-7FFDCBE4B60B}" destId="{9008F22C-75CF-4EF7-8AD9-B1B5D1684A5D}" srcOrd="4" destOrd="0" parTransId="{D3A33BB0-76FD-4269-87C0-F0816AE3F5D3}" sibTransId="{27DFDECF-FED9-4082-9F43-5416E2AFCCA7}"/>
    <dgm:cxn modelId="{2A818F73-10F2-47B5-8BAC-105E5211DEC4}" srcId="{D598C16A-8864-45B1-90A0-E57960DF66CF}" destId="{2609E2DE-D143-4EFE-967F-D4C19DF22378}" srcOrd="4" destOrd="0" parTransId="{13E1D5E9-70D1-4EC2-BC63-B51ADAD5DBCE}" sibTransId="{8A804F43-9F85-4EBD-9D3C-FC45108920C6}"/>
    <dgm:cxn modelId="{4CD5D653-4144-481E-8D9F-51381E6AB551}" srcId="{CD2AD84E-A31D-45CC-A15F-7FFDCBE4B60B}" destId="{AAEA35F6-52D1-4740-A33C-15BA9737FF2A}" srcOrd="1" destOrd="0" parTransId="{2158BF50-6CA3-4646-9AD8-3E724876A284}" sibTransId="{7141E649-1F6D-40E5-B191-467FB2B7ED04}"/>
    <dgm:cxn modelId="{817B2A56-F933-4065-91CD-578318D5F598}" type="presOf" srcId="{AAEA35F6-52D1-4740-A33C-15BA9737FF2A}" destId="{A1058048-3EB6-4DFB-8ED7-D1FB1E370921}" srcOrd="0" destOrd="1" presId="urn:microsoft.com/office/officeart/2005/8/layout/radial2"/>
    <dgm:cxn modelId="{6E0CC259-7081-4286-A044-1BAF8DAE300D}" srcId="{CD2AD84E-A31D-45CC-A15F-7FFDCBE4B60B}" destId="{908DF183-6294-44E3-94FA-35C9F8FA8C85}" srcOrd="2" destOrd="0" parTransId="{B49A1BFF-E8D8-4FE1-B33D-BA7ED7226088}" sibTransId="{555A1BD8-A65D-40A5-878C-8F7F56D017B2}"/>
    <dgm:cxn modelId="{FFE4C879-9A2B-4C26-A950-390060B89920}" type="presOf" srcId="{16D55A95-A832-47AF-B120-0ABA5C34667C}" destId="{A1058048-3EB6-4DFB-8ED7-D1FB1E370921}" srcOrd="0" destOrd="6" presId="urn:microsoft.com/office/officeart/2005/8/layout/radial2"/>
    <dgm:cxn modelId="{9CC8D47A-E264-437F-8FCB-51DCA31B1082}" srcId="{9E49D31C-7FDA-4129-A2F4-1CCEF549F863}" destId="{D598C16A-8864-45B1-90A0-E57960DF66CF}" srcOrd="0" destOrd="0" parTransId="{2B1A39D6-189B-4C58-8F37-3F107D289CBA}" sibTransId="{97ADE3F0-1C02-404D-8926-6733ED42D486}"/>
    <dgm:cxn modelId="{E59DFD7B-79E1-4CB9-AC66-C4BF34044BEF}" srcId="{CD2AD84E-A31D-45CC-A15F-7FFDCBE4B60B}" destId="{C0ECEFFA-A118-44F8-9118-409F3913A4C5}" srcOrd="5" destOrd="0" parTransId="{D08DDBCE-1C29-4F98-A8F3-09D002ECBBA1}" sibTransId="{F775F94B-34A5-4669-953F-F2A38BC4C80C}"/>
    <dgm:cxn modelId="{7283B280-726F-449A-BAE6-B8024C25E86E}" type="presOf" srcId="{6457173C-D8D9-42A2-A9C6-2C64A42DCE83}" destId="{A1058048-3EB6-4DFB-8ED7-D1FB1E370921}" srcOrd="0" destOrd="0" presId="urn:microsoft.com/office/officeart/2005/8/layout/radial2"/>
    <dgm:cxn modelId="{155B7F8F-E6FF-4A03-8E1F-6E8EEA3C8129}" srcId="{D598C16A-8864-45B1-90A0-E57960DF66CF}" destId="{FD615EFB-A5F1-4507-965B-5006DB7C3F4C}" srcOrd="3" destOrd="0" parTransId="{B2901500-6E78-4E12-99DE-752E64867B15}" sibTransId="{C5EC6800-C262-4970-B3E7-86BF163B624D}"/>
    <dgm:cxn modelId="{09EE2D91-3A4A-4856-911B-15E814CC5C46}" type="presOf" srcId="{C0ECEFFA-A118-44F8-9118-409F3913A4C5}" destId="{A1058048-3EB6-4DFB-8ED7-D1FB1E370921}" srcOrd="0" destOrd="5" presId="urn:microsoft.com/office/officeart/2005/8/layout/radial2"/>
    <dgm:cxn modelId="{8FE98293-4578-476B-AF21-641619B16489}" srcId="{CD2AD84E-A31D-45CC-A15F-7FFDCBE4B60B}" destId="{16D55A95-A832-47AF-B120-0ABA5C34667C}" srcOrd="6" destOrd="0" parTransId="{C2E6E4A0-A251-42B8-B15F-4B5E602BE18F}" sibTransId="{76392DA3-38FE-41EB-AD1A-54710A39C52C}"/>
    <dgm:cxn modelId="{A5F97694-E89A-4AC4-B68A-69A31047DF3E}" srcId="{D598C16A-8864-45B1-90A0-E57960DF66CF}" destId="{528E406F-BEA9-4BA4-8C21-5281AC05EB4A}" srcOrd="1" destOrd="0" parTransId="{C39C2F16-9428-4419-A861-6BF35C8C3208}" sibTransId="{052DC501-E7B3-4D4F-9AF7-77CBE14AFA2E}"/>
    <dgm:cxn modelId="{DA28E199-CFA9-4F4A-ADD0-27DCA957E3AF}" srcId="{D598C16A-8864-45B1-90A0-E57960DF66CF}" destId="{67799B78-5F8A-4A1F-952B-B38911E0FDEB}" srcOrd="0" destOrd="0" parTransId="{8EF3A589-CDBB-4BE5-9F7F-253876BFDA78}" sibTransId="{E4A079CF-71FD-44FE-BA69-621CA6C3EB34}"/>
    <dgm:cxn modelId="{C5D09E9C-CEB0-419E-B529-6DBBD563474A}" type="presOf" srcId="{CD2AD84E-A31D-45CC-A15F-7FFDCBE4B60B}" destId="{E8EA78F8-33BB-4DC9-BDC0-107698792CB9}" srcOrd="0" destOrd="0" presId="urn:microsoft.com/office/officeart/2005/8/layout/radial2"/>
    <dgm:cxn modelId="{75469C9F-8DA3-4390-BC4E-4BBEA658A8A0}" type="presOf" srcId="{D598C16A-8864-45B1-90A0-E57960DF66CF}" destId="{73371E09-3D29-4329-9ABA-BE4BBFD3B169}" srcOrd="0" destOrd="0" presId="urn:microsoft.com/office/officeart/2005/8/layout/radial2"/>
    <dgm:cxn modelId="{A38667A9-70F2-48D7-94DC-B97495A37E92}" type="presOf" srcId="{528E406F-BEA9-4BA4-8C21-5281AC05EB4A}" destId="{43BF7224-74B1-4CB3-BBF4-6B4FF89D07FC}" srcOrd="0" destOrd="1" presId="urn:microsoft.com/office/officeart/2005/8/layout/radial2"/>
    <dgm:cxn modelId="{84710BB4-220A-4929-980D-2AA323087973}" srcId="{D598C16A-8864-45B1-90A0-E57960DF66CF}" destId="{64C8F5BB-C565-40FC-AF5B-2E26114425D5}" srcOrd="6" destOrd="0" parTransId="{D3064F54-055B-4BCD-A0ED-A09804F5928A}" sibTransId="{0749595A-8A33-4447-869D-A0EDD8A3FFAC}"/>
    <dgm:cxn modelId="{5F8AF4BA-0C27-4D24-ABFC-974C4DCBA0EA}" type="presOf" srcId="{FD615EFB-A5F1-4507-965B-5006DB7C3F4C}" destId="{43BF7224-74B1-4CB3-BBF4-6B4FF89D07FC}" srcOrd="0" destOrd="3" presId="urn:microsoft.com/office/officeart/2005/8/layout/radial2"/>
    <dgm:cxn modelId="{FAC531C7-FFAB-4EAC-ACCB-4773E229D2F2}" type="presOf" srcId="{80A853B0-99F6-499F-B3DA-37E110CC63B0}" destId="{43BF7224-74B1-4CB3-BBF4-6B4FF89D07FC}" srcOrd="0" destOrd="5" presId="urn:microsoft.com/office/officeart/2005/8/layout/radial2"/>
    <dgm:cxn modelId="{720E74D6-1469-4AF2-AFDA-B730D4A58D69}" type="presOf" srcId="{00A71FA7-B33A-46EC-9CBA-C01139751FBE}" destId="{A1058048-3EB6-4DFB-8ED7-D1FB1E370921}" srcOrd="0" destOrd="3" presId="urn:microsoft.com/office/officeart/2005/8/layout/radial2"/>
    <dgm:cxn modelId="{5C9139DD-42A6-4CF2-9F12-1B717A369993}" type="presOf" srcId="{9008F22C-75CF-4EF7-8AD9-B1B5D1684A5D}" destId="{A1058048-3EB6-4DFB-8ED7-D1FB1E370921}" srcOrd="0" destOrd="4" presId="urn:microsoft.com/office/officeart/2005/8/layout/radial2"/>
    <dgm:cxn modelId="{784951E3-6732-4457-AC44-111DB35D49AF}" srcId="{D598C16A-8864-45B1-90A0-E57960DF66CF}" destId="{C7885F59-0B94-4330-AF6C-77C8D496D771}" srcOrd="2" destOrd="0" parTransId="{64EB3DA0-6C1D-4272-A163-EF51BDE84B17}" sibTransId="{0127DAD9-8266-4D2C-8F11-48458B4D07A3}"/>
    <dgm:cxn modelId="{9A3231F6-CD8F-424B-B6B1-F06686A0A090}" type="presOf" srcId="{2609E2DE-D143-4EFE-967F-D4C19DF22378}" destId="{43BF7224-74B1-4CB3-BBF4-6B4FF89D07FC}" srcOrd="0" destOrd="4" presId="urn:microsoft.com/office/officeart/2005/8/layout/radial2"/>
    <dgm:cxn modelId="{2EFB77FA-052A-4307-ACE6-8E67E5AD7E91}" type="presOf" srcId="{C7885F59-0B94-4330-AF6C-77C8D496D771}" destId="{43BF7224-74B1-4CB3-BBF4-6B4FF89D07FC}" srcOrd="0" destOrd="2" presId="urn:microsoft.com/office/officeart/2005/8/layout/radial2"/>
    <dgm:cxn modelId="{D21150C7-2DFE-49A0-9284-C99913296334}" type="presParOf" srcId="{F128815F-12DD-4BDF-BD9E-903C1ED82086}" destId="{D1817AB8-3DF4-498C-B386-56A6EADADA4A}" srcOrd="0" destOrd="0" presId="urn:microsoft.com/office/officeart/2005/8/layout/radial2"/>
    <dgm:cxn modelId="{439DA66A-2C0E-47DA-BD26-5B32B10CB0A6}" type="presParOf" srcId="{D1817AB8-3DF4-498C-B386-56A6EADADA4A}" destId="{22A18DF8-A7BD-4B25-A4EB-AABC2D32AFE9}" srcOrd="0" destOrd="0" presId="urn:microsoft.com/office/officeart/2005/8/layout/radial2"/>
    <dgm:cxn modelId="{9EAB7F5F-EAB4-4186-B016-9CF0E49CD8FB}" type="presParOf" srcId="{22A18DF8-A7BD-4B25-A4EB-AABC2D32AFE9}" destId="{691C2645-BE0D-45C1-9EB5-F6D30C8C2563}" srcOrd="0" destOrd="0" presId="urn:microsoft.com/office/officeart/2005/8/layout/radial2"/>
    <dgm:cxn modelId="{0A7AA8D5-810A-4807-AB2C-B88EE58369F1}" type="presParOf" srcId="{22A18DF8-A7BD-4B25-A4EB-AABC2D32AFE9}" destId="{B224FDEE-B658-47A3-B466-E2E056BC99D8}" srcOrd="1" destOrd="0" presId="urn:microsoft.com/office/officeart/2005/8/layout/radial2"/>
    <dgm:cxn modelId="{176468D9-6FA7-4265-8A92-F3E7D607069F}" type="presParOf" srcId="{D1817AB8-3DF4-498C-B386-56A6EADADA4A}" destId="{844F9A5A-C65E-42A8-8815-A2043395139C}" srcOrd="1" destOrd="0" presId="urn:microsoft.com/office/officeart/2005/8/layout/radial2"/>
    <dgm:cxn modelId="{37B99227-2CF8-4E39-82CA-35D92C611042}" type="presParOf" srcId="{D1817AB8-3DF4-498C-B386-56A6EADADA4A}" destId="{BFE682BB-2CB7-4F1B-93B6-8D609EFE97E2}" srcOrd="2" destOrd="0" presId="urn:microsoft.com/office/officeart/2005/8/layout/radial2"/>
    <dgm:cxn modelId="{AE3ACB1C-FC5B-4D0C-BAE4-232644B22C29}" type="presParOf" srcId="{BFE682BB-2CB7-4F1B-93B6-8D609EFE97E2}" destId="{73371E09-3D29-4329-9ABA-BE4BBFD3B169}" srcOrd="0" destOrd="0" presId="urn:microsoft.com/office/officeart/2005/8/layout/radial2"/>
    <dgm:cxn modelId="{DF71051D-42C2-417B-BAB0-E28638585093}" type="presParOf" srcId="{BFE682BB-2CB7-4F1B-93B6-8D609EFE97E2}" destId="{43BF7224-74B1-4CB3-BBF4-6B4FF89D07FC}" srcOrd="1" destOrd="0" presId="urn:microsoft.com/office/officeart/2005/8/layout/radial2"/>
    <dgm:cxn modelId="{D2AE90CE-3938-4FFC-8FD0-844328D600B6}" type="presParOf" srcId="{D1817AB8-3DF4-498C-B386-56A6EADADA4A}" destId="{34FAE9AA-F823-4814-8DD1-B731D60A71A2}" srcOrd="3" destOrd="0" presId="urn:microsoft.com/office/officeart/2005/8/layout/radial2"/>
    <dgm:cxn modelId="{E2D5D3CD-21AD-4944-A337-CBD579016AA1}" type="presParOf" srcId="{D1817AB8-3DF4-498C-B386-56A6EADADA4A}" destId="{4788FB76-EAD7-46F5-A7B0-28069B6A6B69}" srcOrd="4" destOrd="0" presId="urn:microsoft.com/office/officeart/2005/8/layout/radial2"/>
    <dgm:cxn modelId="{9CE973DF-0FFB-4633-9956-467CC277E790}" type="presParOf" srcId="{4788FB76-EAD7-46F5-A7B0-28069B6A6B69}" destId="{E8EA78F8-33BB-4DC9-BDC0-107698792CB9}" srcOrd="0" destOrd="0" presId="urn:microsoft.com/office/officeart/2005/8/layout/radial2"/>
    <dgm:cxn modelId="{24C099E4-7042-4B82-95F8-2ED2D68A9D0A}" type="presParOf" srcId="{4788FB76-EAD7-46F5-A7B0-28069B6A6B69}" destId="{A1058048-3EB6-4DFB-8ED7-D1FB1E37092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AE9AA-F823-4814-8DD1-B731D60A71A2}">
      <dsp:nvSpPr>
        <dsp:cNvPr id="0" name=""/>
        <dsp:cNvSpPr/>
      </dsp:nvSpPr>
      <dsp:spPr>
        <a:xfrm rot="1146920">
          <a:off x="3939884" y="2616548"/>
          <a:ext cx="943928" cy="47724"/>
        </a:xfrm>
        <a:custGeom>
          <a:avLst/>
          <a:gdLst/>
          <a:ahLst/>
          <a:cxnLst/>
          <a:rect l="0" t="0" r="0" b="0"/>
          <a:pathLst>
            <a:path>
              <a:moveTo>
                <a:pt x="0" y="23862"/>
              </a:moveTo>
              <a:lnTo>
                <a:pt x="943928" y="23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F9A5A-C65E-42A8-8815-A2043395139C}">
      <dsp:nvSpPr>
        <dsp:cNvPr id="0" name=""/>
        <dsp:cNvSpPr/>
      </dsp:nvSpPr>
      <dsp:spPr>
        <a:xfrm rot="19883757">
          <a:off x="3907160" y="1361223"/>
          <a:ext cx="962673" cy="47724"/>
        </a:xfrm>
        <a:custGeom>
          <a:avLst/>
          <a:gdLst/>
          <a:ahLst/>
          <a:cxnLst/>
          <a:rect l="0" t="0" r="0" b="0"/>
          <a:pathLst>
            <a:path>
              <a:moveTo>
                <a:pt x="0" y="23862"/>
              </a:moveTo>
              <a:lnTo>
                <a:pt x="962673" y="23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24FDEE-B658-47A3-B466-E2E056BC99D8}">
      <dsp:nvSpPr>
        <dsp:cNvPr id="0" name=""/>
        <dsp:cNvSpPr/>
      </dsp:nvSpPr>
      <dsp:spPr>
        <a:xfrm>
          <a:off x="1596046" y="753618"/>
          <a:ext cx="2788071" cy="278807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71E09-3D29-4329-9ABA-BE4BBFD3B169}">
      <dsp:nvSpPr>
        <dsp:cNvPr id="0" name=""/>
        <dsp:cNvSpPr/>
      </dsp:nvSpPr>
      <dsp:spPr>
        <a:xfrm>
          <a:off x="4715838" y="636"/>
          <a:ext cx="1560783" cy="15607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Service</a:t>
          </a:r>
          <a:endParaRPr lang="en-ZA" sz="2500" kern="1200"/>
        </a:p>
      </dsp:txBody>
      <dsp:txXfrm>
        <a:off x="4944409" y="229207"/>
        <a:ext cx="1103641" cy="1103641"/>
      </dsp:txXfrm>
    </dsp:sp>
    <dsp:sp modelId="{43BF7224-74B1-4CB3-BBF4-6B4FF89D07FC}">
      <dsp:nvSpPr>
        <dsp:cNvPr id="0" name=""/>
        <dsp:cNvSpPr/>
      </dsp:nvSpPr>
      <dsp:spPr>
        <a:xfrm>
          <a:off x="6432700" y="636"/>
          <a:ext cx="2341175" cy="1560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Servers</a:t>
          </a:r>
          <a:endParaRPr lang="en-ZA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Storage</a:t>
          </a:r>
          <a:endParaRPr lang="en-ZA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Databases</a:t>
          </a:r>
          <a:endParaRPr lang="en-ZA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Networking</a:t>
          </a:r>
          <a:endParaRPr lang="en-ZA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Software</a:t>
          </a:r>
          <a:endParaRPr lang="en-ZA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Analytics</a:t>
          </a:r>
          <a:endParaRPr lang="en-ZA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AI</a:t>
          </a:r>
          <a:endParaRPr lang="en-ZA" sz="1300" kern="1200" dirty="0"/>
        </a:p>
      </dsp:txBody>
      <dsp:txXfrm>
        <a:off x="6432700" y="636"/>
        <a:ext cx="2341175" cy="1560783"/>
      </dsp:txXfrm>
    </dsp:sp>
    <dsp:sp modelId="{E8EA78F8-33BB-4DC9-BDC0-107698792CB9}">
      <dsp:nvSpPr>
        <dsp:cNvPr id="0" name=""/>
        <dsp:cNvSpPr/>
      </dsp:nvSpPr>
      <dsp:spPr>
        <a:xfrm>
          <a:off x="4811669" y="2232447"/>
          <a:ext cx="1672843" cy="1672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Features</a:t>
          </a:r>
          <a:endParaRPr lang="en-ZA" sz="2500" kern="1200" dirty="0"/>
        </a:p>
      </dsp:txBody>
      <dsp:txXfrm>
        <a:off x="5056651" y="2477429"/>
        <a:ext cx="1182879" cy="1182879"/>
      </dsp:txXfrm>
    </dsp:sp>
    <dsp:sp modelId="{A1058048-3EB6-4DFB-8ED7-D1FB1E370921}">
      <dsp:nvSpPr>
        <dsp:cNvPr id="0" name=""/>
        <dsp:cNvSpPr/>
      </dsp:nvSpPr>
      <dsp:spPr>
        <a:xfrm>
          <a:off x="6651796" y="2232447"/>
          <a:ext cx="2509264" cy="1672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HA</a:t>
          </a:r>
          <a:endParaRPr lang="en-ZA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Scalability</a:t>
          </a:r>
          <a:endParaRPr lang="en-ZA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Elasticity</a:t>
          </a:r>
          <a:endParaRPr lang="en-ZA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Agility</a:t>
          </a:r>
          <a:endParaRPr lang="en-ZA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Fault tolerance</a:t>
          </a:r>
          <a:endParaRPr lang="en-ZA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Disaster recovery</a:t>
          </a:r>
          <a:endParaRPr lang="en-ZA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Reach</a:t>
          </a:r>
          <a:endParaRPr lang="en-ZA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Security</a:t>
          </a:r>
          <a:endParaRPr lang="en-ZA" sz="1300" kern="1200" dirty="0"/>
        </a:p>
      </dsp:txBody>
      <dsp:txXfrm>
        <a:off x="6651796" y="2232447"/>
        <a:ext cx="2509264" cy="1672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21813-082E-4073-B895-998AA70FF46F}" type="datetimeFigureOut">
              <a:rPr lang="en-ZA" smtClean="0"/>
              <a:t>12/09/2019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1BE67-D965-4E3C-9636-1E16FA60A72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23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public cloud is owned by the cloud services provider (also known as a hosting provider). It provides resources and services to multiple organizations and users, who connect to the cloud service via a secure network connection , typically over the internet. </a:t>
            </a:r>
          </a:p>
          <a:p>
            <a:endParaRPr lang="en-GB" dirty="0"/>
          </a:p>
          <a:p>
            <a:r>
              <a:rPr lang="en-GB" b="1" dirty="0"/>
              <a:t>Ownership: The resources do not belong to the organisation or user utilizing them, rather the third-party provider</a:t>
            </a:r>
          </a:p>
          <a:p>
            <a:r>
              <a:rPr lang="en-GB" b="1" dirty="0"/>
              <a:t>Multiple End users: Available to multiple organisations or users</a:t>
            </a:r>
          </a:p>
          <a:p>
            <a:r>
              <a:rPr lang="en-GB" b="1" dirty="0"/>
              <a:t>Public access: </a:t>
            </a:r>
          </a:p>
          <a:p>
            <a:r>
              <a:rPr lang="en-GB" b="1" dirty="0"/>
              <a:t>Availability: Most common  deployment model</a:t>
            </a:r>
          </a:p>
          <a:p>
            <a:r>
              <a:rPr lang="en-GB" b="1" dirty="0"/>
              <a:t>Connectivity: Typically over the internet</a:t>
            </a:r>
          </a:p>
          <a:p>
            <a:r>
              <a:rPr lang="en-GB" b="1" dirty="0"/>
              <a:t>Skills: Do not require deep technical knowledge to setup or use the services</a:t>
            </a:r>
          </a:p>
          <a:p>
            <a:endParaRPr lang="en-GB" b="1" dirty="0"/>
          </a:p>
          <a:p>
            <a:r>
              <a:rPr lang="en-GB" dirty="0"/>
              <a:t>In some cases, cloud users can save additional costs by sharing computing resources with other cloud users.</a:t>
            </a:r>
          </a:p>
          <a:p>
            <a:endParaRPr lang="en-GB" dirty="0"/>
          </a:p>
          <a:p>
            <a:r>
              <a:rPr lang="en-GB" b="1" u="sng" dirty="0"/>
              <a:t>Common Use case:</a:t>
            </a:r>
          </a:p>
          <a:p>
            <a:r>
              <a:rPr lang="en-GB" b="0" u="none" dirty="0"/>
              <a:t>Website or blog – user or organisations don’t have to worry about maintaining or managing hardware</a:t>
            </a:r>
            <a:endParaRPr lang="en-ZA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BE67-D965-4E3C-9636-1E16FA60A727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152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B52-55BE-5D40-8AEB-ACA26419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4602-74F8-F545-9107-F2A9A05E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C494-1404-CD41-9A30-A22BD89B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BD20-BC73-9343-BD8C-E160BFE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82F1-59BA-E747-B271-78274D2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E7BD-841B-2741-8156-20F5971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A169-34E1-4447-8292-5F0D2CCB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510-2BC6-AE43-9009-DD8541C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5D-B961-E74B-94F4-5B0C97A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6B53-3FD9-DF49-A23C-DE7D7B0F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26DCF-6A2E-C84F-88CE-7DD4682BB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4F9C-BF1B-6F48-9D49-B794C101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247F-E444-194A-B36B-76FF9E4C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26F9-E1BF-C244-A8BF-3B911D0C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4AC2-CCC3-024B-94A9-D3937FC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59E5-C07C-4046-9758-90D9A680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6EA1-46EE-3149-A35E-981C7F5F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EFF03-BA07-264E-BB42-EEE1B06B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219-2833-3642-BE14-11BA60B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4730-CA39-1B4A-9C05-E8F11F8A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7C30D23-9DE3-654E-BF48-AA557A4338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4027" y="6176963"/>
            <a:ext cx="2233990" cy="7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C142-0020-BD44-ACFE-9A7BEB5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EB72-039A-9747-A5FA-6A6BD3A2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9248-C097-E848-9C30-B2BB6CAD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997B-51D6-6F4E-88AA-8251497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3E71-8F39-C740-B4A8-C03B38C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46CD-783C-E446-A654-5A97D52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11D7-FB26-3447-89AA-C3A970F9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C9821-F53E-3D43-95C2-7DA259B8E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553A-38DC-2849-9767-A79354E5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1614-9637-4C4A-AAAD-EE2CB1E1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D2C81-C0BD-C340-9281-0E6DE6F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97D-F55E-D545-AF06-17BFDCC7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DBF6-EF12-0146-A518-DAA88767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DE060-D9DC-AC41-BD50-79B0234B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D2A22-D6C1-2B4D-8913-A9183A5C5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1B4B8-382C-B348-A6A8-EEF630DB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1B989-8141-2B4E-B17C-EC9933EE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21111-8CBB-8D44-AC98-AB93F2A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B2836-4AE2-F841-B3E2-BFBEC8C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2C32-9102-3C49-BEF5-404D391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8ACE9-B21C-F747-95AF-78DFB0FB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9D8C-56E2-1B40-ABE7-25F97CFD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9F767-330C-DF4A-8B35-9876C1FB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8E849-2F2B-AD42-8792-66D97CD4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32D7A-6111-F74F-8CB6-BCE469A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9B27-1F36-8B4D-AA0F-7D73336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E96B-37CE-FD44-A683-5D222412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6213-2CA2-3446-B210-47F125FB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F1BD-BF83-674D-9885-22FDCC5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27FB-5D2A-A546-AF67-C628441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4643E-A438-E14E-9E9B-C925183E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1742-C9AE-1840-8F62-6EE3DC99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C7C7-528A-774D-8035-2C32DA6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F5B5B-8ECF-4F4A-9DE8-CA9032FD7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0594E-0A32-8A46-981D-55FA4F21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E011-6DB1-2F4C-9318-7BC034F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7D6-957D-304E-8ACA-BA097D12957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E3516-9221-8F49-9F4D-82B68B0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86C30-456D-0048-B930-99D4A4E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FBE0A-E06F-6646-B029-91B5EAF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9FAA-CECC-D24C-86C7-BC0406035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AEE6-A33A-3C48-BBAA-84DDAE2D5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27D6-957D-304E-8ACA-BA097D12957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E285-A6F2-9F4E-9526-7C8DF898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D79F-7881-BF4A-9FBD-E0D8E9BD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4691-F8AB-0241-88DA-785A25419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F02ACB7-ADB0-0243-A286-FCCF1698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F06F4-CACF-A44D-A083-5AE9783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8999"/>
            <a:ext cx="9144000" cy="926663"/>
          </a:xfrm>
        </p:spPr>
        <p:txBody>
          <a:bodyPr/>
          <a:lstStyle/>
          <a:p>
            <a:r>
              <a:rPr lang="en-US" dirty="0"/>
              <a:t>Public, Private and Hybrid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DF67-DB8E-D142-9791-876662EF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7155"/>
            <a:ext cx="9144000" cy="1655762"/>
          </a:xfrm>
        </p:spPr>
        <p:txBody>
          <a:bodyPr/>
          <a:lstStyle/>
          <a:p>
            <a:r>
              <a:rPr lang="en-US" dirty="0"/>
              <a:t>The differences between Public, Private and Hybrid cloud models</a:t>
            </a:r>
          </a:p>
          <a:p>
            <a:r>
              <a:rPr lang="en-US" dirty="0"/>
              <a:t>Warren du Toit &amp; Matthew Levy</a:t>
            </a:r>
          </a:p>
          <a:p>
            <a:r>
              <a:rPr lang="en-US" dirty="0"/>
              <a:t>Azure MVP &amp; Enterprise Mobility MVP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34379-F695-7F4C-A1BD-46C8979F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73211"/>
            <a:ext cx="12192000" cy="41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7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16B3D-75D7-CC40-B6A1-81B19EBE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69ABAD-DD5D-7D4F-A8B1-3BA2F069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Cloud definition</a:t>
            </a:r>
          </a:p>
          <a:p>
            <a:r>
              <a:rPr lang="en-US" sz="2400" dirty="0"/>
              <a:t>Public cloud</a:t>
            </a:r>
          </a:p>
          <a:p>
            <a:r>
              <a:rPr lang="en-US" sz="2400" dirty="0"/>
              <a:t>Private cloud</a:t>
            </a:r>
          </a:p>
          <a:p>
            <a:r>
              <a:rPr lang="en-US" sz="2400" dirty="0"/>
              <a:t>Hybrid cloud</a:t>
            </a:r>
          </a:p>
          <a:p>
            <a:r>
              <a:rPr lang="en-US" sz="2400" dirty="0"/>
              <a:t>Cloud model comparison</a:t>
            </a:r>
          </a:p>
          <a:p>
            <a:r>
              <a:rPr lang="en-US" sz="2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3773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4B31-F35C-4231-B074-E8FEDDD1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Definition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E609B6-DD42-4C2A-9FA1-3B48749B5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5135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844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6E1D-2E7E-48E1-8BEB-B45F0A0C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712824" cy="1325563"/>
          </a:xfrm>
        </p:spPr>
        <p:txBody>
          <a:bodyPr>
            <a:normAutofit/>
          </a:bodyPr>
          <a:lstStyle/>
          <a:p>
            <a:r>
              <a:rPr lang="en-US"/>
              <a:t>Public Clouds</a:t>
            </a:r>
            <a:endParaRPr lang="en-ZA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6536CBD-69EB-4B7C-9573-04CB7A94B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endParaRPr lang="en-ZA" sz="1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07712BF4-A3D4-47DA-B16B-31C965126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5969353" y="2815228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8F6A6404-62B1-451D-A1F3-6527323FC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47" r="17622" b="1"/>
          <a:stretch/>
        </p:blipFill>
        <p:spPr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04D5251-ABEF-4AAD-BF0B-5B1EBE2DF0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46" r="5674" b="-4"/>
          <a:stretch/>
        </p:blipFill>
        <p:spPr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25649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8F1D-FF97-4676-828A-A405DB2B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en-US" sz="3600"/>
              <a:t>Other public clouds</a:t>
            </a:r>
            <a:endParaRPr lang="en-ZA" sz="360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EF2FD14-ECF5-4409-B12A-9D8E68778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419097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sp>
        <p:nvSpPr>
          <p:cNvPr id="37" name="Oval 2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0E4BD91-EB4A-415F-AF91-B3C6F6CD7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85" r="22116" b="2"/>
          <a:stretch/>
        </p:blipFill>
        <p:spPr>
          <a:xfrm>
            <a:off x="5714207" y="361702"/>
            <a:ext cx="1691640" cy="1691640"/>
          </a:xfrm>
          <a:custGeom>
            <a:avLst/>
            <a:gdLst>
              <a:gd name="connsiteX0" fmla="*/ 978408 w 1956816"/>
              <a:gd name="connsiteY0" fmla="*/ 0 h 1956816"/>
              <a:gd name="connsiteX1" fmla="*/ 1956816 w 1956816"/>
              <a:gd name="connsiteY1" fmla="*/ 978408 h 1956816"/>
              <a:gd name="connsiteX2" fmla="*/ 978408 w 1956816"/>
              <a:gd name="connsiteY2" fmla="*/ 1956816 h 1956816"/>
              <a:gd name="connsiteX3" fmla="*/ 0 w 1956816"/>
              <a:gd name="connsiteY3" fmla="*/ 978408 h 1956816"/>
              <a:gd name="connsiteX4" fmla="*/ 978408 w 1956816"/>
              <a:gd name="connsiteY4" fmla="*/ 0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38" name="Freeform: Shape 29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1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A83F6C43-AE7F-4698-9C90-0CF23B6E6F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42" r="19861" b="3"/>
          <a:stretch/>
        </p:blipFill>
        <p:spPr>
          <a:xfrm>
            <a:off x="5886020" y="2715337"/>
            <a:ext cx="2743200" cy="2743200"/>
          </a:xfrm>
          <a:custGeom>
            <a:avLst/>
            <a:gdLst>
              <a:gd name="connsiteX0" fmla="*/ 1417320 w 2834640"/>
              <a:gd name="connsiteY0" fmla="*/ 0 h 2834640"/>
              <a:gd name="connsiteX1" fmla="*/ 2834640 w 2834640"/>
              <a:gd name="connsiteY1" fmla="*/ 1417320 h 2834640"/>
              <a:gd name="connsiteX2" fmla="*/ 1417320 w 2834640"/>
              <a:gd name="connsiteY2" fmla="*/ 2834640 h 2834640"/>
              <a:gd name="connsiteX3" fmla="*/ 0 w 2834640"/>
              <a:gd name="connsiteY3" fmla="*/ 1417320 h 2834640"/>
              <a:gd name="connsiteX4" fmla="*/ 1417320 w 2834640"/>
              <a:gd name="connsiteY4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E55D448B-1006-4AE5-BBFC-D4228F1B4C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00" r="4670" b="3"/>
          <a:stretch/>
        </p:blipFill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40" name="Freeform: Shape 33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CD854BD-761B-496E-9269-D36486D333E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250" r="5" b="26883"/>
          <a:stretch/>
        </p:blipFill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7E12290-80C9-460E-B69A-8005D9D76B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234" r="-4" b="-4"/>
          <a:stretch/>
        </p:blipFill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FF5C31-D8F3-400F-ADC6-62EEB00D2F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5851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551C-8F7C-4D42-8E31-298158B2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/>
              <a:t>Private Cloud</a:t>
            </a:r>
            <a:endParaRPr lang="en-ZA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DFDC881-D87A-4C3D-BC00-1DE1404A7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1" t="9091" r="-2" b="-2"/>
          <a:stretch/>
        </p:blipFill>
        <p:spPr>
          <a:xfrm>
            <a:off x="1111250" y="2425700"/>
            <a:ext cx="6348413" cy="3535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1CCBC6-10FC-4552-81AF-FC6C26AC4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968" y="2425700"/>
            <a:ext cx="2867025" cy="3105150"/>
          </a:xfrm>
          <a:prstGeom prst="rect">
            <a:avLst/>
          </a:prstGeom>
        </p:spPr>
      </p:pic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81AED671-1778-46DC-A8A2-BF68D18F0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43798" y="4193381"/>
            <a:ext cx="3535363" cy="3535363"/>
          </a:xfrm>
        </p:spPr>
      </p:pic>
    </p:spTree>
    <p:extLst>
      <p:ext uri="{BB962C8B-B14F-4D97-AF65-F5344CB8AC3E}">
        <p14:creationId xmlns:p14="http://schemas.microsoft.com/office/powerpoint/2010/main" val="278392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212</Words>
  <Application>Microsoft Office PowerPoint</Application>
  <PresentationFormat>Widescreen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Public, Private and Hybrid</vt:lpstr>
      <vt:lpstr>Agenda</vt:lpstr>
      <vt:lpstr>Cloud Definition</vt:lpstr>
      <vt:lpstr>Public Clouds</vt:lpstr>
      <vt:lpstr>Other public clouds</vt:lpstr>
      <vt:lpstr>Private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Public, Private and Hybrid</dc:title>
  <dc:creator>Matthew Levy</dc:creator>
  <cp:lastModifiedBy>Matthew Levy</cp:lastModifiedBy>
  <cp:revision>4</cp:revision>
  <dcterms:created xsi:type="dcterms:W3CDTF">2019-09-12T14:16:37Z</dcterms:created>
  <dcterms:modified xsi:type="dcterms:W3CDTF">2019-09-12T14:56:06Z</dcterms:modified>
</cp:coreProperties>
</file>