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17 April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SRE (Site Reliability Engineering) using DevOps methodologies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Alistair Pugin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</a:t>
            </a:r>
            <a:r>
              <a:rPr lang="en-ZA" dirty="0"/>
              <a:t>Using Azure Boards to run DevOps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Herman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Swart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Panel Q&amp;A and LUNCH!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161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20</cp:revision>
  <dcterms:created xsi:type="dcterms:W3CDTF">2019-09-11T14:28:33Z</dcterms:created>
  <dcterms:modified xsi:type="dcterms:W3CDTF">2020-04-16T14:33:09Z</dcterms:modified>
</cp:coreProperties>
</file>