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3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9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6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77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3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9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7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14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 West Stats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Broussard, Dylan Buras, John Chance, Stephen Doiron, Alan </a:t>
            </a:r>
            <a:r>
              <a:rPr lang="en-US" dirty="0" err="1" smtClean="0"/>
              <a:t>Fos</a:t>
            </a:r>
            <a:r>
              <a:rPr lang="en-US" dirty="0" smtClean="0"/>
              <a:t>, Alexander Herbert, John Moser, Kaleb Shelton,          Garrett Siener, and Matthew Wolff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LSU is very sports-centric.</a:t>
            </a:r>
          </a:p>
          <a:p>
            <a:r>
              <a:rPr lang="en-US" dirty="0" smtClean="0"/>
              <a:t>There are plentiful sources of statistical game data.</a:t>
            </a:r>
          </a:p>
          <a:p>
            <a:r>
              <a:rPr lang="en-US" dirty="0" smtClean="0"/>
              <a:t>It’s hard to answer questions about the game data.</a:t>
            </a:r>
          </a:p>
        </p:txBody>
      </p:sp>
    </p:spTree>
    <p:extLst>
      <p:ext uri="{BB962C8B-B14F-4D97-AF65-F5344CB8AC3E}">
        <p14:creationId xmlns:p14="http://schemas.microsoft.com/office/powerpoint/2010/main" val="4178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data from online resources for SEC West football teams</a:t>
            </a:r>
          </a:p>
          <a:p>
            <a:r>
              <a:rPr lang="en-US" dirty="0" smtClean="0"/>
              <a:t>Organize data into a working database</a:t>
            </a:r>
          </a:p>
          <a:p>
            <a:r>
              <a:rPr lang="en-US" dirty="0" smtClean="0"/>
              <a:t>Derive statistics not commonly found on current, popular resources</a:t>
            </a:r>
          </a:p>
          <a:p>
            <a:r>
              <a:rPr lang="en-US" dirty="0" smtClean="0"/>
              <a:t>Use data to analyze team performance by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9" y="1293697"/>
            <a:ext cx="8866665" cy="4846316"/>
          </a:xfrm>
        </p:spPr>
      </p:pic>
      <p:sp>
        <p:nvSpPr>
          <p:cNvPr id="4" name="TextBox 3"/>
          <p:cNvSpPr txBox="1"/>
          <p:nvPr/>
        </p:nvSpPr>
        <p:spPr>
          <a:xfrm>
            <a:off x="510241" y="2642802"/>
            <a:ext cx="23318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Teams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Games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Players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Offense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Receiving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Passing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Rushing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Defense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/>
              <a:t>Preturns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Kicking</a:t>
            </a:r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5" y="753228"/>
            <a:ext cx="8789903" cy="5712886"/>
          </a:xfrm>
        </p:spPr>
      </p:pic>
    </p:spTree>
    <p:extLst>
      <p:ext uri="{BB962C8B-B14F-4D97-AF65-F5344CB8AC3E}">
        <p14:creationId xmlns:p14="http://schemas.microsoft.com/office/powerpoint/2010/main" val="15773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609905"/>
            <a:ext cx="2387419" cy="2699487"/>
          </a:xfrm>
        </p:spPr>
        <p:txBody>
          <a:bodyPr/>
          <a:lstStyle/>
          <a:p>
            <a:r>
              <a:rPr lang="en-US" dirty="0" smtClean="0"/>
              <a:t>Show all the players from LSU.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43" y="2232875"/>
            <a:ext cx="6195958" cy="34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609905"/>
            <a:ext cx="2893853" cy="2699487"/>
          </a:xfrm>
        </p:spPr>
        <p:txBody>
          <a:bodyPr/>
          <a:lstStyle/>
          <a:p>
            <a:r>
              <a:rPr lang="en-US" dirty="0" smtClean="0"/>
              <a:t>Show all the SEC West teams that LSU lost to.</a:t>
            </a:r>
            <a:endParaRPr lang="en-US" dirty="0"/>
          </a:p>
        </p:txBody>
      </p:sp>
      <p:pic>
        <p:nvPicPr>
          <p:cNvPr id="2050" name="Picture 2" descr="http://puu.sh/sxP7L/50612c808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93" y="1957813"/>
            <a:ext cx="5860607" cy="37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2" y="2609905"/>
            <a:ext cx="2072016" cy="2699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Show the teams that have won a game while giving up over 400 yards on defense.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57" y="2232875"/>
            <a:ext cx="6561743" cy="3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126</TotalTime>
  <Words>146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SEC West Stats Database</vt:lpstr>
      <vt:lpstr>Background</vt:lpstr>
      <vt:lpstr>Our Project</vt:lpstr>
      <vt:lpstr>PowerPoint Presentation</vt:lpstr>
      <vt:lpstr>PowerPoint Presentation</vt:lpstr>
      <vt:lpstr>Database Demo</vt:lpstr>
      <vt:lpstr>Database Demo</vt:lpstr>
      <vt:lpstr>Database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 West Stats Database</dc:title>
  <dc:creator>Stephen P Doiron</dc:creator>
  <cp:lastModifiedBy>Stephen D.</cp:lastModifiedBy>
  <cp:revision>10</cp:revision>
  <dcterms:created xsi:type="dcterms:W3CDTF">2016-11-28T23:11:20Z</dcterms:created>
  <dcterms:modified xsi:type="dcterms:W3CDTF">2016-11-29T16:50:14Z</dcterms:modified>
</cp:coreProperties>
</file>