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62320" y="830160"/>
            <a:ext cx="7948080" cy="119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62320" y="2575800"/>
            <a:ext cx="794808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62320" y="4647960"/>
            <a:ext cx="794808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62320" y="830160"/>
            <a:ext cx="7948080" cy="119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62320" y="2575800"/>
            <a:ext cx="387864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35360" y="2575800"/>
            <a:ext cx="387864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35360" y="4647960"/>
            <a:ext cx="387864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62320" y="4647960"/>
            <a:ext cx="387864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62320" y="830160"/>
            <a:ext cx="7948080" cy="119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62320" y="2575800"/>
            <a:ext cx="7948080" cy="396720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62320" y="2575800"/>
            <a:ext cx="7948080" cy="396720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2050200" y="2575800"/>
            <a:ext cx="4971960" cy="396720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2050200" y="2575800"/>
            <a:ext cx="4971960" cy="3967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62320" y="830160"/>
            <a:ext cx="7948080" cy="119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562320" y="2575800"/>
            <a:ext cx="7948080" cy="396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62320" y="830160"/>
            <a:ext cx="7948080" cy="119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62320" y="2575800"/>
            <a:ext cx="7948080" cy="396720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62320" y="830160"/>
            <a:ext cx="7948080" cy="119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62320" y="2575800"/>
            <a:ext cx="3878640" cy="396720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35360" y="2575800"/>
            <a:ext cx="3878640" cy="396720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62320" y="830160"/>
            <a:ext cx="7948080" cy="119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562320" y="830160"/>
            <a:ext cx="7948080" cy="5523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62320" y="830160"/>
            <a:ext cx="7948080" cy="119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62320" y="2575800"/>
            <a:ext cx="387864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62320" y="4647960"/>
            <a:ext cx="387864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35360" y="2575800"/>
            <a:ext cx="3878640" cy="396720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62320" y="830160"/>
            <a:ext cx="7948080" cy="119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562320" y="2575800"/>
            <a:ext cx="7948080" cy="396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62320" y="830160"/>
            <a:ext cx="7948080" cy="119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62320" y="2575800"/>
            <a:ext cx="3878640" cy="396720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35360" y="2575800"/>
            <a:ext cx="387864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35360" y="4647960"/>
            <a:ext cx="387864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62320" y="830160"/>
            <a:ext cx="7948080" cy="119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62320" y="2575800"/>
            <a:ext cx="387864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35360" y="2575800"/>
            <a:ext cx="387864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62320" y="4647960"/>
            <a:ext cx="794808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62320" y="830160"/>
            <a:ext cx="7948080" cy="119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62320" y="2575800"/>
            <a:ext cx="794808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62320" y="4647960"/>
            <a:ext cx="794808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62320" y="830160"/>
            <a:ext cx="7948080" cy="119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62320" y="2575800"/>
            <a:ext cx="387864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35360" y="2575800"/>
            <a:ext cx="387864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35360" y="4647960"/>
            <a:ext cx="387864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62320" y="4647960"/>
            <a:ext cx="387864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62320" y="830160"/>
            <a:ext cx="7948080" cy="119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62320" y="2575800"/>
            <a:ext cx="7948080" cy="396720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62320" y="2575800"/>
            <a:ext cx="7948080" cy="396720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2050200" y="2575800"/>
            <a:ext cx="4971960" cy="39672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2050200" y="2575800"/>
            <a:ext cx="4971960" cy="3967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62320" y="830160"/>
            <a:ext cx="7948080" cy="119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62320" y="2575800"/>
            <a:ext cx="7948080" cy="396720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62320" y="830160"/>
            <a:ext cx="7948080" cy="119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62320" y="2575800"/>
            <a:ext cx="3878640" cy="396720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35360" y="2575800"/>
            <a:ext cx="3878640" cy="396720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62320" y="830160"/>
            <a:ext cx="7948080" cy="119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62320" y="830160"/>
            <a:ext cx="7948080" cy="5523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62320" y="830160"/>
            <a:ext cx="7948080" cy="119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62320" y="2575800"/>
            <a:ext cx="387864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62320" y="4647960"/>
            <a:ext cx="387864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35360" y="2575800"/>
            <a:ext cx="3878640" cy="396720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62320" y="830160"/>
            <a:ext cx="7948080" cy="119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62320" y="2575800"/>
            <a:ext cx="3878640" cy="396720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35360" y="2575800"/>
            <a:ext cx="387864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35360" y="4647960"/>
            <a:ext cx="387864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62320" y="830160"/>
            <a:ext cx="7948080" cy="119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62320" y="2575800"/>
            <a:ext cx="387864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35360" y="2575800"/>
            <a:ext cx="387864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62320" y="4647960"/>
            <a:ext cx="7948080" cy="1892160"/>
          </a:xfrm>
          <a:prstGeom prst="rect">
            <a:avLst/>
          </a:prstGeom>
        </p:spPr>
        <p:txBody>
          <a:bodyPr lIns="0" rIns="0" tIns="0" bIns="0"/>
          <a:p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0079640" cy="755964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4677120"/>
            <a:ext cx="7414200" cy="303840"/>
          </a:xfrm>
          <a:prstGeom prst="rect">
            <a:avLst/>
          </a:prstGeom>
          <a:ln>
            <a:noFill/>
          </a:ln>
        </p:spPr>
      </p:pic>
      <p:pic>
        <p:nvPicPr>
          <p:cNvPr id="2" name="Picture 7" descr=""/>
          <p:cNvPicPr/>
          <p:nvPr/>
        </p:nvPicPr>
        <p:blipFill>
          <a:blip r:embed="rId4"/>
          <a:stretch/>
        </p:blipFill>
        <p:spPr>
          <a:xfrm>
            <a:off x="7533000" y="4677840"/>
            <a:ext cx="2543760" cy="30492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0" y="2855160"/>
            <a:ext cx="7414200" cy="182988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2"/>
          <p:cNvSpPr/>
          <p:nvPr/>
        </p:nvSpPr>
        <p:spPr>
          <a:xfrm>
            <a:off x="7533000" y="2855160"/>
            <a:ext cx="2543760" cy="1829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562320" y="3013560"/>
            <a:ext cx="6733080" cy="15130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19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/>
          </p:nvPr>
        </p:nvSpPr>
        <p:spPr>
          <a:xfrm>
            <a:off x="6242760" y="6543360"/>
            <a:ext cx="226764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A358FE5-6D83-4B8B-BB6C-FD47592176EF}" type="datetime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11/28/16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/>
          </p:nvPr>
        </p:nvSpPr>
        <p:spPr>
          <a:xfrm>
            <a:off x="562320" y="6543360"/>
            <a:ext cx="5680080" cy="40212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/>
          </p:nvPr>
        </p:nvSpPr>
        <p:spPr>
          <a:xfrm>
            <a:off x="7651800" y="3031920"/>
            <a:ext cx="968400" cy="14950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9F6AE2A-BE36-450C-AA18-769B08080594}" type="slidenum"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9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6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76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76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76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  <a:endParaRPr b="0" lang="en-US" sz="221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6" descr=""/>
          <p:cNvPicPr/>
          <p:nvPr/>
        </p:nvPicPr>
        <p:blipFill>
          <a:blip r:embed="rId2"/>
          <a:stretch/>
        </p:blipFill>
        <p:spPr>
          <a:xfrm>
            <a:off x="360" y="0"/>
            <a:ext cx="10079640" cy="7559640"/>
          </a:xfrm>
          <a:prstGeom prst="rect">
            <a:avLst/>
          </a:prstGeom>
          <a:ln>
            <a:noFill/>
          </a:ln>
        </p:spPr>
      </p:pic>
      <p:pic>
        <p:nvPicPr>
          <p:cNvPr id="45" name="Picture 14" descr=""/>
          <p:cNvPicPr/>
          <p:nvPr/>
        </p:nvPicPr>
        <p:blipFill>
          <a:blip r:embed="rId3"/>
          <a:stretch/>
        </p:blipFill>
        <p:spPr>
          <a:xfrm>
            <a:off x="0" y="2171880"/>
            <a:ext cx="8629200" cy="353520"/>
          </a:xfrm>
          <a:prstGeom prst="rect">
            <a:avLst/>
          </a:prstGeom>
          <a:ln>
            <a:noFill/>
          </a:ln>
        </p:spPr>
      </p:pic>
      <p:pic>
        <p:nvPicPr>
          <p:cNvPr id="46" name="Picture 15" descr=""/>
          <p:cNvPicPr/>
          <p:nvPr/>
        </p:nvPicPr>
        <p:blipFill>
          <a:blip r:embed="rId4"/>
          <a:stretch/>
        </p:blipFill>
        <p:spPr>
          <a:xfrm>
            <a:off x="8751600" y="2172960"/>
            <a:ext cx="1325160" cy="15876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360" y="671760"/>
            <a:ext cx="8629200" cy="15080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8751600" y="671760"/>
            <a:ext cx="1325160" cy="1508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562320" y="830160"/>
            <a:ext cx="7948080" cy="11912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19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62320" y="2575800"/>
            <a:ext cx="7948080" cy="396720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LevelClick to edit Master text styles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/>
          </p:nvPr>
        </p:nvSpPr>
        <p:spPr>
          <a:xfrm>
            <a:off x="6242760" y="6543360"/>
            <a:ext cx="226764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472313E-E6D4-4715-AC45-36392D74A896}" type="datetime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11/28/16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ftr"/>
          </p:nvPr>
        </p:nvSpPr>
        <p:spPr>
          <a:xfrm>
            <a:off x="562320" y="6543360"/>
            <a:ext cx="5680080" cy="40212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sldNum"/>
          </p:nvPr>
        </p:nvSpPr>
        <p:spPr>
          <a:xfrm>
            <a:off x="8870400" y="830160"/>
            <a:ext cx="954000" cy="1202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30EC136-9D24-4B3C-8D36-D819FF034CE4}" type="slidenum"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62320" y="3013560"/>
            <a:ext cx="6733080" cy="15130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 West Stats Database</a:t>
            </a:r>
            <a:endParaRPr b="0" lang="en-US" sz="19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62320" y="4843800"/>
            <a:ext cx="6733080" cy="1231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Christopher Broussard, Dylan Buras, John Chance, Stephen Doiron, Alan Fos, Alexander Herbert, John Moser, Kaleb Shelton,          Garrett Siener, and Matthew Wolff</a:t>
            </a:r>
            <a:endParaRPr b="0" lang="en-US" sz="22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62320" y="830160"/>
            <a:ext cx="7948080" cy="119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Background</a:t>
            </a:r>
            <a:endParaRPr b="0" lang="en-US" sz="19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62320" y="2575800"/>
            <a:ext cx="7948080" cy="3967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LSU is very sports-centric.</a:t>
            </a:r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There are plentiful sources of statistical game data.</a:t>
            </a:r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It’s hard to answer questions about the game data.</a:t>
            </a:r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62320" y="830160"/>
            <a:ext cx="7948080" cy="119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Our Project</a:t>
            </a:r>
            <a:endParaRPr b="0" lang="en-US" sz="19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62320" y="2575800"/>
            <a:ext cx="7948080" cy="3967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Compile data from online resources for SEC West football teams</a:t>
            </a:r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Organize data into a working database</a:t>
            </a:r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Derive statistics not commonly found on current, popular resources</a:t>
            </a:r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 data to analyze team performance by comparison</a:t>
            </a:r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62320" y="830160"/>
            <a:ext cx="7948080" cy="119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E-R Diagram</a:t>
            </a:r>
            <a:endParaRPr b="0" lang="en-US" sz="19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62320" y="2624040"/>
            <a:ext cx="257004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Teams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Games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Players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Offense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Receiving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Passing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Rushing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Defense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Preturns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Kicking</a:t>
            </a:r>
            <a:endParaRPr b="0" lang="en-US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Content Placeholder 5" descr=""/>
          <p:cNvPicPr/>
          <p:nvPr/>
        </p:nvPicPr>
        <p:blipFill>
          <a:blip r:embed="rId1"/>
          <a:stretch/>
        </p:blipFill>
        <p:spPr>
          <a:xfrm>
            <a:off x="2926080" y="2286000"/>
            <a:ext cx="6977520" cy="508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62320" y="830160"/>
            <a:ext cx="7948080" cy="119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9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98" name="Content Placeholder 5" descr=""/>
          <p:cNvPicPr/>
          <p:nvPr/>
        </p:nvPicPr>
        <p:blipFill>
          <a:blip r:embed="rId1"/>
          <a:stretch/>
        </p:blipFill>
        <p:spPr>
          <a:xfrm>
            <a:off x="1920240" y="2212560"/>
            <a:ext cx="8034840" cy="519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62320" y="830160"/>
            <a:ext cx="7948080" cy="119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Database Demo</a:t>
            </a:r>
            <a:endParaRPr b="0" lang="en-US" sz="19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62320" y="2575800"/>
            <a:ext cx="2631240" cy="3967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Show all the players from LSU.</a:t>
            </a:r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1" name="Picture 4" descr=""/>
          <p:cNvPicPr/>
          <p:nvPr/>
        </p:nvPicPr>
        <p:blipFill>
          <a:blip r:embed="rId1"/>
          <a:stretch/>
        </p:blipFill>
        <p:spPr>
          <a:xfrm>
            <a:off x="2730600" y="3383280"/>
            <a:ext cx="7236360" cy="40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62320" y="830160"/>
            <a:ext cx="7948080" cy="119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Database Demo</a:t>
            </a:r>
            <a:endParaRPr b="0" lang="en-US" sz="19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62320" y="2575800"/>
            <a:ext cx="3189600" cy="3967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Show all the SEC West teams that LSU lost to.</a:t>
            </a:r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4" name="Picture 2" descr=""/>
          <p:cNvPicPr/>
          <p:nvPr/>
        </p:nvPicPr>
        <p:blipFill>
          <a:blip r:embed="rId1"/>
          <a:stretch/>
        </p:blipFill>
        <p:spPr>
          <a:xfrm>
            <a:off x="3237840" y="3108960"/>
            <a:ext cx="6729120" cy="429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62320" y="830160"/>
            <a:ext cx="7948080" cy="119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Database Demo</a:t>
            </a:r>
            <a:endParaRPr b="0" lang="en-US" sz="19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62320" y="2575800"/>
            <a:ext cx="2283840" cy="3967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Show the teams that have won a game while giving up over 400 yards on defense.</a:t>
            </a:r>
            <a:endParaRPr b="0" lang="en-US" sz="26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7" name="Picture 3" descr=""/>
          <p:cNvPicPr/>
          <p:nvPr/>
        </p:nvPicPr>
        <p:blipFill>
          <a:blip r:embed="rId1"/>
          <a:stretch/>
        </p:blipFill>
        <p:spPr>
          <a:xfrm>
            <a:off x="2610720" y="3200400"/>
            <a:ext cx="7325280" cy="420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118</TotalTime>
  <Application>LibreOffice/5.2.3.3$Linux_X86_64 LibreOffice_project/20m0$Build-3</Application>
  <Words>148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2016-11-28T23:11:20Z</dcterms:created>
  <dc:creator>Stephen P Doiron</dc:creator>
  <dc:description/>
  <dc:language>en-US</dc:language>
  <cp:lastModifiedBy/>
  <dcterms:modified xsi:type="dcterms:W3CDTF">2016-11-28T22:42:12Z</dcterms:modified>
  <cp:revision>10</cp:revision>
  <dc:subject/>
  <dc:title>SEC West Stats Database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