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FD07-C8AF-46CE-96B9-DA78E107886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0B9-06F4-429A-AF71-B779AC88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stalknows.com/disc/" TargetMode="External"/><Relationship Id="rId2" Type="http://schemas.openxmlformats.org/officeDocument/2006/relationships/hyperlink" Target="https://en.wikipedia.org/wiki/Four_tempera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scprofile.com/what-is-disc/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one of the following do you identify with 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846291" y="653753"/>
            <a:ext cx="1828800" cy="1828800"/>
          </a:xfrm>
          <a:prstGeom prst="triangl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59667" y="731992"/>
            <a:ext cx="1828800" cy="182880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3043" y="731992"/>
            <a:ext cx="1828800" cy="18288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786419" y="731992"/>
            <a:ext cx="1828800" cy="1828800"/>
          </a:xfrm>
          <a:custGeom>
            <a:avLst/>
            <a:gdLst>
              <a:gd name="connsiteX0" fmla="*/ 0 w 1795413"/>
              <a:gd name="connsiteY0" fmla="*/ 1743342 h 1743342"/>
              <a:gd name="connsiteX1" fmla="*/ 675118 w 1795413"/>
              <a:gd name="connsiteY1" fmla="*/ 1529697 h 1743342"/>
              <a:gd name="connsiteX2" fmla="*/ 828942 w 1795413"/>
              <a:gd name="connsiteY2" fmla="*/ 1034041 h 1743342"/>
              <a:gd name="connsiteX3" fmla="*/ 324740 w 1795413"/>
              <a:gd name="connsiteY3" fmla="*/ 931491 h 1743342"/>
              <a:gd name="connsiteX4" fmla="*/ 307648 w 1795413"/>
              <a:gd name="connsiteY4" fmla="*/ 1341690 h 1743342"/>
              <a:gd name="connsiteX5" fmla="*/ 555476 w 1795413"/>
              <a:gd name="connsiteY5" fmla="*/ 1469876 h 1743342"/>
              <a:gd name="connsiteX6" fmla="*/ 1042587 w 1795413"/>
              <a:gd name="connsiteY6" fmla="*/ 1333144 h 1743342"/>
              <a:gd name="connsiteX7" fmla="*/ 1410056 w 1795413"/>
              <a:gd name="connsiteY7" fmla="*/ 786213 h 1743342"/>
              <a:gd name="connsiteX8" fmla="*/ 1059678 w 1795413"/>
              <a:gd name="connsiteY8" fmla="*/ 427290 h 1743342"/>
              <a:gd name="connsiteX9" fmla="*/ 863125 w 1795413"/>
              <a:gd name="connsiteY9" fmla="*/ 709301 h 1743342"/>
              <a:gd name="connsiteX10" fmla="*/ 1204957 w 1795413"/>
              <a:gd name="connsiteY10" fmla="*/ 1068224 h 1743342"/>
              <a:gd name="connsiteX11" fmla="*/ 1504060 w 1795413"/>
              <a:gd name="connsiteY11" fmla="*/ 974220 h 1743342"/>
              <a:gd name="connsiteX12" fmla="*/ 1794617 w 1795413"/>
              <a:gd name="connsiteY12" fmla="*/ 256374 h 1743342"/>
              <a:gd name="connsiteX13" fmla="*/ 1589518 w 1795413"/>
              <a:gd name="connsiteY13" fmla="*/ 0 h 17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5413" h="1743342">
                <a:moveTo>
                  <a:pt x="0" y="1743342"/>
                </a:moveTo>
                <a:cubicBezTo>
                  <a:pt x="268480" y="1695628"/>
                  <a:pt x="536961" y="1647914"/>
                  <a:pt x="675118" y="1529697"/>
                </a:cubicBezTo>
                <a:cubicBezTo>
                  <a:pt x="813275" y="1411480"/>
                  <a:pt x="887338" y="1133742"/>
                  <a:pt x="828942" y="1034041"/>
                </a:cubicBezTo>
                <a:cubicBezTo>
                  <a:pt x="770546" y="934340"/>
                  <a:pt x="411622" y="880216"/>
                  <a:pt x="324740" y="931491"/>
                </a:cubicBezTo>
                <a:cubicBezTo>
                  <a:pt x="237858" y="982766"/>
                  <a:pt x="269192" y="1251959"/>
                  <a:pt x="307648" y="1341690"/>
                </a:cubicBezTo>
                <a:cubicBezTo>
                  <a:pt x="346104" y="1431421"/>
                  <a:pt x="432986" y="1471300"/>
                  <a:pt x="555476" y="1469876"/>
                </a:cubicBezTo>
                <a:cubicBezTo>
                  <a:pt x="677966" y="1468452"/>
                  <a:pt x="900157" y="1447088"/>
                  <a:pt x="1042587" y="1333144"/>
                </a:cubicBezTo>
                <a:cubicBezTo>
                  <a:pt x="1185017" y="1219200"/>
                  <a:pt x="1407208" y="937189"/>
                  <a:pt x="1410056" y="786213"/>
                </a:cubicBezTo>
                <a:cubicBezTo>
                  <a:pt x="1412904" y="635237"/>
                  <a:pt x="1150833" y="440109"/>
                  <a:pt x="1059678" y="427290"/>
                </a:cubicBezTo>
                <a:cubicBezTo>
                  <a:pt x="968523" y="414471"/>
                  <a:pt x="838912" y="602479"/>
                  <a:pt x="863125" y="709301"/>
                </a:cubicBezTo>
                <a:cubicBezTo>
                  <a:pt x="887338" y="816123"/>
                  <a:pt x="1098135" y="1024071"/>
                  <a:pt x="1204957" y="1068224"/>
                </a:cubicBezTo>
                <a:cubicBezTo>
                  <a:pt x="1311780" y="1112377"/>
                  <a:pt x="1405783" y="1109528"/>
                  <a:pt x="1504060" y="974220"/>
                </a:cubicBezTo>
                <a:cubicBezTo>
                  <a:pt x="1602337" y="838912"/>
                  <a:pt x="1780374" y="418744"/>
                  <a:pt x="1794617" y="256374"/>
                </a:cubicBezTo>
                <a:cubicBezTo>
                  <a:pt x="1808860" y="94004"/>
                  <a:pt x="1627974" y="38456"/>
                  <a:pt x="1589518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846291" y="653753"/>
            <a:ext cx="1828800" cy="1828800"/>
          </a:xfrm>
          <a:prstGeom prst="triangl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59667" y="731992"/>
            <a:ext cx="1828800" cy="182880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3043" y="731992"/>
            <a:ext cx="1828800" cy="18288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86419" y="731992"/>
            <a:ext cx="1828800" cy="1828800"/>
          </a:xfrm>
          <a:custGeom>
            <a:avLst/>
            <a:gdLst>
              <a:gd name="connsiteX0" fmla="*/ 0 w 1795413"/>
              <a:gd name="connsiteY0" fmla="*/ 1743342 h 1743342"/>
              <a:gd name="connsiteX1" fmla="*/ 675118 w 1795413"/>
              <a:gd name="connsiteY1" fmla="*/ 1529697 h 1743342"/>
              <a:gd name="connsiteX2" fmla="*/ 828942 w 1795413"/>
              <a:gd name="connsiteY2" fmla="*/ 1034041 h 1743342"/>
              <a:gd name="connsiteX3" fmla="*/ 324740 w 1795413"/>
              <a:gd name="connsiteY3" fmla="*/ 931491 h 1743342"/>
              <a:gd name="connsiteX4" fmla="*/ 307648 w 1795413"/>
              <a:gd name="connsiteY4" fmla="*/ 1341690 h 1743342"/>
              <a:gd name="connsiteX5" fmla="*/ 555476 w 1795413"/>
              <a:gd name="connsiteY5" fmla="*/ 1469876 h 1743342"/>
              <a:gd name="connsiteX6" fmla="*/ 1042587 w 1795413"/>
              <a:gd name="connsiteY6" fmla="*/ 1333144 h 1743342"/>
              <a:gd name="connsiteX7" fmla="*/ 1410056 w 1795413"/>
              <a:gd name="connsiteY7" fmla="*/ 786213 h 1743342"/>
              <a:gd name="connsiteX8" fmla="*/ 1059678 w 1795413"/>
              <a:gd name="connsiteY8" fmla="*/ 427290 h 1743342"/>
              <a:gd name="connsiteX9" fmla="*/ 863125 w 1795413"/>
              <a:gd name="connsiteY9" fmla="*/ 709301 h 1743342"/>
              <a:gd name="connsiteX10" fmla="*/ 1204957 w 1795413"/>
              <a:gd name="connsiteY10" fmla="*/ 1068224 h 1743342"/>
              <a:gd name="connsiteX11" fmla="*/ 1504060 w 1795413"/>
              <a:gd name="connsiteY11" fmla="*/ 974220 h 1743342"/>
              <a:gd name="connsiteX12" fmla="*/ 1794617 w 1795413"/>
              <a:gd name="connsiteY12" fmla="*/ 256374 h 1743342"/>
              <a:gd name="connsiteX13" fmla="*/ 1589518 w 1795413"/>
              <a:gd name="connsiteY13" fmla="*/ 0 h 17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5413" h="1743342">
                <a:moveTo>
                  <a:pt x="0" y="1743342"/>
                </a:moveTo>
                <a:cubicBezTo>
                  <a:pt x="268480" y="1695628"/>
                  <a:pt x="536961" y="1647914"/>
                  <a:pt x="675118" y="1529697"/>
                </a:cubicBezTo>
                <a:cubicBezTo>
                  <a:pt x="813275" y="1411480"/>
                  <a:pt x="887338" y="1133742"/>
                  <a:pt x="828942" y="1034041"/>
                </a:cubicBezTo>
                <a:cubicBezTo>
                  <a:pt x="770546" y="934340"/>
                  <a:pt x="411622" y="880216"/>
                  <a:pt x="324740" y="931491"/>
                </a:cubicBezTo>
                <a:cubicBezTo>
                  <a:pt x="237858" y="982766"/>
                  <a:pt x="269192" y="1251959"/>
                  <a:pt x="307648" y="1341690"/>
                </a:cubicBezTo>
                <a:cubicBezTo>
                  <a:pt x="346104" y="1431421"/>
                  <a:pt x="432986" y="1471300"/>
                  <a:pt x="555476" y="1469876"/>
                </a:cubicBezTo>
                <a:cubicBezTo>
                  <a:pt x="677966" y="1468452"/>
                  <a:pt x="900157" y="1447088"/>
                  <a:pt x="1042587" y="1333144"/>
                </a:cubicBezTo>
                <a:cubicBezTo>
                  <a:pt x="1185017" y="1219200"/>
                  <a:pt x="1407208" y="937189"/>
                  <a:pt x="1410056" y="786213"/>
                </a:cubicBezTo>
                <a:cubicBezTo>
                  <a:pt x="1412904" y="635237"/>
                  <a:pt x="1150833" y="440109"/>
                  <a:pt x="1059678" y="427290"/>
                </a:cubicBezTo>
                <a:cubicBezTo>
                  <a:pt x="968523" y="414471"/>
                  <a:pt x="838912" y="602479"/>
                  <a:pt x="863125" y="709301"/>
                </a:cubicBezTo>
                <a:cubicBezTo>
                  <a:pt x="887338" y="816123"/>
                  <a:pt x="1098135" y="1024071"/>
                  <a:pt x="1204957" y="1068224"/>
                </a:cubicBezTo>
                <a:cubicBezTo>
                  <a:pt x="1311780" y="1112377"/>
                  <a:pt x="1405783" y="1109528"/>
                  <a:pt x="1504060" y="974220"/>
                </a:cubicBezTo>
                <a:cubicBezTo>
                  <a:pt x="1602337" y="838912"/>
                  <a:pt x="1780374" y="418744"/>
                  <a:pt x="1794617" y="256374"/>
                </a:cubicBezTo>
                <a:cubicBezTo>
                  <a:pt x="1808860" y="94004"/>
                  <a:pt x="1627974" y="38456"/>
                  <a:pt x="1589518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9431" y="3093300"/>
            <a:ext cx="19092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People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Leaders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assertive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46183" y="3093300"/>
            <a:ext cx="1909272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About Fun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Enjoys People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Picture People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Oriented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Strong Listeners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Good at Follow-up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0683" y="3093300"/>
            <a:ext cx="190001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to be In Charge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Organizers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Bottom-line People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Strong Listeners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7436" y="3093300"/>
            <a:ext cx="187437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Gatherers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About Facts/Info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Perfectionists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Leaders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</a:t>
            </a: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Prefers to work alone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846291" y="653753"/>
            <a:ext cx="1828800" cy="1828800"/>
          </a:xfrm>
          <a:prstGeom prst="triangl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59667" y="731992"/>
            <a:ext cx="1828800" cy="182880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3043" y="731992"/>
            <a:ext cx="1828800" cy="18288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86419" y="731992"/>
            <a:ext cx="1828800" cy="1828800"/>
          </a:xfrm>
          <a:custGeom>
            <a:avLst/>
            <a:gdLst>
              <a:gd name="connsiteX0" fmla="*/ 0 w 1795413"/>
              <a:gd name="connsiteY0" fmla="*/ 1743342 h 1743342"/>
              <a:gd name="connsiteX1" fmla="*/ 675118 w 1795413"/>
              <a:gd name="connsiteY1" fmla="*/ 1529697 h 1743342"/>
              <a:gd name="connsiteX2" fmla="*/ 828942 w 1795413"/>
              <a:gd name="connsiteY2" fmla="*/ 1034041 h 1743342"/>
              <a:gd name="connsiteX3" fmla="*/ 324740 w 1795413"/>
              <a:gd name="connsiteY3" fmla="*/ 931491 h 1743342"/>
              <a:gd name="connsiteX4" fmla="*/ 307648 w 1795413"/>
              <a:gd name="connsiteY4" fmla="*/ 1341690 h 1743342"/>
              <a:gd name="connsiteX5" fmla="*/ 555476 w 1795413"/>
              <a:gd name="connsiteY5" fmla="*/ 1469876 h 1743342"/>
              <a:gd name="connsiteX6" fmla="*/ 1042587 w 1795413"/>
              <a:gd name="connsiteY6" fmla="*/ 1333144 h 1743342"/>
              <a:gd name="connsiteX7" fmla="*/ 1410056 w 1795413"/>
              <a:gd name="connsiteY7" fmla="*/ 786213 h 1743342"/>
              <a:gd name="connsiteX8" fmla="*/ 1059678 w 1795413"/>
              <a:gd name="connsiteY8" fmla="*/ 427290 h 1743342"/>
              <a:gd name="connsiteX9" fmla="*/ 863125 w 1795413"/>
              <a:gd name="connsiteY9" fmla="*/ 709301 h 1743342"/>
              <a:gd name="connsiteX10" fmla="*/ 1204957 w 1795413"/>
              <a:gd name="connsiteY10" fmla="*/ 1068224 h 1743342"/>
              <a:gd name="connsiteX11" fmla="*/ 1504060 w 1795413"/>
              <a:gd name="connsiteY11" fmla="*/ 974220 h 1743342"/>
              <a:gd name="connsiteX12" fmla="*/ 1794617 w 1795413"/>
              <a:gd name="connsiteY12" fmla="*/ 256374 h 1743342"/>
              <a:gd name="connsiteX13" fmla="*/ 1589518 w 1795413"/>
              <a:gd name="connsiteY13" fmla="*/ 0 h 17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5413" h="1743342">
                <a:moveTo>
                  <a:pt x="0" y="1743342"/>
                </a:moveTo>
                <a:cubicBezTo>
                  <a:pt x="268480" y="1695628"/>
                  <a:pt x="536961" y="1647914"/>
                  <a:pt x="675118" y="1529697"/>
                </a:cubicBezTo>
                <a:cubicBezTo>
                  <a:pt x="813275" y="1411480"/>
                  <a:pt x="887338" y="1133742"/>
                  <a:pt x="828942" y="1034041"/>
                </a:cubicBezTo>
                <a:cubicBezTo>
                  <a:pt x="770546" y="934340"/>
                  <a:pt x="411622" y="880216"/>
                  <a:pt x="324740" y="931491"/>
                </a:cubicBezTo>
                <a:cubicBezTo>
                  <a:pt x="237858" y="982766"/>
                  <a:pt x="269192" y="1251959"/>
                  <a:pt x="307648" y="1341690"/>
                </a:cubicBezTo>
                <a:cubicBezTo>
                  <a:pt x="346104" y="1431421"/>
                  <a:pt x="432986" y="1471300"/>
                  <a:pt x="555476" y="1469876"/>
                </a:cubicBezTo>
                <a:cubicBezTo>
                  <a:pt x="677966" y="1468452"/>
                  <a:pt x="900157" y="1447088"/>
                  <a:pt x="1042587" y="1333144"/>
                </a:cubicBezTo>
                <a:cubicBezTo>
                  <a:pt x="1185017" y="1219200"/>
                  <a:pt x="1407208" y="937189"/>
                  <a:pt x="1410056" y="786213"/>
                </a:cubicBezTo>
                <a:cubicBezTo>
                  <a:pt x="1412904" y="635237"/>
                  <a:pt x="1150833" y="440109"/>
                  <a:pt x="1059678" y="427290"/>
                </a:cubicBezTo>
                <a:cubicBezTo>
                  <a:pt x="968523" y="414471"/>
                  <a:pt x="838912" y="602479"/>
                  <a:pt x="863125" y="709301"/>
                </a:cubicBezTo>
                <a:cubicBezTo>
                  <a:pt x="887338" y="816123"/>
                  <a:pt x="1098135" y="1024071"/>
                  <a:pt x="1204957" y="1068224"/>
                </a:cubicBezTo>
                <a:cubicBezTo>
                  <a:pt x="1311780" y="1112377"/>
                  <a:pt x="1405783" y="1109528"/>
                  <a:pt x="1504060" y="974220"/>
                </a:cubicBezTo>
                <a:cubicBezTo>
                  <a:pt x="1602337" y="838912"/>
                  <a:pt x="1780374" y="418744"/>
                  <a:pt x="1794617" y="256374"/>
                </a:cubicBezTo>
                <a:cubicBezTo>
                  <a:pt x="1808860" y="94004"/>
                  <a:pt x="1627974" y="38456"/>
                  <a:pt x="1589518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9431" y="3093300"/>
            <a:ext cx="190927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Phlegmatic</a:t>
            </a: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Steadiness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46183" y="3093300"/>
            <a:ext cx="190927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Sanguine</a:t>
            </a: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0683" y="3093300"/>
            <a:ext cx="190001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Choleric</a:t>
            </a: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Dominance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7436" y="3093300"/>
            <a:ext cx="187437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Melancholic</a:t>
            </a: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0683" y="3549951"/>
            <a:ext cx="88447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en.wikipedia.org/wiki/Four_temperaments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>
              <a:hlinkClick r:id="rId3"/>
            </a:endParaRPr>
          </a:p>
          <a:p>
            <a:pPr algn="ctr"/>
            <a:r>
              <a:rPr lang="en-US">
                <a:hlinkClick r:id="rId4"/>
              </a:rPr>
              <a:t>https://www.discprofile.com/what-is-disc/overview/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Which one of the following do you identify with the most?</vt:lpstr>
      <vt:lpstr>PowerPoint Presentation</vt:lpstr>
      <vt:lpstr>PowerPoint Presentation</vt:lpstr>
      <vt:lpstr>PowerPoint Presentation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one of the following do you identify with the most?</dc:title>
  <dc:creator>Keefe, Matt</dc:creator>
  <cp:lastModifiedBy>Keefe, Matt</cp:lastModifiedBy>
  <cp:revision>6</cp:revision>
  <dcterms:created xsi:type="dcterms:W3CDTF">2018-11-01T19:28:26Z</dcterms:created>
  <dcterms:modified xsi:type="dcterms:W3CDTF">2019-12-05T22:10:24Z</dcterms:modified>
</cp:coreProperties>
</file>