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56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0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0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6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5304-5E4B-7646-929A-47ABD6A68139}" type="datetimeFigureOut">
              <a:rPr lang="en-US" smtClean="0"/>
              <a:t>21/03/2014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26E1-7FF8-E04A-A017-838F09D8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58975" y="5647461"/>
            <a:ext cx="247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z</a:t>
            </a:r>
            <a:r>
              <a:rPr lang="en-GB" sz="2400" dirty="0" smtClean="0"/>
              <a:t>-axis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4146" y="455589"/>
            <a:ext cx="150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Case 1</a:t>
            </a:r>
            <a:endParaRPr lang="en-GB" sz="2800" b="1" u="sng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14828" y="5605129"/>
            <a:ext cx="6515899" cy="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67228" y="1767671"/>
            <a:ext cx="6515899" cy="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15170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07052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69140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87539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05939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235391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122153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40552" y="1532975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30250" y="1532975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005050" y="3624006"/>
            <a:ext cx="303707" cy="3175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553901" y="1671567"/>
            <a:ext cx="1356154" cy="109909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970299" y="5446363"/>
            <a:ext cx="303707" cy="3175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4308757" y="3624006"/>
            <a:ext cx="264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Conversion vertex</a:t>
            </a:r>
            <a:endParaRPr lang="en-GB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755129" y="1075067"/>
            <a:ext cx="300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Supercluster</a:t>
            </a:r>
            <a:endParaRPr lang="en-GB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22153" y="1725010"/>
            <a:ext cx="176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ECAL face</a:t>
            </a:r>
            <a:endParaRPr lang="en-GB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09941" y="2181565"/>
            <a:ext cx="204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Electron tracks</a:t>
            </a:r>
            <a:endParaRPr lang="en-GB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43989" y="5143465"/>
            <a:ext cx="176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Beamline</a:t>
            </a:r>
            <a:endParaRPr lang="en-GB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33685" y="4774132"/>
            <a:ext cx="2471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Estimated vertex position</a:t>
            </a:r>
            <a:endParaRPr lang="en-GB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156904" y="3782772"/>
            <a:ext cx="965249" cy="1822357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730046" y="1781477"/>
            <a:ext cx="426859" cy="200129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664341" y="1781477"/>
            <a:ext cx="1492563" cy="200129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214828" y="6046913"/>
            <a:ext cx="1092224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3313169" y="2208918"/>
            <a:ext cx="524585" cy="427978"/>
          </a:xfrm>
          <a:custGeom>
            <a:avLst/>
            <a:gdLst>
              <a:gd name="connsiteX0" fmla="*/ 0 w 455561"/>
              <a:gd name="connsiteY0" fmla="*/ 510812 h 510812"/>
              <a:gd name="connsiteX1" fmla="*/ 96634 w 455561"/>
              <a:gd name="connsiteY1" fmla="*/ 124252 h 510812"/>
              <a:gd name="connsiteX2" fmla="*/ 455561 w 455561"/>
              <a:gd name="connsiteY2" fmla="*/ 0 h 510812"/>
              <a:gd name="connsiteX0" fmla="*/ 0 w 524585"/>
              <a:gd name="connsiteY0" fmla="*/ 427978 h 427978"/>
              <a:gd name="connsiteX1" fmla="*/ 165658 w 524585"/>
              <a:gd name="connsiteY1" fmla="*/ 124252 h 427978"/>
              <a:gd name="connsiteX2" fmla="*/ 524585 w 524585"/>
              <a:gd name="connsiteY2" fmla="*/ 0 h 42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585" h="427978">
                <a:moveTo>
                  <a:pt x="0" y="427978"/>
                </a:moveTo>
                <a:cubicBezTo>
                  <a:pt x="10353" y="277265"/>
                  <a:pt x="78227" y="195582"/>
                  <a:pt x="165658" y="124252"/>
                </a:cubicBezTo>
                <a:cubicBezTo>
                  <a:pt x="253089" y="52922"/>
                  <a:pt x="383085" y="19558"/>
                  <a:pt x="524585" y="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730046" y="2913011"/>
            <a:ext cx="426860" cy="869762"/>
          </a:xfrm>
          <a:prstGeom prst="straightConnector1">
            <a:avLst/>
          </a:prstGeom>
          <a:ln w="4762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19400" y="3041127"/>
            <a:ext cx="3421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Conversion momentum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412402" y="2172714"/>
            <a:ext cx="56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err="1" smtClean="0"/>
              <a:t>ϕ</a:t>
            </a:r>
            <a:endParaRPr lang="en-GB" sz="28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82446" y="2203983"/>
            <a:ext cx="179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Electrons separate in </a:t>
            </a:r>
            <a:r>
              <a:rPr lang="en-GB" sz="1400" i="1" dirty="0" err="1" smtClean="0"/>
              <a:t>ϕ</a:t>
            </a:r>
            <a:r>
              <a:rPr lang="en-GB" sz="1400" dirty="0" smtClean="0"/>
              <a:t> only to first order</a:t>
            </a:r>
            <a:endParaRPr lang="en-GB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4828" y="3925393"/>
            <a:ext cx="1131082" cy="839641"/>
            <a:chOff x="1214828" y="3925393"/>
            <a:chExt cx="1131082" cy="83964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214828" y="4576535"/>
              <a:ext cx="704049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214828" y="4289778"/>
              <a:ext cx="540301" cy="28675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76544" y="4303369"/>
              <a:ext cx="469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 err="1" smtClean="0"/>
                <a:t>η</a:t>
              </a:r>
              <a:endParaRPr lang="en-GB" sz="2400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84194" y="3925393"/>
              <a:ext cx="469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 err="1" smtClean="0"/>
                <a:t>ϕ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6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455589"/>
            <a:ext cx="150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Case 2</a:t>
            </a:r>
            <a:endParaRPr lang="en-GB" sz="2800" b="1" u="sng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14828" y="5605129"/>
            <a:ext cx="6515899" cy="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67228" y="1767671"/>
            <a:ext cx="6515899" cy="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15170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07052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69140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87539" y="1532974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05939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235391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122153" y="1536732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40552" y="1532975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30250" y="1532975"/>
            <a:ext cx="469365" cy="23469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86651" y="2204917"/>
            <a:ext cx="303707" cy="3175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553901" y="1671568"/>
            <a:ext cx="1008847" cy="109908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970299" y="5446363"/>
            <a:ext cx="303707" cy="3175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605802" y="2263402"/>
            <a:ext cx="264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Conversion vertex</a:t>
            </a:r>
            <a:endParaRPr lang="en-GB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755129" y="1075067"/>
            <a:ext cx="300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Supercluster</a:t>
            </a:r>
            <a:r>
              <a:rPr lang="en-GB" sz="2400" dirty="0" smtClean="0"/>
              <a:t> position</a:t>
            </a:r>
            <a:endParaRPr lang="en-GB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22153" y="1725010"/>
            <a:ext cx="176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ECAL face</a:t>
            </a:r>
            <a:endParaRPr lang="en-GB" sz="2400" dirty="0"/>
          </a:p>
        </p:txBody>
      </p:sp>
      <p:sp>
        <p:nvSpPr>
          <p:cNvPr id="40" name="Oval 39"/>
          <p:cNvSpPr/>
          <p:nvPr/>
        </p:nvSpPr>
        <p:spPr>
          <a:xfrm>
            <a:off x="3038165" y="1698640"/>
            <a:ext cx="152400" cy="172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009941" y="2181565"/>
            <a:ext cx="204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Electron tracks</a:t>
            </a:r>
            <a:endParaRPr lang="en-GB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43989" y="5143465"/>
            <a:ext cx="176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Beamline</a:t>
            </a:r>
            <a:endParaRPr lang="en-GB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33685" y="4774132"/>
            <a:ext cx="2471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Estimated vertex position</a:t>
            </a:r>
            <a:endParaRPr lang="en-GB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07734" y="1781477"/>
            <a:ext cx="2014419" cy="3823653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38505" y="1781477"/>
            <a:ext cx="0" cy="61665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664340" y="1781476"/>
            <a:ext cx="774165" cy="616657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214828" y="6046913"/>
            <a:ext cx="1092224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8975" y="5647461"/>
            <a:ext cx="247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z</a:t>
            </a:r>
            <a:r>
              <a:rPr lang="en-GB" sz="2400" dirty="0" smtClean="0"/>
              <a:t>-axis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10261" y="1771429"/>
            <a:ext cx="179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Electrons separate in </a:t>
            </a:r>
            <a:r>
              <a:rPr lang="en-GB" sz="1400" i="1" dirty="0" err="1" smtClean="0"/>
              <a:t>ϕ</a:t>
            </a:r>
            <a:r>
              <a:rPr lang="en-GB" sz="1400" dirty="0" smtClean="0"/>
              <a:t> only to first order</a:t>
            </a:r>
            <a:endParaRPr lang="en-GB" sz="1400" dirty="0"/>
          </a:p>
        </p:txBody>
      </p:sp>
      <p:sp>
        <p:nvSpPr>
          <p:cNvPr id="2" name="Freeform 1"/>
          <p:cNvSpPr/>
          <p:nvPr/>
        </p:nvSpPr>
        <p:spPr>
          <a:xfrm>
            <a:off x="3086100" y="1941058"/>
            <a:ext cx="347133" cy="167142"/>
          </a:xfrm>
          <a:custGeom>
            <a:avLst/>
            <a:gdLst>
              <a:gd name="connsiteX0" fmla="*/ 0 w 347133"/>
              <a:gd name="connsiteY0" fmla="*/ 167142 h 167142"/>
              <a:gd name="connsiteX1" fmla="*/ 118533 w 347133"/>
              <a:gd name="connsiteY1" fmla="*/ 23209 h 167142"/>
              <a:gd name="connsiteX2" fmla="*/ 347133 w 347133"/>
              <a:gd name="connsiteY2" fmla="*/ 2042 h 16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33" h="167142">
                <a:moveTo>
                  <a:pt x="0" y="167142"/>
                </a:moveTo>
                <a:cubicBezTo>
                  <a:pt x="30339" y="108934"/>
                  <a:pt x="60678" y="50726"/>
                  <a:pt x="118533" y="23209"/>
                </a:cubicBezTo>
                <a:cubicBezTo>
                  <a:pt x="176388" y="-4308"/>
                  <a:pt x="261760" y="-1133"/>
                  <a:pt x="347133" y="2042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14828" y="3925393"/>
            <a:ext cx="1131082" cy="839641"/>
            <a:chOff x="1214828" y="3925393"/>
            <a:chExt cx="1131082" cy="839641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214828" y="4576535"/>
              <a:ext cx="704049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214828" y="4289778"/>
              <a:ext cx="540301" cy="28675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76544" y="4303369"/>
              <a:ext cx="469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 err="1" smtClean="0"/>
                <a:t>η</a:t>
              </a:r>
              <a:endParaRPr lang="en-GB" sz="2400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4194" y="3925393"/>
              <a:ext cx="469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 err="1" smtClean="0"/>
                <a:t>ϕ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28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56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Kenzie</dc:creator>
  <cp:lastModifiedBy>Matthew Kenzie</cp:lastModifiedBy>
  <cp:revision>10</cp:revision>
  <dcterms:created xsi:type="dcterms:W3CDTF">2013-12-18T13:25:00Z</dcterms:created>
  <dcterms:modified xsi:type="dcterms:W3CDTF">2014-03-21T17:04:29Z</dcterms:modified>
</cp:coreProperties>
</file>