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6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5304-5E4B-7646-929A-47ABD6A68139}" type="datetimeFigureOut">
              <a:rPr lang="en-US" smtClean="0"/>
              <a:t>18/12/2013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455589"/>
            <a:ext cx="150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Case 2</a:t>
            </a:r>
            <a:endParaRPr lang="en-GB" sz="2800" b="1" u="sng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14828" y="5605129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67228" y="1767671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15170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07052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69140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87539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05939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235391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22153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40552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30250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59041" y="2176703"/>
            <a:ext cx="303707" cy="3175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553901" y="1671568"/>
            <a:ext cx="1008847" cy="109908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970299" y="5446363"/>
            <a:ext cx="303707" cy="3175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605802" y="2263402"/>
            <a:ext cx="264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Conversion vertex</a:t>
            </a:r>
            <a:endParaRPr lang="en-GB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5129" y="1075067"/>
            <a:ext cx="300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Supercluster</a:t>
            </a:r>
            <a:r>
              <a:rPr lang="en-GB" sz="2400" dirty="0" smtClean="0"/>
              <a:t> position</a:t>
            </a:r>
            <a:endParaRPr lang="en-GB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22153" y="1725010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ECAL face</a:t>
            </a:r>
            <a:endParaRPr lang="en-GB" sz="2400" dirty="0"/>
          </a:p>
        </p:txBody>
      </p:sp>
      <p:sp>
        <p:nvSpPr>
          <p:cNvPr id="40" name="Oval 39"/>
          <p:cNvSpPr/>
          <p:nvPr/>
        </p:nvSpPr>
        <p:spPr>
          <a:xfrm>
            <a:off x="3038165" y="1698640"/>
            <a:ext cx="152400" cy="172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09941" y="2181565"/>
            <a:ext cx="204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Electron tracks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43989" y="5143465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Beamline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685" y="4774132"/>
            <a:ext cx="2471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Estimated vertex position</a:t>
            </a:r>
            <a:endParaRPr lang="en-GB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07734" y="1781476"/>
            <a:ext cx="2014419" cy="3823653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38505" y="1781476"/>
            <a:ext cx="0" cy="57930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664340" y="1781476"/>
            <a:ext cx="774165" cy="61665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214828" y="6046913"/>
            <a:ext cx="109222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8975" y="5647461"/>
            <a:ext cx="24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z</a:t>
            </a:r>
            <a:r>
              <a:rPr lang="en-GB" sz="2400" dirty="0" smtClean="0"/>
              <a:t>-axis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78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17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Kenzie</dc:creator>
  <cp:lastModifiedBy>Matthew Kenzie</cp:lastModifiedBy>
  <cp:revision>5</cp:revision>
  <dcterms:created xsi:type="dcterms:W3CDTF">2013-12-18T13:25:00Z</dcterms:created>
  <dcterms:modified xsi:type="dcterms:W3CDTF">2013-12-22T13:06:15Z</dcterms:modified>
</cp:coreProperties>
</file>