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107" d="100"/>
          <a:sy n="107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94240-B85A-4333-A490-1BCE598AA16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35529-F6BA-4277-9044-BA31935E08BF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082D892A-6B90-49D1-8B8E-277856243D3B}" type="parTrans" cxnId="{02F12330-0FB2-48D7-9AD6-DEFC0F15AE8E}">
      <dgm:prSet/>
      <dgm:spPr/>
      <dgm:t>
        <a:bodyPr/>
        <a:lstStyle/>
        <a:p>
          <a:endParaRPr lang="en-US"/>
        </a:p>
      </dgm:t>
    </dgm:pt>
    <dgm:pt modelId="{9C3FB107-C57A-4349-92D0-F3921981CED0}" type="sibTrans" cxnId="{02F12330-0FB2-48D7-9AD6-DEFC0F15AE8E}">
      <dgm:prSet/>
      <dgm:spPr/>
      <dgm:t>
        <a:bodyPr/>
        <a:lstStyle/>
        <a:p>
          <a:endParaRPr lang="en-US"/>
        </a:p>
      </dgm:t>
    </dgm:pt>
    <dgm:pt modelId="{A30E8275-5013-4FCE-AB85-CEBA2809AE60}">
      <dgm:prSet phldrT="[Text]"/>
      <dgm:spPr/>
      <dgm:t>
        <a:bodyPr/>
        <a:lstStyle/>
        <a:p>
          <a:r>
            <a:rPr lang="en-US" dirty="0"/>
            <a:t>Can appear messy</a:t>
          </a:r>
        </a:p>
      </dgm:t>
    </dgm:pt>
    <dgm:pt modelId="{F58DA8B6-C2A9-4577-AE9A-248914E24FB5}" type="parTrans" cxnId="{A7FA74B0-75F0-4313-AE93-70E1462CF56B}">
      <dgm:prSet/>
      <dgm:spPr/>
      <dgm:t>
        <a:bodyPr/>
        <a:lstStyle/>
        <a:p>
          <a:endParaRPr lang="en-US"/>
        </a:p>
      </dgm:t>
    </dgm:pt>
    <dgm:pt modelId="{51C4C048-62A9-44D2-8484-5789AADFE0DE}" type="sibTrans" cxnId="{A7FA74B0-75F0-4313-AE93-70E1462CF56B}">
      <dgm:prSet/>
      <dgm:spPr/>
      <dgm:t>
        <a:bodyPr/>
        <a:lstStyle/>
        <a:p>
          <a:endParaRPr lang="en-US"/>
        </a:p>
      </dgm:t>
    </dgm:pt>
    <dgm:pt modelId="{D54E4183-C185-48D6-8882-C9D147EFF878}">
      <dgm:prSet phldrT="[Text]"/>
      <dgm:spPr/>
      <dgm:t>
        <a:bodyPr/>
        <a:lstStyle/>
        <a:p>
          <a:r>
            <a:rPr lang="en-US" dirty="0"/>
            <a:t>Need To Learn How Fields Connect</a:t>
          </a:r>
        </a:p>
      </dgm:t>
    </dgm:pt>
    <dgm:pt modelId="{4D003733-4A20-41BA-B4B8-7C2FD7945709}" type="parTrans" cxnId="{FEA8445F-9113-4E6E-8747-B8DA3C467B09}">
      <dgm:prSet/>
      <dgm:spPr/>
      <dgm:t>
        <a:bodyPr/>
        <a:lstStyle/>
        <a:p>
          <a:endParaRPr lang="en-US"/>
        </a:p>
      </dgm:t>
    </dgm:pt>
    <dgm:pt modelId="{A53AF66A-79DD-4ABA-947F-53C1923CFE71}" type="sibTrans" cxnId="{FEA8445F-9113-4E6E-8747-B8DA3C467B09}">
      <dgm:prSet/>
      <dgm:spPr/>
      <dgm:t>
        <a:bodyPr/>
        <a:lstStyle/>
        <a:p>
          <a:endParaRPr lang="en-US"/>
        </a:p>
      </dgm:t>
    </dgm:pt>
    <dgm:pt modelId="{B53536A0-0C49-4B17-AE2F-AA0051BF672A}">
      <dgm:prSet phldrT="[Text]"/>
      <dgm:spPr/>
      <dgm:t>
        <a:bodyPr/>
        <a:lstStyle/>
        <a:p>
          <a:r>
            <a:rPr lang="en-US" dirty="0"/>
            <a:t>Cleaning</a:t>
          </a:r>
        </a:p>
      </dgm:t>
    </dgm:pt>
    <dgm:pt modelId="{A7C7B253-C1EA-43F8-B7E0-DC8210C8FA4D}" type="parTrans" cxnId="{61EC3C5A-C3C0-49FE-9CDD-FE620E167EFA}">
      <dgm:prSet/>
      <dgm:spPr/>
      <dgm:t>
        <a:bodyPr/>
        <a:lstStyle/>
        <a:p>
          <a:endParaRPr lang="en-US"/>
        </a:p>
      </dgm:t>
    </dgm:pt>
    <dgm:pt modelId="{9A728AE8-34DF-4C7E-8957-3181E3624AD4}" type="sibTrans" cxnId="{61EC3C5A-C3C0-49FE-9CDD-FE620E167EFA}">
      <dgm:prSet/>
      <dgm:spPr/>
      <dgm:t>
        <a:bodyPr/>
        <a:lstStyle/>
        <a:p>
          <a:endParaRPr lang="en-US"/>
        </a:p>
      </dgm:t>
    </dgm:pt>
    <dgm:pt modelId="{840467CF-6618-452C-8305-3598A3301868}">
      <dgm:prSet phldrT="[Text]"/>
      <dgm:spPr/>
      <dgm:t>
        <a:bodyPr/>
        <a:lstStyle/>
        <a:p>
          <a:r>
            <a:rPr lang="en-US" dirty="0"/>
            <a:t>Transform And Aggregate Information Into a Digestible Format</a:t>
          </a:r>
        </a:p>
      </dgm:t>
    </dgm:pt>
    <dgm:pt modelId="{E28D0214-8182-4B2F-8793-897682CA1895}" type="parTrans" cxnId="{35845D0B-6FFB-4F5D-B4D6-B3FB90A31798}">
      <dgm:prSet/>
      <dgm:spPr/>
      <dgm:t>
        <a:bodyPr/>
        <a:lstStyle/>
        <a:p>
          <a:endParaRPr lang="en-US"/>
        </a:p>
      </dgm:t>
    </dgm:pt>
    <dgm:pt modelId="{15D30E6D-A97D-40D9-84A6-BBB273A7756F}" type="sibTrans" cxnId="{35845D0B-6FFB-4F5D-B4D6-B3FB90A31798}">
      <dgm:prSet/>
      <dgm:spPr/>
      <dgm:t>
        <a:bodyPr/>
        <a:lstStyle/>
        <a:p>
          <a:endParaRPr lang="en-US"/>
        </a:p>
      </dgm:t>
    </dgm:pt>
    <dgm:pt modelId="{17DE55BE-8A5E-40F2-A1F5-6DA415E8A203}">
      <dgm:prSet phldrT="[Text]"/>
      <dgm:spPr/>
      <dgm:t>
        <a:bodyPr/>
        <a:lstStyle/>
        <a:p>
          <a:endParaRPr lang="en-US" dirty="0"/>
        </a:p>
      </dgm:t>
    </dgm:pt>
    <dgm:pt modelId="{F2A1CF1B-AA25-48C8-B5DB-6EF00B6E7A21}" type="parTrans" cxnId="{2A691F1D-70C1-428A-99E8-9ED22EFA8817}">
      <dgm:prSet/>
      <dgm:spPr/>
      <dgm:t>
        <a:bodyPr/>
        <a:lstStyle/>
        <a:p>
          <a:endParaRPr lang="en-US"/>
        </a:p>
      </dgm:t>
    </dgm:pt>
    <dgm:pt modelId="{1D93AB39-761B-404E-950E-D8A1A64B5F74}" type="sibTrans" cxnId="{2A691F1D-70C1-428A-99E8-9ED22EFA8817}">
      <dgm:prSet/>
      <dgm:spPr/>
      <dgm:t>
        <a:bodyPr/>
        <a:lstStyle/>
        <a:p>
          <a:endParaRPr lang="en-US"/>
        </a:p>
      </dgm:t>
    </dgm:pt>
    <dgm:pt modelId="{9376133C-E68E-4819-94C7-8B2AC161A3F8}">
      <dgm:prSet phldrT="[Text]"/>
      <dgm:spPr/>
      <dgm:t>
        <a:bodyPr/>
        <a:lstStyle/>
        <a:p>
          <a:r>
            <a:rPr lang="en-US" dirty="0"/>
            <a:t>Visual</a:t>
          </a:r>
        </a:p>
      </dgm:t>
    </dgm:pt>
    <dgm:pt modelId="{B0DEE5A7-3D04-4FAF-886B-C79E6B4B32D7}" type="parTrans" cxnId="{A115EAFD-16F8-458A-A537-B50E9EBD4E4D}">
      <dgm:prSet/>
      <dgm:spPr/>
      <dgm:t>
        <a:bodyPr/>
        <a:lstStyle/>
        <a:p>
          <a:endParaRPr lang="en-US"/>
        </a:p>
      </dgm:t>
    </dgm:pt>
    <dgm:pt modelId="{CEBD8470-C45C-4CAE-9FCF-BD201F400B4C}" type="sibTrans" cxnId="{A115EAFD-16F8-458A-A537-B50E9EBD4E4D}">
      <dgm:prSet/>
      <dgm:spPr/>
      <dgm:t>
        <a:bodyPr/>
        <a:lstStyle/>
        <a:p>
          <a:endParaRPr lang="en-US"/>
        </a:p>
      </dgm:t>
    </dgm:pt>
    <dgm:pt modelId="{B0C0AC13-E48A-43EE-B891-0CE518822D28}">
      <dgm:prSet phldrT="[Text]"/>
      <dgm:spPr/>
      <dgm:t>
        <a:bodyPr/>
        <a:lstStyle/>
        <a:p>
          <a:r>
            <a:rPr lang="en-US" dirty="0"/>
            <a:t>Use the data to create visuals</a:t>
          </a:r>
        </a:p>
      </dgm:t>
    </dgm:pt>
    <dgm:pt modelId="{75FAA543-E10E-49B5-A008-D3A70620EBD7}" type="parTrans" cxnId="{96DBFBA8-30E1-4C4C-9D73-896993C7A65F}">
      <dgm:prSet/>
      <dgm:spPr/>
      <dgm:t>
        <a:bodyPr/>
        <a:lstStyle/>
        <a:p>
          <a:endParaRPr lang="en-US"/>
        </a:p>
      </dgm:t>
    </dgm:pt>
    <dgm:pt modelId="{2DD5EDB8-E493-44D2-B0AB-F23827BEB912}" type="sibTrans" cxnId="{96DBFBA8-30E1-4C4C-9D73-896993C7A65F}">
      <dgm:prSet/>
      <dgm:spPr/>
      <dgm:t>
        <a:bodyPr/>
        <a:lstStyle/>
        <a:p>
          <a:endParaRPr lang="en-US"/>
        </a:p>
      </dgm:t>
    </dgm:pt>
    <dgm:pt modelId="{F65272A5-E61F-46B0-9569-715E023E2FC3}">
      <dgm:prSet phldrT="[Text]"/>
      <dgm:spPr/>
      <dgm:t>
        <a:bodyPr/>
        <a:lstStyle/>
        <a:p>
          <a:r>
            <a:rPr lang="en-US" dirty="0"/>
            <a:t>Draw insights from once messy data</a:t>
          </a:r>
        </a:p>
      </dgm:t>
    </dgm:pt>
    <dgm:pt modelId="{C3482F90-60CE-4181-99A0-00EAD383DFFE}" type="parTrans" cxnId="{19485C53-946B-4439-A0F7-E10241E48044}">
      <dgm:prSet/>
      <dgm:spPr/>
      <dgm:t>
        <a:bodyPr/>
        <a:lstStyle/>
        <a:p>
          <a:endParaRPr lang="en-US"/>
        </a:p>
      </dgm:t>
    </dgm:pt>
    <dgm:pt modelId="{F58408B2-94AC-49D4-B6B1-C5E710C47F5E}" type="sibTrans" cxnId="{19485C53-946B-4439-A0F7-E10241E48044}">
      <dgm:prSet/>
      <dgm:spPr/>
      <dgm:t>
        <a:bodyPr/>
        <a:lstStyle/>
        <a:p>
          <a:endParaRPr lang="en-US"/>
        </a:p>
      </dgm:t>
    </dgm:pt>
    <dgm:pt modelId="{0D8E8536-8BEE-45F2-965B-CF0C57670885}" type="pres">
      <dgm:prSet presAssocID="{87694240-B85A-4333-A490-1BCE598AA169}" presName="theList" presStyleCnt="0">
        <dgm:presLayoutVars>
          <dgm:dir/>
          <dgm:animLvl val="lvl"/>
          <dgm:resizeHandles val="exact"/>
        </dgm:presLayoutVars>
      </dgm:prSet>
      <dgm:spPr/>
    </dgm:pt>
    <dgm:pt modelId="{E45187E8-EAB7-45D7-A29F-56C09D017736}" type="pres">
      <dgm:prSet presAssocID="{80735529-F6BA-4277-9044-BA31935E08BF}" presName="compNode" presStyleCnt="0"/>
      <dgm:spPr/>
    </dgm:pt>
    <dgm:pt modelId="{E8C3B768-4F47-4CF8-AFF5-79F899EE2EED}" type="pres">
      <dgm:prSet presAssocID="{80735529-F6BA-4277-9044-BA31935E08BF}" presName="noGeometry" presStyleCnt="0"/>
      <dgm:spPr/>
    </dgm:pt>
    <dgm:pt modelId="{F587B2AF-7846-4ED1-A8B9-27F67226D29C}" type="pres">
      <dgm:prSet presAssocID="{80735529-F6BA-4277-9044-BA31935E08BF}" presName="childTextVisible" presStyleLbl="bgAccFollowNode1" presStyleIdx="0" presStyleCnt="3">
        <dgm:presLayoutVars>
          <dgm:bulletEnabled val="1"/>
        </dgm:presLayoutVars>
      </dgm:prSet>
      <dgm:spPr/>
    </dgm:pt>
    <dgm:pt modelId="{36D32261-D1BD-401B-BE64-742A6C44E0F9}" type="pres">
      <dgm:prSet presAssocID="{80735529-F6BA-4277-9044-BA31935E08BF}" presName="childTextHidden" presStyleLbl="bgAccFollowNode1" presStyleIdx="0" presStyleCnt="3"/>
      <dgm:spPr/>
    </dgm:pt>
    <dgm:pt modelId="{085914B9-D00E-4C6F-AC97-8E3A6930FE61}" type="pres">
      <dgm:prSet presAssocID="{80735529-F6BA-4277-9044-BA31935E08B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14060A-F8CA-4919-9CA2-8DC06379B0AC}" type="pres">
      <dgm:prSet presAssocID="{80735529-F6BA-4277-9044-BA31935E08BF}" presName="aSpace" presStyleCnt="0"/>
      <dgm:spPr/>
    </dgm:pt>
    <dgm:pt modelId="{AE9F4EB4-B62D-48E3-9643-DA8C016FAD8E}" type="pres">
      <dgm:prSet presAssocID="{B53536A0-0C49-4B17-AE2F-AA0051BF672A}" presName="compNode" presStyleCnt="0"/>
      <dgm:spPr/>
    </dgm:pt>
    <dgm:pt modelId="{E53AFB22-7997-4D40-B640-C700FD7D4E4B}" type="pres">
      <dgm:prSet presAssocID="{B53536A0-0C49-4B17-AE2F-AA0051BF672A}" presName="noGeometry" presStyleCnt="0"/>
      <dgm:spPr/>
    </dgm:pt>
    <dgm:pt modelId="{0757A840-F35F-4F0C-A9BE-C94CA395EB24}" type="pres">
      <dgm:prSet presAssocID="{B53536A0-0C49-4B17-AE2F-AA0051BF672A}" presName="childTextVisible" presStyleLbl="bgAccFollowNode1" presStyleIdx="1" presStyleCnt="3">
        <dgm:presLayoutVars>
          <dgm:bulletEnabled val="1"/>
        </dgm:presLayoutVars>
      </dgm:prSet>
      <dgm:spPr/>
    </dgm:pt>
    <dgm:pt modelId="{CD42E0CD-CEDC-4CFE-A962-12F7C309AA99}" type="pres">
      <dgm:prSet presAssocID="{B53536A0-0C49-4B17-AE2F-AA0051BF672A}" presName="childTextHidden" presStyleLbl="bgAccFollowNode1" presStyleIdx="1" presStyleCnt="3"/>
      <dgm:spPr/>
    </dgm:pt>
    <dgm:pt modelId="{6F421E4B-9523-4530-99F8-762D75C6789C}" type="pres">
      <dgm:prSet presAssocID="{B53536A0-0C49-4B17-AE2F-AA0051BF672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ED5D770-5205-4D8A-8A32-EB6C40827E72}" type="pres">
      <dgm:prSet presAssocID="{B53536A0-0C49-4B17-AE2F-AA0051BF672A}" presName="aSpace" presStyleCnt="0"/>
      <dgm:spPr/>
    </dgm:pt>
    <dgm:pt modelId="{E57D9E3A-25A7-4069-85BD-494BE052CE1A}" type="pres">
      <dgm:prSet presAssocID="{9376133C-E68E-4819-94C7-8B2AC161A3F8}" presName="compNode" presStyleCnt="0"/>
      <dgm:spPr/>
    </dgm:pt>
    <dgm:pt modelId="{4A6A1E88-40E6-49E0-8873-76D9AA08A025}" type="pres">
      <dgm:prSet presAssocID="{9376133C-E68E-4819-94C7-8B2AC161A3F8}" presName="noGeometry" presStyleCnt="0"/>
      <dgm:spPr/>
    </dgm:pt>
    <dgm:pt modelId="{0B9A459D-E9E8-4062-AF67-DE1001DB2A30}" type="pres">
      <dgm:prSet presAssocID="{9376133C-E68E-4819-94C7-8B2AC161A3F8}" presName="childTextVisible" presStyleLbl="bgAccFollowNode1" presStyleIdx="2" presStyleCnt="3">
        <dgm:presLayoutVars>
          <dgm:bulletEnabled val="1"/>
        </dgm:presLayoutVars>
      </dgm:prSet>
      <dgm:spPr/>
    </dgm:pt>
    <dgm:pt modelId="{313B1E7C-0048-4DAB-BEE7-5554A6D00450}" type="pres">
      <dgm:prSet presAssocID="{9376133C-E68E-4819-94C7-8B2AC161A3F8}" presName="childTextHidden" presStyleLbl="bgAccFollowNode1" presStyleIdx="2" presStyleCnt="3"/>
      <dgm:spPr/>
    </dgm:pt>
    <dgm:pt modelId="{93692261-DACB-4240-95AE-F78803CFC3C1}" type="pres">
      <dgm:prSet presAssocID="{9376133C-E68E-4819-94C7-8B2AC161A3F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553100A-18A6-459A-ADE7-7C02DB2B9DCE}" type="presOf" srcId="{A30E8275-5013-4FCE-AB85-CEBA2809AE60}" destId="{F587B2AF-7846-4ED1-A8B9-27F67226D29C}" srcOrd="0" destOrd="0" presId="urn:microsoft.com/office/officeart/2005/8/layout/hProcess6"/>
    <dgm:cxn modelId="{35845D0B-6FFB-4F5D-B4D6-B3FB90A31798}" srcId="{B53536A0-0C49-4B17-AE2F-AA0051BF672A}" destId="{840467CF-6618-452C-8305-3598A3301868}" srcOrd="0" destOrd="0" parTransId="{E28D0214-8182-4B2F-8793-897682CA1895}" sibTransId="{15D30E6D-A97D-40D9-84A6-BBB273A7756F}"/>
    <dgm:cxn modelId="{2F804912-7481-45B6-9D2A-8F9AEB37B388}" type="presOf" srcId="{9376133C-E68E-4819-94C7-8B2AC161A3F8}" destId="{93692261-DACB-4240-95AE-F78803CFC3C1}" srcOrd="0" destOrd="0" presId="urn:microsoft.com/office/officeart/2005/8/layout/hProcess6"/>
    <dgm:cxn modelId="{F9262517-1E10-4F33-99FE-21D6AEE6F1DF}" type="presOf" srcId="{B0C0AC13-E48A-43EE-B891-0CE518822D28}" destId="{313B1E7C-0048-4DAB-BEE7-5554A6D00450}" srcOrd="1" destOrd="0" presId="urn:microsoft.com/office/officeart/2005/8/layout/hProcess6"/>
    <dgm:cxn modelId="{2A691F1D-70C1-428A-99E8-9ED22EFA8817}" srcId="{B53536A0-0C49-4B17-AE2F-AA0051BF672A}" destId="{17DE55BE-8A5E-40F2-A1F5-6DA415E8A203}" srcOrd="1" destOrd="0" parTransId="{F2A1CF1B-AA25-48C8-B5DB-6EF00B6E7A21}" sibTransId="{1D93AB39-761B-404E-950E-D8A1A64B5F74}"/>
    <dgm:cxn modelId="{7F83C328-E0FD-4E0C-B441-216DA56FA561}" type="presOf" srcId="{80735529-F6BA-4277-9044-BA31935E08BF}" destId="{085914B9-D00E-4C6F-AC97-8E3A6930FE61}" srcOrd="0" destOrd="0" presId="urn:microsoft.com/office/officeart/2005/8/layout/hProcess6"/>
    <dgm:cxn modelId="{38AF142B-9D29-4DF7-B11B-7E42F0426C63}" type="presOf" srcId="{D54E4183-C185-48D6-8882-C9D147EFF878}" destId="{36D32261-D1BD-401B-BE64-742A6C44E0F9}" srcOrd="1" destOrd="1" presId="urn:microsoft.com/office/officeart/2005/8/layout/hProcess6"/>
    <dgm:cxn modelId="{02F12330-0FB2-48D7-9AD6-DEFC0F15AE8E}" srcId="{87694240-B85A-4333-A490-1BCE598AA169}" destId="{80735529-F6BA-4277-9044-BA31935E08BF}" srcOrd="0" destOrd="0" parTransId="{082D892A-6B90-49D1-8B8E-277856243D3B}" sibTransId="{9C3FB107-C57A-4349-92D0-F3921981CED0}"/>
    <dgm:cxn modelId="{D0BB943D-3DD1-45EE-AA8B-6ECE2DCB460C}" type="presOf" srcId="{A30E8275-5013-4FCE-AB85-CEBA2809AE60}" destId="{36D32261-D1BD-401B-BE64-742A6C44E0F9}" srcOrd="1" destOrd="0" presId="urn:microsoft.com/office/officeart/2005/8/layout/hProcess6"/>
    <dgm:cxn modelId="{FEA8445F-9113-4E6E-8747-B8DA3C467B09}" srcId="{80735529-F6BA-4277-9044-BA31935E08BF}" destId="{D54E4183-C185-48D6-8882-C9D147EFF878}" srcOrd="1" destOrd="0" parTransId="{4D003733-4A20-41BA-B4B8-7C2FD7945709}" sibTransId="{A53AF66A-79DD-4ABA-947F-53C1923CFE71}"/>
    <dgm:cxn modelId="{D0ABB068-7A1D-468B-8E17-DB61AFBB126C}" type="presOf" srcId="{17DE55BE-8A5E-40F2-A1F5-6DA415E8A203}" destId="{CD42E0CD-CEDC-4CFE-A962-12F7C309AA99}" srcOrd="1" destOrd="1" presId="urn:microsoft.com/office/officeart/2005/8/layout/hProcess6"/>
    <dgm:cxn modelId="{8852854F-F4C0-4039-8576-C660E6F101D6}" type="presOf" srcId="{F65272A5-E61F-46B0-9569-715E023E2FC3}" destId="{313B1E7C-0048-4DAB-BEE7-5554A6D00450}" srcOrd="1" destOrd="1" presId="urn:microsoft.com/office/officeart/2005/8/layout/hProcess6"/>
    <dgm:cxn modelId="{19485C53-946B-4439-A0F7-E10241E48044}" srcId="{9376133C-E68E-4819-94C7-8B2AC161A3F8}" destId="{F65272A5-E61F-46B0-9569-715E023E2FC3}" srcOrd="1" destOrd="0" parTransId="{C3482F90-60CE-4181-99A0-00EAD383DFFE}" sibTransId="{F58408B2-94AC-49D4-B6B1-C5E710C47F5E}"/>
    <dgm:cxn modelId="{2933E977-38B1-4F7E-88B8-BAB0EEFF4398}" type="presOf" srcId="{87694240-B85A-4333-A490-1BCE598AA169}" destId="{0D8E8536-8BEE-45F2-965B-CF0C57670885}" srcOrd="0" destOrd="0" presId="urn:microsoft.com/office/officeart/2005/8/layout/hProcess6"/>
    <dgm:cxn modelId="{61EC3C5A-C3C0-49FE-9CDD-FE620E167EFA}" srcId="{87694240-B85A-4333-A490-1BCE598AA169}" destId="{B53536A0-0C49-4B17-AE2F-AA0051BF672A}" srcOrd="1" destOrd="0" parTransId="{A7C7B253-C1EA-43F8-B7E0-DC8210C8FA4D}" sibTransId="{9A728AE8-34DF-4C7E-8957-3181E3624AD4}"/>
    <dgm:cxn modelId="{C6205391-066C-4975-B380-F4C54030D6FC}" type="presOf" srcId="{17DE55BE-8A5E-40F2-A1F5-6DA415E8A203}" destId="{0757A840-F35F-4F0C-A9BE-C94CA395EB24}" srcOrd="0" destOrd="1" presId="urn:microsoft.com/office/officeart/2005/8/layout/hProcess6"/>
    <dgm:cxn modelId="{CE209A95-A18F-43E0-AE42-7B904AFEE9E3}" type="presOf" srcId="{F65272A5-E61F-46B0-9569-715E023E2FC3}" destId="{0B9A459D-E9E8-4062-AF67-DE1001DB2A30}" srcOrd="0" destOrd="1" presId="urn:microsoft.com/office/officeart/2005/8/layout/hProcess6"/>
    <dgm:cxn modelId="{96DBFBA8-30E1-4C4C-9D73-896993C7A65F}" srcId="{9376133C-E68E-4819-94C7-8B2AC161A3F8}" destId="{B0C0AC13-E48A-43EE-B891-0CE518822D28}" srcOrd="0" destOrd="0" parTransId="{75FAA543-E10E-49B5-A008-D3A70620EBD7}" sibTransId="{2DD5EDB8-E493-44D2-B0AB-F23827BEB912}"/>
    <dgm:cxn modelId="{A7FA74B0-75F0-4313-AE93-70E1462CF56B}" srcId="{80735529-F6BA-4277-9044-BA31935E08BF}" destId="{A30E8275-5013-4FCE-AB85-CEBA2809AE60}" srcOrd="0" destOrd="0" parTransId="{F58DA8B6-C2A9-4577-AE9A-248914E24FB5}" sibTransId="{51C4C048-62A9-44D2-8484-5789AADFE0DE}"/>
    <dgm:cxn modelId="{EAA352BB-4A19-4DC7-A459-2BFE9E2DBC9F}" type="presOf" srcId="{840467CF-6618-452C-8305-3598A3301868}" destId="{CD42E0CD-CEDC-4CFE-A962-12F7C309AA99}" srcOrd="1" destOrd="0" presId="urn:microsoft.com/office/officeart/2005/8/layout/hProcess6"/>
    <dgm:cxn modelId="{A841EEC0-9A4F-4903-9536-9AFA05E2D500}" type="presOf" srcId="{B53536A0-0C49-4B17-AE2F-AA0051BF672A}" destId="{6F421E4B-9523-4530-99F8-762D75C6789C}" srcOrd="0" destOrd="0" presId="urn:microsoft.com/office/officeart/2005/8/layout/hProcess6"/>
    <dgm:cxn modelId="{826954C9-2B57-4A86-AC9B-6B5BC147B0F9}" type="presOf" srcId="{B0C0AC13-E48A-43EE-B891-0CE518822D28}" destId="{0B9A459D-E9E8-4062-AF67-DE1001DB2A30}" srcOrd="0" destOrd="0" presId="urn:microsoft.com/office/officeart/2005/8/layout/hProcess6"/>
    <dgm:cxn modelId="{5F2D48EC-BF06-4C34-BE45-1B297ECEEA99}" type="presOf" srcId="{840467CF-6618-452C-8305-3598A3301868}" destId="{0757A840-F35F-4F0C-A9BE-C94CA395EB24}" srcOrd="0" destOrd="0" presId="urn:microsoft.com/office/officeart/2005/8/layout/hProcess6"/>
    <dgm:cxn modelId="{79557EEC-7040-4BD2-8D3E-F5885E863AF5}" type="presOf" srcId="{D54E4183-C185-48D6-8882-C9D147EFF878}" destId="{F587B2AF-7846-4ED1-A8B9-27F67226D29C}" srcOrd="0" destOrd="1" presId="urn:microsoft.com/office/officeart/2005/8/layout/hProcess6"/>
    <dgm:cxn modelId="{A115EAFD-16F8-458A-A537-B50E9EBD4E4D}" srcId="{87694240-B85A-4333-A490-1BCE598AA169}" destId="{9376133C-E68E-4819-94C7-8B2AC161A3F8}" srcOrd="2" destOrd="0" parTransId="{B0DEE5A7-3D04-4FAF-886B-C79E6B4B32D7}" sibTransId="{CEBD8470-C45C-4CAE-9FCF-BD201F400B4C}"/>
    <dgm:cxn modelId="{2B0547AC-488B-4B80-AA02-DC81825421FA}" type="presParOf" srcId="{0D8E8536-8BEE-45F2-965B-CF0C57670885}" destId="{E45187E8-EAB7-45D7-A29F-56C09D017736}" srcOrd="0" destOrd="0" presId="urn:microsoft.com/office/officeart/2005/8/layout/hProcess6"/>
    <dgm:cxn modelId="{6D55CDB9-8A7D-49E8-9AD7-7580DDF6AFC4}" type="presParOf" srcId="{E45187E8-EAB7-45D7-A29F-56C09D017736}" destId="{E8C3B768-4F47-4CF8-AFF5-79F899EE2EED}" srcOrd="0" destOrd="0" presId="urn:microsoft.com/office/officeart/2005/8/layout/hProcess6"/>
    <dgm:cxn modelId="{7FCD45A4-C486-4FDF-B889-4991777841D1}" type="presParOf" srcId="{E45187E8-EAB7-45D7-A29F-56C09D017736}" destId="{F587B2AF-7846-4ED1-A8B9-27F67226D29C}" srcOrd="1" destOrd="0" presId="urn:microsoft.com/office/officeart/2005/8/layout/hProcess6"/>
    <dgm:cxn modelId="{FA02862B-9771-464C-BBC6-17EA1CDB24D9}" type="presParOf" srcId="{E45187E8-EAB7-45D7-A29F-56C09D017736}" destId="{36D32261-D1BD-401B-BE64-742A6C44E0F9}" srcOrd="2" destOrd="0" presId="urn:microsoft.com/office/officeart/2005/8/layout/hProcess6"/>
    <dgm:cxn modelId="{AC5A856F-257E-43AD-BAA4-14CE9125B010}" type="presParOf" srcId="{E45187E8-EAB7-45D7-A29F-56C09D017736}" destId="{085914B9-D00E-4C6F-AC97-8E3A6930FE61}" srcOrd="3" destOrd="0" presId="urn:microsoft.com/office/officeart/2005/8/layout/hProcess6"/>
    <dgm:cxn modelId="{18E65F71-F272-421E-9C73-288D03955EAF}" type="presParOf" srcId="{0D8E8536-8BEE-45F2-965B-CF0C57670885}" destId="{8F14060A-F8CA-4919-9CA2-8DC06379B0AC}" srcOrd="1" destOrd="0" presId="urn:microsoft.com/office/officeart/2005/8/layout/hProcess6"/>
    <dgm:cxn modelId="{E688DF17-A6DC-498B-A394-897122CEC97D}" type="presParOf" srcId="{0D8E8536-8BEE-45F2-965B-CF0C57670885}" destId="{AE9F4EB4-B62D-48E3-9643-DA8C016FAD8E}" srcOrd="2" destOrd="0" presId="urn:microsoft.com/office/officeart/2005/8/layout/hProcess6"/>
    <dgm:cxn modelId="{A83F664F-C522-4841-B4F5-A9A4DBC7D212}" type="presParOf" srcId="{AE9F4EB4-B62D-48E3-9643-DA8C016FAD8E}" destId="{E53AFB22-7997-4D40-B640-C700FD7D4E4B}" srcOrd="0" destOrd="0" presId="urn:microsoft.com/office/officeart/2005/8/layout/hProcess6"/>
    <dgm:cxn modelId="{5D1ABFE7-3F17-4612-BEF1-84EF0EDE2011}" type="presParOf" srcId="{AE9F4EB4-B62D-48E3-9643-DA8C016FAD8E}" destId="{0757A840-F35F-4F0C-A9BE-C94CA395EB24}" srcOrd="1" destOrd="0" presId="urn:microsoft.com/office/officeart/2005/8/layout/hProcess6"/>
    <dgm:cxn modelId="{4A808AC3-2D77-4913-8249-A7C46AF80B10}" type="presParOf" srcId="{AE9F4EB4-B62D-48E3-9643-DA8C016FAD8E}" destId="{CD42E0CD-CEDC-4CFE-A962-12F7C309AA99}" srcOrd="2" destOrd="0" presId="urn:microsoft.com/office/officeart/2005/8/layout/hProcess6"/>
    <dgm:cxn modelId="{D5C2453B-DD8F-41A8-B58E-F932159D1468}" type="presParOf" srcId="{AE9F4EB4-B62D-48E3-9643-DA8C016FAD8E}" destId="{6F421E4B-9523-4530-99F8-762D75C6789C}" srcOrd="3" destOrd="0" presId="urn:microsoft.com/office/officeart/2005/8/layout/hProcess6"/>
    <dgm:cxn modelId="{AB7C2EDB-BF35-49C2-952F-2FA63C63760C}" type="presParOf" srcId="{0D8E8536-8BEE-45F2-965B-CF0C57670885}" destId="{5ED5D770-5205-4D8A-8A32-EB6C40827E72}" srcOrd="3" destOrd="0" presId="urn:microsoft.com/office/officeart/2005/8/layout/hProcess6"/>
    <dgm:cxn modelId="{2F445F62-DFB6-4C55-9D56-AB7656A2E28F}" type="presParOf" srcId="{0D8E8536-8BEE-45F2-965B-CF0C57670885}" destId="{E57D9E3A-25A7-4069-85BD-494BE052CE1A}" srcOrd="4" destOrd="0" presId="urn:microsoft.com/office/officeart/2005/8/layout/hProcess6"/>
    <dgm:cxn modelId="{1F8D0649-18CB-4F46-A436-FBBBCC81CC16}" type="presParOf" srcId="{E57D9E3A-25A7-4069-85BD-494BE052CE1A}" destId="{4A6A1E88-40E6-49E0-8873-76D9AA08A025}" srcOrd="0" destOrd="0" presId="urn:microsoft.com/office/officeart/2005/8/layout/hProcess6"/>
    <dgm:cxn modelId="{2734BAAE-83C8-4565-83B8-3F6820C54510}" type="presParOf" srcId="{E57D9E3A-25A7-4069-85BD-494BE052CE1A}" destId="{0B9A459D-E9E8-4062-AF67-DE1001DB2A30}" srcOrd="1" destOrd="0" presId="urn:microsoft.com/office/officeart/2005/8/layout/hProcess6"/>
    <dgm:cxn modelId="{319AC998-0886-4377-B0E5-FB9CD0EB37AE}" type="presParOf" srcId="{E57D9E3A-25A7-4069-85BD-494BE052CE1A}" destId="{313B1E7C-0048-4DAB-BEE7-5554A6D00450}" srcOrd="2" destOrd="0" presId="urn:microsoft.com/office/officeart/2005/8/layout/hProcess6"/>
    <dgm:cxn modelId="{BBF9D81B-987D-43EF-9920-F1785E9EA053}" type="presParOf" srcId="{E57D9E3A-25A7-4069-85BD-494BE052CE1A}" destId="{93692261-DACB-4240-95AE-F78803CFC3C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7B2AF-7846-4ED1-A8B9-27F67226D29C}">
      <dsp:nvSpPr>
        <dsp:cNvPr id="0" name=""/>
        <dsp:cNvSpPr/>
      </dsp:nvSpPr>
      <dsp:spPr>
        <a:xfrm>
          <a:off x="403407" y="1769882"/>
          <a:ext cx="1601495" cy="13999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Can appear messy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 To Learn How Fields Connect</a:t>
          </a:r>
        </a:p>
      </dsp:txBody>
      <dsp:txXfrm>
        <a:off x="803780" y="1979868"/>
        <a:ext cx="780729" cy="979936"/>
      </dsp:txXfrm>
    </dsp:sp>
    <dsp:sp modelId="{085914B9-D00E-4C6F-AC97-8E3A6930FE61}">
      <dsp:nvSpPr>
        <dsp:cNvPr id="0" name=""/>
        <dsp:cNvSpPr/>
      </dsp:nvSpPr>
      <dsp:spPr>
        <a:xfrm>
          <a:off x="3033" y="2069462"/>
          <a:ext cx="800747" cy="800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Raw Data</a:t>
          </a:r>
        </a:p>
      </dsp:txBody>
      <dsp:txXfrm>
        <a:off x="120300" y="2186729"/>
        <a:ext cx="566213" cy="566213"/>
      </dsp:txXfrm>
    </dsp:sp>
    <dsp:sp modelId="{0757A840-F35F-4F0C-A9BE-C94CA395EB24}">
      <dsp:nvSpPr>
        <dsp:cNvPr id="0" name=""/>
        <dsp:cNvSpPr/>
      </dsp:nvSpPr>
      <dsp:spPr>
        <a:xfrm>
          <a:off x="2505370" y="1769882"/>
          <a:ext cx="1601495" cy="13999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Transform And Aggregate Information Into a Digestible Format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2905744" y="1979868"/>
        <a:ext cx="780729" cy="979936"/>
      </dsp:txXfrm>
    </dsp:sp>
    <dsp:sp modelId="{6F421E4B-9523-4530-99F8-762D75C6789C}">
      <dsp:nvSpPr>
        <dsp:cNvPr id="0" name=""/>
        <dsp:cNvSpPr/>
      </dsp:nvSpPr>
      <dsp:spPr>
        <a:xfrm>
          <a:off x="2104996" y="2069462"/>
          <a:ext cx="800747" cy="800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Cleaning</a:t>
          </a:r>
        </a:p>
      </dsp:txBody>
      <dsp:txXfrm>
        <a:off x="2222263" y="2186729"/>
        <a:ext cx="566213" cy="566213"/>
      </dsp:txXfrm>
    </dsp:sp>
    <dsp:sp modelId="{0B9A459D-E9E8-4062-AF67-DE1001DB2A30}">
      <dsp:nvSpPr>
        <dsp:cNvPr id="0" name=""/>
        <dsp:cNvSpPr/>
      </dsp:nvSpPr>
      <dsp:spPr>
        <a:xfrm>
          <a:off x="4607333" y="1769882"/>
          <a:ext cx="1601495" cy="13999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the data to create visuals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Draw insights from once messy data</a:t>
          </a:r>
        </a:p>
      </dsp:txBody>
      <dsp:txXfrm>
        <a:off x="5007707" y="1979868"/>
        <a:ext cx="780729" cy="979936"/>
      </dsp:txXfrm>
    </dsp:sp>
    <dsp:sp modelId="{93692261-DACB-4240-95AE-F78803CFC3C1}">
      <dsp:nvSpPr>
        <dsp:cNvPr id="0" name=""/>
        <dsp:cNvSpPr/>
      </dsp:nvSpPr>
      <dsp:spPr>
        <a:xfrm>
          <a:off x="4206959" y="2069462"/>
          <a:ext cx="800747" cy="800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</a:t>
          </a:r>
        </a:p>
      </dsp:txBody>
      <dsp:txXfrm>
        <a:off x="4324226" y="2186729"/>
        <a:ext cx="566213" cy="566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viewpoints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Nutrients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Soil and nutrients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Pests and weeds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Alternative agriculture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AF7D5-2AD8-4BDF-BE92-13524EA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C92429-C2FF-43F8-9F54-FF73D127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E75E6-FD49-46E3-B23E-9D5C9711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8539"/>
            <a:ext cx="10905066" cy="5600922"/>
          </a:xfrm>
          <a:prstGeom prst="rect">
            <a:avLst/>
          </a:prstGeom>
          <a:solidFill>
            <a:schemeClr val="accent6"/>
          </a:solidFill>
          <a:ln cap="sq">
            <a:noFill/>
            <a:miter lim="800000"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E6BA1-F87F-4073-B5AB-365A42AD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790956"/>
            <a:ext cx="10579608" cy="52760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330" y="1275587"/>
            <a:ext cx="9596842" cy="331928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US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0035" y="4981075"/>
            <a:ext cx="8271930" cy="65350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Indigo Data Analyst Case Study</a:t>
            </a:r>
          </a:p>
          <a:p>
            <a:r>
              <a:rPr lang="en-US" dirty="0">
                <a:solidFill>
                  <a:srgbClr val="FFFFFF"/>
                </a:solidFill>
              </a:rPr>
              <a:t>Matthew Lim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B678A5-A064-46A6-817F-AE02396C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551" y="4769963"/>
            <a:ext cx="1300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3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Data Preparation and Cleaning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Interactive Data Visualization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611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DBA03-BBE6-40AF-8531-04082DC26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16478"/>
              </p:ext>
            </p:extLst>
          </p:nvPr>
        </p:nvGraphicFramePr>
        <p:xfrm>
          <a:off x="4684738" y="935665"/>
          <a:ext cx="6211862" cy="493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19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Preparation and Cleaning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raw dataset provided by NASS USDA provides a rich amount of information.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also includes various miscellaneous pieces of information not intended to work together.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need to parse out the information that we do want before we can make use of the data for insights. </a:t>
            </a:r>
          </a:p>
        </p:txBody>
      </p:sp>
    </p:spTree>
    <p:extLst>
      <p:ext uri="{BB962C8B-B14F-4D97-AF65-F5344CB8AC3E}">
        <p14:creationId xmlns:p14="http://schemas.microsoft.com/office/powerpoint/2010/main" val="221902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tx1"/>
                </a:solidFill>
              </a:rPr>
              <a:t>End Goal: Interactive Data Visualization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the data to understand trends and draw insights.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Visualizations can take advantage of all the work from data preparation by highlighting and drawing attention to specific important details.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E.g. Wheat acreage planted and harvested declines over time while corn and soybeans have increased </a:t>
            </a:r>
          </a:p>
        </p:txBody>
      </p:sp>
    </p:spTree>
    <p:extLst>
      <p:ext uri="{BB962C8B-B14F-4D97-AF65-F5344CB8AC3E}">
        <p14:creationId xmlns:p14="http://schemas.microsoft.com/office/powerpoint/2010/main" val="12263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End Goal: Interactive Data Visualization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the data to understand trends and draw insights.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Visualizations can take advantage of all the work from data preparation by highlighting and drawing attention to specific important details.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E.g. Wheat acreage planted and harvested declines over time while corn and soybeans have increased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BD6C1-D7A4-4FB5-A1B8-68FB3FCC1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50" y="1493043"/>
            <a:ext cx="5910982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62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Web411E</Template>
  <TotalTime>20</TotalTime>
  <Words>257</Words>
  <Application>Microsoft Office PowerPoint</Application>
  <PresentationFormat>Widescreen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US Agriculture</vt:lpstr>
      <vt:lpstr>Contents</vt:lpstr>
      <vt:lpstr>Background</vt:lpstr>
      <vt:lpstr>Data Preparation and Cleaning</vt:lpstr>
      <vt:lpstr>End Goal: Interactive Data Visualization</vt:lpstr>
      <vt:lpstr>End Goal: Interactive Data Visualization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Matthew Lim</dc:creator>
  <cp:lastModifiedBy>Matthew Lim</cp:lastModifiedBy>
  <cp:revision>3</cp:revision>
  <dcterms:created xsi:type="dcterms:W3CDTF">2020-05-11T23:48:18Z</dcterms:created>
  <dcterms:modified xsi:type="dcterms:W3CDTF">2020-05-12T00:12:10Z</dcterms:modified>
</cp:coreProperties>
</file>