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1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F725-FCE7-9C40-A52E-88880AAB4727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FDB3-10E4-8443-993C-B754B13A1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F725-FCE7-9C40-A52E-88880AAB4727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FDB3-10E4-8443-993C-B754B13A1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F725-FCE7-9C40-A52E-88880AAB4727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FDB3-10E4-8443-993C-B754B13A1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F725-FCE7-9C40-A52E-88880AAB4727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FDB3-10E4-8443-993C-B754B13A1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F725-FCE7-9C40-A52E-88880AAB4727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FDB3-10E4-8443-993C-B754B13A1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F725-FCE7-9C40-A52E-88880AAB4727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FDB3-10E4-8443-993C-B754B13A1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F725-FCE7-9C40-A52E-88880AAB4727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FDB3-10E4-8443-993C-B754B13A1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F725-FCE7-9C40-A52E-88880AAB4727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FDB3-10E4-8443-993C-B754B13A1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F725-FCE7-9C40-A52E-88880AAB4727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FDB3-10E4-8443-993C-B754B13A1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F725-FCE7-9C40-A52E-88880AAB4727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FDB3-10E4-8443-993C-B754B13A1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F725-FCE7-9C40-A52E-88880AAB4727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FDB3-10E4-8443-993C-B754B13A19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6F725-FCE7-9C40-A52E-88880AAB4727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FFDB3-10E4-8443-993C-B754B13A1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6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FE34-D50A-8D43-B02F-43AF945C8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721E7-6289-434E-8703-DE483015C3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95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litter flammability test schwilk">
            <a:extLst>
              <a:ext uri="{FF2B5EF4-FFF2-40B4-BE49-F238E27FC236}">
                <a16:creationId xmlns:a16="http://schemas.microsoft.com/office/drawing/2014/main" id="{21F0FA4A-C9DE-D240-A82A-FA7F828E5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35" y="4247776"/>
            <a:ext cx="2610224" cy="261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33297A-0C7B-5C48-8F9C-1C3E7546FE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44" r="16119" b="14987"/>
          <a:stretch/>
        </p:blipFill>
        <p:spPr>
          <a:xfrm>
            <a:off x="295835" y="215152"/>
            <a:ext cx="2308522" cy="37786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00E608-6691-A843-9FE7-FA8986C960A9}"/>
              </a:ext>
            </a:extLst>
          </p:cNvPr>
          <p:cNvSpPr txBox="1"/>
          <p:nvPr/>
        </p:nvSpPr>
        <p:spPr>
          <a:xfrm>
            <a:off x="2298234" y="21515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8DF0E2-31D1-4745-BEF2-C5D006F5DFA9}"/>
              </a:ext>
            </a:extLst>
          </p:cNvPr>
          <p:cNvSpPr txBox="1"/>
          <p:nvPr/>
        </p:nvSpPr>
        <p:spPr>
          <a:xfrm>
            <a:off x="2457544" y="42477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4585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62F98B-6A7B-0344-8100-740EC7424CBF}"/>
              </a:ext>
            </a:extLst>
          </p:cNvPr>
          <p:cNvSpPr txBox="1"/>
          <p:nvPr/>
        </p:nvSpPr>
        <p:spPr>
          <a:xfrm>
            <a:off x="860612" y="1142999"/>
            <a:ext cx="8283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Caption:</a:t>
            </a:r>
          </a:p>
          <a:p>
            <a:endParaRPr lang="en-US" dirty="0"/>
          </a:p>
          <a:p>
            <a:r>
              <a:rPr lang="en-US" dirty="0"/>
              <a:t>Examples of contrasting traits of different conifer species. (a): Jeffrey pine (left) and lodgepole pine (right) following the 2012 Reading Fire, Lassen National Park. The two species experienced similar fuel environments (fairly open-grown), with the Jeffrey pine surviving and the lodgepole pine dying. (b): example of litter flammability test (maybe Jeffrey and lodgepole if we have picture?) (</a:t>
            </a:r>
            <a:r>
              <a:rPr lang="en-US" dirty="0" err="1"/>
              <a:t>c,d</a:t>
            </a:r>
            <a:r>
              <a:rPr lang="en-US" dirty="0"/>
              <a:t>): other examples would be </a:t>
            </a:r>
            <a:r>
              <a:rPr lang="en-US"/>
              <a:t>great if you have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144753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Siz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Size" id="{36600360-E444-1645-89AE-92B625CA88B9}" vid="{7BABDC79-4BA0-E144-8436-7337520F0B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StandardSize</Template>
  <TotalTime>7</TotalTime>
  <Words>92</Words>
  <Application>Microsoft Macintosh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StandardSize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 Stevens</dc:creator>
  <cp:lastModifiedBy>Jens Stevens</cp:lastModifiedBy>
  <cp:revision>1</cp:revision>
  <dcterms:created xsi:type="dcterms:W3CDTF">2018-10-22T02:06:17Z</dcterms:created>
  <dcterms:modified xsi:type="dcterms:W3CDTF">2018-10-22T02:13:45Z</dcterms:modified>
</cp:coreProperties>
</file>