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870575" cy="7378700"/>
  <p:notesSz cx="6858000" cy="9144000"/>
  <p:defaultTextStyle>
    <a:defPPr>
      <a:defRPr lang="en-US"/>
    </a:defPPr>
    <a:lvl1pPr marL="0" algn="l" defTabSz="635965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317983" algn="l" defTabSz="635965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635965" algn="l" defTabSz="635965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953948" algn="l" defTabSz="635965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271930" algn="l" defTabSz="635965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1589913" algn="l" defTabSz="635965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1907896" algn="l" defTabSz="635965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2225878" algn="l" defTabSz="635965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2543861" algn="l" defTabSz="635965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>
        <p:scale>
          <a:sx n="113" d="100"/>
          <a:sy n="113" d="100"/>
        </p:scale>
        <p:origin x="276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93" y="1207579"/>
            <a:ext cx="4989989" cy="2568881"/>
          </a:xfrm>
        </p:spPr>
        <p:txBody>
          <a:bodyPr anchor="b"/>
          <a:lstStyle>
            <a:lvl1pPr algn="ctr"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822" y="3875526"/>
            <a:ext cx="4402931" cy="1781477"/>
          </a:xfrm>
        </p:spPr>
        <p:txBody>
          <a:bodyPr/>
          <a:lstStyle>
            <a:lvl1pPr marL="0" indent="0" algn="ctr">
              <a:buNone/>
              <a:defRPr sz="1541"/>
            </a:lvl1pPr>
            <a:lvl2pPr marL="293522" indent="0" algn="ctr">
              <a:buNone/>
              <a:defRPr sz="1284"/>
            </a:lvl2pPr>
            <a:lvl3pPr marL="587045" indent="0" algn="ctr">
              <a:buNone/>
              <a:defRPr sz="1156"/>
            </a:lvl3pPr>
            <a:lvl4pPr marL="880567" indent="0" algn="ctr">
              <a:buNone/>
              <a:defRPr sz="1027"/>
            </a:lvl4pPr>
            <a:lvl5pPr marL="1174090" indent="0" algn="ctr">
              <a:buNone/>
              <a:defRPr sz="1027"/>
            </a:lvl5pPr>
            <a:lvl6pPr marL="1467612" indent="0" algn="ctr">
              <a:buNone/>
              <a:defRPr sz="1027"/>
            </a:lvl6pPr>
            <a:lvl7pPr marL="1761134" indent="0" algn="ctr">
              <a:buNone/>
              <a:defRPr sz="1027"/>
            </a:lvl7pPr>
            <a:lvl8pPr marL="2054657" indent="0" algn="ctr">
              <a:buNone/>
              <a:defRPr sz="1027"/>
            </a:lvl8pPr>
            <a:lvl9pPr marL="2348179" indent="0" algn="ctr">
              <a:buNone/>
              <a:defRPr sz="1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1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01130" y="392848"/>
            <a:ext cx="1265843" cy="6253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602" y="392848"/>
            <a:ext cx="3724146" cy="6253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45" y="1839553"/>
            <a:ext cx="5063371" cy="3069334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545" y="4937924"/>
            <a:ext cx="5063371" cy="1614090"/>
          </a:xfrm>
        </p:spPr>
        <p:txBody>
          <a:bodyPr/>
          <a:lstStyle>
            <a:lvl1pPr marL="0" indent="0">
              <a:buNone/>
              <a:defRPr sz="1541">
                <a:solidFill>
                  <a:schemeClr val="tx1"/>
                </a:solidFill>
              </a:defRPr>
            </a:lvl1pPr>
            <a:lvl2pPr marL="293522" indent="0">
              <a:buNone/>
              <a:defRPr sz="1284">
                <a:solidFill>
                  <a:schemeClr val="tx1">
                    <a:tint val="75000"/>
                  </a:schemeClr>
                </a:solidFill>
              </a:defRPr>
            </a:lvl2pPr>
            <a:lvl3pPr marL="587045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3pPr>
            <a:lvl4pPr marL="880567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4pPr>
            <a:lvl5pPr marL="1174090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5pPr>
            <a:lvl6pPr marL="1467612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6pPr>
            <a:lvl7pPr marL="1761134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7pPr>
            <a:lvl8pPr marL="2054657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8pPr>
            <a:lvl9pPr marL="2348179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602" y="1964237"/>
            <a:ext cx="2494994" cy="46817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979" y="1964237"/>
            <a:ext cx="2494994" cy="46817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67" y="392849"/>
            <a:ext cx="5063371" cy="1426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67" y="1808807"/>
            <a:ext cx="2483528" cy="886468"/>
          </a:xfrm>
        </p:spPr>
        <p:txBody>
          <a:bodyPr anchor="b"/>
          <a:lstStyle>
            <a:lvl1pPr marL="0" indent="0">
              <a:buNone/>
              <a:defRPr sz="1541" b="1"/>
            </a:lvl1pPr>
            <a:lvl2pPr marL="293522" indent="0">
              <a:buNone/>
              <a:defRPr sz="1284" b="1"/>
            </a:lvl2pPr>
            <a:lvl3pPr marL="587045" indent="0">
              <a:buNone/>
              <a:defRPr sz="1156" b="1"/>
            </a:lvl3pPr>
            <a:lvl4pPr marL="880567" indent="0">
              <a:buNone/>
              <a:defRPr sz="1027" b="1"/>
            </a:lvl4pPr>
            <a:lvl5pPr marL="1174090" indent="0">
              <a:buNone/>
              <a:defRPr sz="1027" b="1"/>
            </a:lvl5pPr>
            <a:lvl6pPr marL="1467612" indent="0">
              <a:buNone/>
              <a:defRPr sz="1027" b="1"/>
            </a:lvl6pPr>
            <a:lvl7pPr marL="1761134" indent="0">
              <a:buNone/>
              <a:defRPr sz="1027" b="1"/>
            </a:lvl7pPr>
            <a:lvl8pPr marL="2054657" indent="0">
              <a:buNone/>
              <a:defRPr sz="1027" b="1"/>
            </a:lvl8pPr>
            <a:lvl9pPr marL="2348179" indent="0">
              <a:buNone/>
              <a:defRPr sz="1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367" y="2695275"/>
            <a:ext cx="2483528" cy="39643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71979" y="1808807"/>
            <a:ext cx="2495759" cy="886468"/>
          </a:xfrm>
        </p:spPr>
        <p:txBody>
          <a:bodyPr anchor="b"/>
          <a:lstStyle>
            <a:lvl1pPr marL="0" indent="0">
              <a:buNone/>
              <a:defRPr sz="1541" b="1"/>
            </a:lvl1pPr>
            <a:lvl2pPr marL="293522" indent="0">
              <a:buNone/>
              <a:defRPr sz="1284" b="1"/>
            </a:lvl2pPr>
            <a:lvl3pPr marL="587045" indent="0">
              <a:buNone/>
              <a:defRPr sz="1156" b="1"/>
            </a:lvl3pPr>
            <a:lvl4pPr marL="880567" indent="0">
              <a:buNone/>
              <a:defRPr sz="1027" b="1"/>
            </a:lvl4pPr>
            <a:lvl5pPr marL="1174090" indent="0">
              <a:buNone/>
              <a:defRPr sz="1027" b="1"/>
            </a:lvl5pPr>
            <a:lvl6pPr marL="1467612" indent="0">
              <a:buNone/>
              <a:defRPr sz="1027" b="1"/>
            </a:lvl6pPr>
            <a:lvl7pPr marL="1761134" indent="0">
              <a:buNone/>
              <a:defRPr sz="1027" b="1"/>
            </a:lvl7pPr>
            <a:lvl8pPr marL="2054657" indent="0">
              <a:buNone/>
              <a:defRPr sz="1027" b="1"/>
            </a:lvl8pPr>
            <a:lvl9pPr marL="2348179" indent="0">
              <a:buNone/>
              <a:defRPr sz="1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71979" y="2695275"/>
            <a:ext cx="2495759" cy="39643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8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67" y="491913"/>
            <a:ext cx="1893413" cy="1721697"/>
          </a:xfrm>
        </p:spPr>
        <p:txBody>
          <a:bodyPr anchor="b"/>
          <a:lstStyle>
            <a:lvl1pPr>
              <a:defRPr sz="20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759" y="1062398"/>
            <a:ext cx="2971979" cy="5243659"/>
          </a:xfrm>
        </p:spPr>
        <p:txBody>
          <a:bodyPr/>
          <a:lstStyle>
            <a:lvl1pPr>
              <a:defRPr sz="2054"/>
            </a:lvl1pPr>
            <a:lvl2pPr>
              <a:defRPr sz="1798"/>
            </a:lvl2pPr>
            <a:lvl3pPr>
              <a:defRPr sz="1541"/>
            </a:lvl3pPr>
            <a:lvl4pPr>
              <a:defRPr sz="1284"/>
            </a:lvl4pPr>
            <a:lvl5pPr>
              <a:defRPr sz="1284"/>
            </a:lvl5pPr>
            <a:lvl6pPr>
              <a:defRPr sz="1284"/>
            </a:lvl6pPr>
            <a:lvl7pPr>
              <a:defRPr sz="1284"/>
            </a:lvl7pPr>
            <a:lvl8pPr>
              <a:defRPr sz="1284"/>
            </a:lvl8pPr>
            <a:lvl9pPr>
              <a:defRPr sz="128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367" y="2213610"/>
            <a:ext cx="1893413" cy="4100986"/>
          </a:xfrm>
        </p:spPr>
        <p:txBody>
          <a:bodyPr/>
          <a:lstStyle>
            <a:lvl1pPr marL="0" indent="0">
              <a:buNone/>
              <a:defRPr sz="1027"/>
            </a:lvl1pPr>
            <a:lvl2pPr marL="293522" indent="0">
              <a:buNone/>
              <a:defRPr sz="899"/>
            </a:lvl2pPr>
            <a:lvl3pPr marL="587045" indent="0">
              <a:buNone/>
              <a:defRPr sz="770"/>
            </a:lvl3pPr>
            <a:lvl4pPr marL="880567" indent="0">
              <a:buNone/>
              <a:defRPr sz="642"/>
            </a:lvl4pPr>
            <a:lvl5pPr marL="1174090" indent="0">
              <a:buNone/>
              <a:defRPr sz="642"/>
            </a:lvl5pPr>
            <a:lvl6pPr marL="1467612" indent="0">
              <a:buNone/>
              <a:defRPr sz="642"/>
            </a:lvl6pPr>
            <a:lvl7pPr marL="1761134" indent="0">
              <a:buNone/>
              <a:defRPr sz="642"/>
            </a:lvl7pPr>
            <a:lvl8pPr marL="2054657" indent="0">
              <a:buNone/>
              <a:defRPr sz="642"/>
            </a:lvl8pPr>
            <a:lvl9pPr marL="2348179" indent="0">
              <a:buNone/>
              <a:defRPr sz="64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8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67" y="491913"/>
            <a:ext cx="1893413" cy="1721697"/>
          </a:xfrm>
        </p:spPr>
        <p:txBody>
          <a:bodyPr anchor="b"/>
          <a:lstStyle>
            <a:lvl1pPr>
              <a:defRPr sz="20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95759" y="1062398"/>
            <a:ext cx="2971979" cy="5243659"/>
          </a:xfrm>
        </p:spPr>
        <p:txBody>
          <a:bodyPr anchor="t"/>
          <a:lstStyle>
            <a:lvl1pPr marL="0" indent="0">
              <a:buNone/>
              <a:defRPr sz="2054"/>
            </a:lvl1pPr>
            <a:lvl2pPr marL="293522" indent="0">
              <a:buNone/>
              <a:defRPr sz="1798"/>
            </a:lvl2pPr>
            <a:lvl3pPr marL="587045" indent="0">
              <a:buNone/>
              <a:defRPr sz="1541"/>
            </a:lvl3pPr>
            <a:lvl4pPr marL="880567" indent="0">
              <a:buNone/>
              <a:defRPr sz="1284"/>
            </a:lvl4pPr>
            <a:lvl5pPr marL="1174090" indent="0">
              <a:buNone/>
              <a:defRPr sz="1284"/>
            </a:lvl5pPr>
            <a:lvl6pPr marL="1467612" indent="0">
              <a:buNone/>
              <a:defRPr sz="1284"/>
            </a:lvl6pPr>
            <a:lvl7pPr marL="1761134" indent="0">
              <a:buNone/>
              <a:defRPr sz="1284"/>
            </a:lvl7pPr>
            <a:lvl8pPr marL="2054657" indent="0">
              <a:buNone/>
              <a:defRPr sz="1284"/>
            </a:lvl8pPr>
            <a:lvl9pPr marL="2348179" indent="0">
              <a:buNone/>
              <a:defRPr sz="12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367" y="2213610"/>
            <a:ext cx="1893413" cy="4100986"/>
          </a:xfrm>
        </p:spPr>
        <p:txBody>
          <a:bodyPr/>
          <a:lstStyle>
            <a:lvl1pPr marL="0" indent="0">
              <a:buNone/>
              <a:defRPr sz="1027"/>
            </a:lvl1pPr>
            <a:lvl2pPr marL="293522" indent="0">
              <a:buNone/>
              <a:defRPr sz="899"/>
            </a:lvl2pPr>
            <a:lvl3pPr marL="587045" indent="0">
              <a:buNone/>
              <a:defRPr sz="770"/>
            </a:lvl3pPr>
            <a:lvl4pPr marL="880567" indent="0">
              <a:buNone/>
              <a:defRPr sz="642"/>
            </a:lvl4pPr>
            <a:lvl5pPr marL="1174090" indent="0">
              <a:buNone/>
              <a:defRPr sz="642"/>
            </a:lvl5pPr>
            <a:lvl6pPr marL="1467612" indent="0">
              <a:buNone/>
              <a:defRPr sz="642"/>
            </a:lvl6pPr>
            <a:lvl7pPr marL="1761134" indent="0">
              <a:buNone/>
              <a:defRPr sz="642"/>
            </a:lvl7pPr>
            <a:lvl8pPr marL="2054657" indent="0">
              <a:buNone/>
              <a:defRPr sz="642"/>
            </a:lvl8pPr>
            <a:lvl9pPr marL="2348179" indent="0">
              <a:buNone/>
              <a:defRPr sz="64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602" y="392849"/>
            <a:ext cx="5063371" cy="142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602" y="1964237"/>
            <a:ext cx="5063371" cy="468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602" y="6838964"/>
            <a:ext cx="1320879" cy="39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A0BB-41A1-9544-8FF7-B12AC635E14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4628" y="6838964"/>
            <a:ext cx="1981319" cy="39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6094" y="6838964"/>
            <a:ext cx="1320879" cy="39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00754-DC50-644D-BEFA-702B2F51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87045" rtl="0" eaLnBrk="1" latinLnBrk="0" hangingPunct="1">
        <a:lnSpc>
          <a:spcPct val="90000"/>
        </a:lnSpc>
        <a:spcBef>
          <a:spcPct val="0"/>
        </a:spcBef>
        <a:buNone/>
        <a:defRPr sz="28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761" indent="-146761" algn="l" defTabSz="587045" rtl="0" eaLnBrk="1" latinLnBrk="0" hangingPunct="1">
        <a:lnSpc>
          <a:spcPct val="90000"/>
        </a:lnSpc>
        <a:spcBef>
          <a:spcPts val="642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40284" indent="-146761" algn="l" defTabSz="587045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2pPr>
      <a:lvl3pPr marL="733806" indent="-146761" algn="l" defTabSz="587045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84" kern="1200">
          <a:solidFill>
            <a:schemeClr val="tx1"/>
          </a:solidFill>
          <a:latin typeface="+mn-lt"/>
          <a:ea typeface="+mn-ea"/>
          <a:cs typeface="+mn-cs"/>
        </a:defRPr>
      </a:lvl3pPr>
      <a:lvl4pPr marL="1027328" indent="-146761" algn="l" defTabSz="587045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6" kern="1200">
          <a:solidFill>
            <a:schemeClr val="tx1"/>
          </a:solidFill>
          <a:latin typeface="+mn-lt"/>
          <a:ea typeface="+mn-ea"/>
          <a:cs typeface="+mn-cs"/>
        </a:defRPr>
      </a:lvl4pPr>
      <a:lvl5pPr marL="1320851" indent="-146761" algn="l" defTabSz="587045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6" kern="1200">
          <a:solidFill>
            <a:schemeClr val="tx1"/>
          </a:solidFill>
          <a:latin typeface="+mn-lt"/>
          <a:ea typeface="+mn-ea"/>
          <a:cs typeface="+mn-cs"/>
        </a:defRPr>
      </a:lvl5pPr>
      <a:lvl6pPr marL="1614373" indent="-146761" algn="l" defTabSz="587045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6" kern="1200">
          <a:solidFill>
            <a:schemeClr val="tx1"/>
          </a:solidFill>
          <a:latin typeface="+mn-lt"/>
          <a:ea typeface="+mn-ea"/>
          <a:cs typeface="+mn-cs"/>
        </a:defRPr>
      </a:lvl6pPr>
      <a:lvl7pPr marL="1907896" indent="-146761" algn="l" defTabSz="587045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6" kern="1200">
          <a:solidFill>
            <a:schemeClr val="tx1"/>
          </a:solidFill>
          <a:latin typeface="+mn-lt"/>
          <a:ea typeface="+mn-ea"/>
          <a:cs typeface="+mn-cs"/>
        </a:defRPr>
      </a:lvl7pPr>
      <a:lvl8pPr marL="2201418" indent="-146761" algn="l" defTabSz="587045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6" kern="1200">
          <a:solidFill>
            <a:schemeClr val="tx1"/>
          </a:solidFill>
          <a:latin typeface="+mn-lt"/>
          <a:ea typeface="+mn-ea"/>
          <a:cs typeface="+mn-cs"/>
        </a:defRPr>
      </a:lvl8pPr>
      <a:lvl9pPr marL="2494940" indent="-146761" algn="l" defTabSz="587045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7045" rtl="0" eaLnBrk="1" latinLnBrk="0" hangingPunct="1">
        <a:defRPr sz="1156" kern="1200">
          <a:solidFill>
            <a:schemeClr val="tx1"/>
          </a:solidFill>
          <a:latin typeface="+mn-lt"/>
          <a:ea typeface="+mn-ea"/>
          <a:cs typeface="+mn-cs"/>
        </a:defRPr>
      </a:lvl1pPr>
      <a:lvl2pPr marL="293522" algn="l" defTabSz="587045" rtl="0" eaLnBrk="1" latinLnBrk="0" hangingPunct="1">
        <a:defRPr sz="1156" kern="1200">
          <a:solidFill>
            <a:schemeClr val="tx1"/>
          </a:solidFill>
          <a:latin typeface="+mn-lt"/>
          <a:ea typeface="+mn-ea"/>
          <a:cs typeface="+mn-cs"/>
        </a:defRPr>
      </a:lvl2pPr>
      <a:lvl3pPr marL="587045" algn="l" defTabSz="587045" rtl="0" eaLnBrk="1" latinLnBrk="0" hangingPunct="1">
        <a:defRPr sz="1156" kern="1200">
          <a:solidFill>
            <a:schemeClr val="tx1"/>
          </a:solidFill>
          <a:latin typeface="+mn-lt"/>
          <a:ea typeface="+mn-ea"/>
          <a:cs typeface="+mn-cs"/>
        </a:defRPr>
      </a:lvl3pPr>
      <a:lvl4pPr marL="880567" algn="l" defTabSz="587045" rtl="0" eaLnBrk="1" latinLnBrk="0" hangingPunct="1">
        <a:defRPr sz="1156" kern="1200">
          <a:solidFill>
            <a:schemeClr val="tx1"/>
          </a:solidFill>
          <a:latin typeface="+mn-lt"/>
          <a:ea typeface="+mn-ea"/>
          <a:cs typeface="+mn-cs"/>
        </a:defRPr>
      </a:lvl4pPr>
      <a:lvl5pPr marL="1174090" algn="l" defTabSz="587045" rtl="0" eaLnBrk="1" latinLnBrk="0" hangingPunct="1">
        <a:defRPr sz="1156" kern="1200">
          <a:solidFill>
            <a:schemeClr val="tx1"/>
          </a:solidFill>
          <a:latin typeface="+mn-lt"/>
          <a:ea typeface="+mn-ea"/>
          <a:cs typeface="+mn-cs"/>
        </a:defRPr>
      </a:lvl5pPr>
      <a:lvl6pPr marL="1467612" algn="l" defTabSz="587045" rtl="0" eaLnBrk="1" latinLnBrk="0" hangingPunct="1">
        <a:defRPr sz="1156" kern="1200">
          <a:solidFill>
            <a:schemeClr val="tx1"/>
          </a:solidFill>
          <a:latin typeface="+mn-lt"/>
          <a:ea typeface="+mn-ea"/>
          <a:cs typeface="+mn-cs"/>
        </a:defRPr>
      </a:lvl6pPr>
      <a:lvl7pPr marL="1761134" algn="l" defTabSz="587045" rtl="0" eaLnBrk="1" latinLnBrk="0" hangingPunct="1">
        <a:defRPr sz="1156" kern="1200">
          <a:solidFill>
            <a:schemeClr val="tx1"/>
          </a:solidFill>
          <a:latin typeface="+mn-lt"/>
          <a:ea typeface="+mn-ea"/>
          <a:cs typeface="+mn-cs"/>
        </a:defRPr>
      </a:lvl7pPr>
      <a:lvl8pPr marL="2054657" algn="l" defTabSz="587045" rtl="0" eaLnBrk="1" latinLnBrk="0" hangingPunct="1">
        <a:defRPr sz="1156" kern="1200">
          <a:solidFill>
            <a:schemeClr val="tx1"/>
          </a:solidFill>
          <a:latin typeface="+mn-lt"/>
          <a:ea typeface="+mn-ea"/>
          <a:cs typeface="+mn-cs"/>
        </a:defRPr>
      </a:lvl8pPr>
      <a:lvl9pPr marL="2348179" algn="l" defTabSz="587045" rtl="0" eaLnBrk="1" latinLnBrk="0" hangingPunct="1">
        <a:defRPr sz="11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A0D45-EACF-1348-B5B5-B34F286C0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" t="3016" r="3350" b="3125"/>
          <a:stretch/>
        </p:blipFill>
        <p:spPr>
          <a:xfrm>
            <a:off x="1" y="0"/>
            <a:ext cx="5851252" cy="4728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7E87A-2293-0A4E-A034-9973A0B07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04" y="4881740"/>
            <a:ext cx="1778000" cy="1668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76080-C666-E844-BD58-F309F4CB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525" y="4873905"/>
            <a:ext cx="1778000" cy="1668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03C91-82AD-B84A-8C20-33BBCF1282D2}"/>
              </a:ext>
            </a:extLst>
          </p:cNvPr>
          <p:cNvPicPr>
            <a:picLocks/>
          </p:cNvPicPr>
          <p:nvPr/>
        </p:nvPicPr>
        <p:blipFill rotWithShape="1">
          <a:blip r:embed="rId4">
            <a:alphaModFix amt="35000"/>
          </a:blip>
          <a:srcRect b="1388"/>
          <a:stretch/>
        </p:blipFill>
        <p:spPr>
          <a:xfrm>
            <a:off x="998668" y="4890122"/>
            <a:ext cx="1769872" cy="1637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3D463-160D-9442-81BF-947BABA82AC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90540" y="6550660"/>
            <a:ext cx="1773936" cy="224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DFC04E-FE7E-EE4C-8FB3-AD1F79D5682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90540" y="6550660"/>
            <a:ext cx="1773936" cy="2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27363-8244-3245-8E5B-04B45169A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0589" y="6550660"/>
            <a:ext cx="1773936" cy="231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081338-DF8F-8244-ADB6-C71BCB3BE94D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088397" y="6536475"/>
            <a:ext cx="1773936" cy="36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90E454-8CBE-5C44-BD57-E94B2C05989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704"/>
          <a:stretch/>
        </p:blipFill>
        <p:spPr>
          <a:xfrm>
            <a:off x="588839" y="4890122"/>
            <a:ext cx="405765" cy="16581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C3671-F98E-9F46-A4F3-314C373F4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1606" y="4869473"/>
            <a:ext cx="434921" cy="1658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299276-4D8C-F84B-BBAD-EEA178AFE7A0}"/>
              </a:ext>
            </a:extLst>
          </p:cNvPr>
          <p:cNvSpPr txBox="1"/>
          <p:nvPr/>
        </p:nvSpPr>
        <p:spPr>
          <a:xfrm>
            <a:off x="996080" y="6789878"/>
            <a:ext cx="1762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Flame height (cm)</a:t>
            </a:r>
          </a:p>
          <a:p>
            <a:r>
              <a:rPr lang="en-US" sz="1600" dirty="0"/>
              <a:t>(spread rate proxy)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D3040-CB4F-8641-ACA7-805C11C344A1}"/>
              </a:ext>
            </a:extLst>
          </p:cNvPr>
          <p:cNvSpPr txBox="1"/>
          <p:nvPr/>
        </p:nvSpPr>
        <p:spPr>
          <a:xfrm>
            <a:off x="4088397" y="6782043"/>
            <a:ext cx="1762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Percent consumed</a:t>
            </a:r>
          </a:p>
          <a:p>
            <a:r>
              <a:rPr lang="en-US" sz="1600" dirty="0"/>
              <a:t>(spread rate proxy)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1F7EF-82F9-5344-AA51-FD153C5C8634}"/>
              </a:ext>
            </a:extLst>
          </p:cNvPr>
          <p:cNvSpPr txBox="1"/>
          <p:nvPr/>
        </p:nvSpPr>
        <p:spPr>
          <a:xfrm rot="16200000">
            <a:off x="-628313" y="5474842"/>
            <a:ext cx="1841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 flame duration</a:t>
            </a:r>
          </a:p>
          <a:p>
            <a:r>
              <a:rPr lang="en-US" sz="1600" dirty="0"/>
              <a:t>(heat release proxy)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BF42D-BF86-8C45-A38C-1554C1D1E6D2}"/>
              </a:ext>
            </a:extLst>
          </p:cNvPr>
          <p:cNvSpPr txBox="1"/>
          <p:nvPr/>
        </p:nvSpPr>
        <p:spPr>
          <a:xfrm rot="16200000">
            <a:off x="2505185" y="5466289"/>
            <a:ext cx="1841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 flame duration</a:t>
            </a:r>
          </a:p>
          <a:p>
            <a:r>
              <a:rPr lang="en-US" sz="1600" dirty="0"/>
              <a:t>(heat release proxy)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641D8C-80B6-7747-A616-5926AE853835}"/>
              </a:ext>
            </a:extLst>
          </p:cNvPr>
          <p:cNvPicPr>
            <a:picLocks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4109227" y="4890124"/>
            <a:ext cx="1742027" cy="1637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AA7893-57DA-E847-9E84-73B67224B463}"/>
              </a:ext>
            </a:extLst>
          </p:cNvPr>
          <p:cNvSpPr txBox="1"/>
          <p:nvPr/>
        </p:nvSpPr>
        <p:spPr>
          <a:xfrm>
            <a:off x="2444689" y="48901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AB7A6F-E554-3C4A-B0D7-9C882A33FE05}"/>
              </a:ext>
            </a:extLst>
          </p:cNvPr>
          <p:cNvSpPr txBox="1"/>
          <p:nvPr/>
        </p:nvSpPr>
        <p:spPr>
          <a:xfrm>
            <a:off x="5545439" y="485518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17A4E-78E2-B143-916A-46D241D5359F}"/>
              </a:ext>
            </a:extLst>
          </p:cNvPr>
          <p:cNvSpPr txBox="1"/>
          <p:nvPr/>
        </p:nvSpPr>
        <p:spPr>
          <a:xfrm>
            <a:off x="0" y="-66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39A53E-5B4A-8F42-A78A-A6680CFE6F86}"/>
              </a:ext>
            </a:extLst>
          </p:cNvPr>
          <p:cNvCxnSpPr/>
          <p:nvPr/>
        </p:nvCxnSpPr>
        <p:spPr>
          <a:xfrm flipH="1">
            <a:off x="2768540" y="4425244"/>
            <a:ext cx="651993" cy="464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8864A1-663E-A042-9A9C-12EC55BFAF6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617156" y="4425244"/>
            <a:ext cx="363085" cy="464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6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36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Stevens</dc:creator>
  <cp:lastModifiedBy>Jens Stevens</cp:lastModifiedBy>
  <cp:revision>2</cp:revision>
  <cp:lastPrinted>2019-01-07T20:11:20Z</cp:lastPrinted>
  <dcterms:created xsi:type="dcterms:W3CDTF">2019-01-07T20:02:59Z</dcterms:created>
  <dcterms:modified xsi:type="dcterms:W3CDTF">2019-01-07T20:16:33Z</dcterms:modified>
</cp:coreProperties>
</file>