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63"/>
  </p:normalViewPr>
  <p:slideViewPr>
    <p:cSldViewPr snapToGrid="0" snapToObjects="1">
      <p:cViewPr varScale="1">
        <p:scale>
          <a:sx n="87" d="100"/>
          <a:sy n="87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B8CF-5907-C941-8B37-628128D0A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E4B4C-A22F-1343-9C7B-80ED1464A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7F59F-04C9-9845-8BFB-1B42B469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472D-C7CF-984B-8D4C-4CD7FD81184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34D2-B7D9-E342-9D86-8C3D0331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E5702-A0D0-4E49-8812-738F7AA6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477-0558-034D-A901-3FC6C4D9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CB7A-645A-004A-9240-A62E8776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5C3EA-8D15-BE4F-AA74-775AE1E51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4629-C1BC-2543-AA96-0B0375D8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472D-C7CF-984B-8D4C-4CD7FD81184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EF80-D10E-404D-A300-75E06578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B7EE-66A0-1643-9276-7B5FCFBC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477-0558-034D-A901-3FC6C4D9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8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D1C09-3484-914C-845B-F780CCABC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31833-0C65-0B45-96D8-5EDFCAF6E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C57F-B2DD-0247-A670-E4EDD475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472D-C7CF-984B-8D4C-4CD7FD81184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79178-B170-5741-9EF6-B7462163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1F2B7-04A7-AE44-AE39-F1618B53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477-0558-034D-A901-3FC6C4D9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8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58E4-8565-B94F-8CD1-3275F529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53BC-AF90-BE47-88E2-2042D1C4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E6D6E-6656-EC42-B7AB-F085DC77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472D-C7CF-984B-8D4C-4CD7FD81184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5E8A-35B8-4D45-99B0-707C11C9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11565-8EEA-A54A-81D5-417B7C38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477-0558-034D-A901-3FC6C4D9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441B-0F7E-634B-80E6-D655702C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93960-055F-C144-A88E-AA7984190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11EF7-4FF9-2E4B-8C1F-1417032C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472D-C7CF-984B-8D4C-4CD7FD81184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D4570-2F78-544C-8801-F423ED1F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E0440-FB1C-DE48-B9F6-F791452F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477-0558-034D-A901-3FC6C4D9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B95E-63B7-8043-95BE-B252A626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6020-F861-C74F-A074-3E682E283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6BEFF-D42E-DF4D-A3F2-1C20163E7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0488C-9988-CD4B-AE03-CD7628D3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472D-C7CF-984B-8D4C-4CD7FD81184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2E9C6-8AAC-574A-A47C-81BA5EE7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B33CE-66D8-3B44-9AE7-75B0FFE1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477-0558-034D-A901-3FC6C4D9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828B-90E5-A54A-BD89-BCD4EDCF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AA6D1-11BD-4A41-8BA5-B7CC24FDC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80C3D-D755-E441-A179-6FF07793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A48AC-BFE0-6345-9B10-E7FC50802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9B198-AAFF-9945-86C3-F05E1E84E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A21D4-F3BF-4E48-BDAD-3E2EFCC8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472D-C7CF-984B-8D4C-4CD7FD81184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0A037-D3C6-3645-82DD-03C5A430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975DC-8256-BD4A-979A-AA1D3865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477-0558-034D-A901-3FC6C4D9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3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D5CD-E8AD-3142-98E8-2596ACA3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4AD55-AEEE-BE44-B67C-FD7882FB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472D-C7CF-984B-8D4C-4CD7FD81184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435F6-B245-1746-90C2-D1EC9879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FD0C6-25BE-DD46-A57A-38E0C2FD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477-0558-034D-A901-3FC6C4D9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7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866F7-6051-D942-ACA2-C17D19B1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472D-C7CF-984B-8D4C-4CD7FD81184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21B8B-56CE-614A-826F-563AA030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84933-ECA6-294C-8A08-7607EDFE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477-0558-034D-A901-3FC6C4D9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9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4815-9B2E-3747-89EC-1992DBF0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D554-CF46-9841-AF12-265FF7E1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73176-47BF-F14B-9BFF-47C58ECF3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231B4-E141-EA4F-8088-503123A2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472D-C7CF-984B-8D4C-4CD7FD81184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FAC8A-EE5F-104D-BBA8-B883E05C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ED17-B08D-C14C-AC67-B3881DCD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477-0558-034D-A901-3FC6C4D9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4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7C8D-A72A-1D40-8043-CBE31B95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884BB-5AA4-6E42-B518-3EBDC7528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7EBE8-0409-2E46-95C8-9A95A4A36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07E90-8007-7344-920B-7D24583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472D-C7CF-984B-8D4C-4CD7FD81184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C12A0-966A-7C41-9A73-FEEEE5B3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48936-57AD-F54B-8AFE-43905D44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477-0558-034D-A901-3FC6C4D9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2FA9D-B18C-8F4A-9705-AD9F9EC9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0EE5C-DA9C-8841-BBF6-D48804C2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B22B-C078-4F48-87DD-245076445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2472D-C7CF-984B-8D4C-4CD7FD81184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3673F-FE76-0D48-949E-583F1FC4F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20673-24B6-6946-BAD2-E230B8532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A1477-0558-034D-A901-3FC6C4D9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D43360-927B-D846-86DB-EADC37F0F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749300"/>
            <a:ext cx="6388100" cy="535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A7CE0E-018A-6A40-9C3D-02A027800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82" y="1174750"/>
            <a:ext cx="5954767" cy="4756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D77971-61A2-6E43-92BD-396F4FAD33BD}"/>
              </a:ext>
            </a:extLst>
          </p:cNvPr>
          <p:cNvSpPr txBox="1"/>
          <p:nvPr/>
        </p:nvSpPr>
        <p:spPr>
          <a:xfrm>
            <a:off x="3406877" y="48669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N=10000</a:t>
            </a:r>
          </a:p>
        </p:txBody>
      </p:sp>
    </p:spTree>
    <p:extLst>
      <p:ext uri="{BB962C8B-B14F-4D97-AF65-F5344CB8AC3E}">
        <p14:creationId xmlns:p14="http://schemas.microsoft.com/office/powerpoint/2010/main" val="107060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8488F7-7543-ED42-B966-6AC74A19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1862"/>
            <a:ext cx="5674247" cy="4532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F49943-01E2-4846-8A74-F0D267030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9" y="1481904"/>
            <a:ext cx="5311418" cy="4243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959DA6-0D0E-B745-8191-3013C1773305}"/>
              </a:ext>
            </a:extLst>
          </p:cNvPr>
          <p:cNvSpPr txBox="1"/>
          <p:nvPr/>
        </p:nvSpPr>
        <p:spPr>
          <a:xfrm>
            <a:off x="3406877" y="48669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N=10000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ED7A1-A33E-6847-BCCB-45A0050AEAB9}"/>
              </a:ext>
            </a:extLst>
          </p:cNvPr>
          <p:cNvSpPr txBox="1"/>
          <p:nvPr/>
        </p:nvSpPr>
        <p:spPr>
          <a:xfrm>
            <a:off x="8415994" y="48669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/>
              <a:t>=1000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7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Ackerly</dc:creator>
  <cp:lastModifiedBy>David Ackerly</cp:lastModifiedBy>
  <cp:revision>2</cp:revision>
  <dcterms:created xsi:type="dcterms:W3CDTF">2019-08-17T17:04:12Z</dcterms:created>
  <dcterms:modified xsi:type="dcterms:W3CDTF">2019-08-19T03:53:43Z</dcterms:modified>
</cp:coreProperties>
</file>