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2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9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9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CA5F-3298-43A4-9FF1-8DE61EDF7551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CBD4-8C2F-48E8-B0DB-AEAC381C5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9ECB1-1B37-4DCD-B917-ADE1C7921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1" y="4744530"/>
            <a:ext cx="17641022" cy="8820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738F1-9B02-4FA6-B1A5-10384E5D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4" y="172530"/>
            <a:ext cx="8642991" cy="4321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2E085-45CF-4FF2-BA51-FDB563436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75" y="172530"/>
            <a:ext cx="8642991" cy="4321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D194C4-71F1-4C14-8F18-227DDF1EA933}"/>
              </a:ext>
            </a:extLst>
          </p:cNvPr>
          <p:cNvSpPr txBox="1"/>
          <p:nvPr/>
        </p:nvSpPr>
        <p:spPr>
          <a:xfrm>
            <a:off x="553281" y="703935"/>
            <a:ext cx="61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BA255-9477-4B10-8EF7-44D1C28D8578}"/>
              </a:ext>
            </a:extLst>
          </p:cNvPr>
          <p:cNvSpPr txBox="1"/>
          <p:nvPr/>
        </p:nvSpPr>
        <p:spPr>
          <a:xfrm>
            <a:off x="598639" y="5721074"/>
            <a:ext cx="571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FBDD8-E349-4E3E-A237-54C81D149B2C}"/>
              </a:ext>
            </a:extLst>
          </p:cNvPr>
          <p:cNvSpPr txBox="1"/>
          <p:nvPr/>
        </p:nvSpPr>
        <p:spPr>
          <a:xfrm>
            <a:off x="9578198" y="703935"/>
            <a:ext cx="65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6136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1</cp:revision>
  <dcterms:created xsi:type="dcterms:W3CDTF">2019-06-06T02:46:30Z</dcterms:created>
  <dcterms:modified xsi:type="dcterms:W3CDTF">2019-06-06T16:28:46Z</dcterms:modified>
</cp:coreProperties>
</file>