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450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2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659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225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68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851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17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0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83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4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3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7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1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4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FaithTrack - Milestone 3: Rest API using Express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CST-391: Database &amp; Web Application Development</a:t>
            </a:r>
          </a:p>
          <a:p>
            <a:r>
              <a:t>Matt Kollar</a:t>
            </a:r>
          </a:p>
          <a:p>
            <a:r>
              <a:t>March 13,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/>
          </a:p>
          <a:p>
            <a:pPr marL="0" indent="0">
              <a:buNone/>
            </a:pPr>
            <a:r>
              <a:t>- FaithTrack is a web application that helps users manage a collection of faith-based resources (e.g., Bible verses, prayers, devotionals).</a:t>
            </a:r>
          </a:p>
          <a:p>
            <a:pPr marL="0" indent="0">
              <a:buNone/>
            </a:pPr>
            <a:r>
              <a:t>- Implemented with Express.js, MySQL database, and two front-end frameworks (React and Angular).</a:t>
            </a:r>
          </a:p>
          <a:p>
            <a:pPr marL="0" indent="0">
              <a:buNone/>
            </a:pPr>
            <a:r>
              <a:t>- Provides CRUD functionality (Create, Read, Update, Delete) and search/filtering capabilities.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Encountered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Foreign Key Constraints: Handling relationships between resources and categories.</a:t>
            </a:r>
          </a:p>
          <a:p>
            <a:pPr marL="0" indent="0">
              <a:buNone/>
            </a:pPr>
            <a:r>
              <a:rPr dirty="0"/>
              <a:t>- Database Design: Ensuring a scalable and normalized database schema while accommodating changes.</a:t>
            </a:r>
          </a:p>
          <a:p>
            <a:pPr marL="0" indent="0">
              <a:buNone/>
            </a:pPr>
            <a:r>
              <a:rPr dirty="0"/>
              <a:t>- Handling Multiple Front-End Frameworks: Integrating React and Angular with the backend.</a:t>
            </a:r>
          </a:p>
          <a:p>
            <a:pPr marL="0" indent="0">
              <a:buNone/>
            </a:pPr>
            <a:r>
              <a:rPr dirty="0"/>
              <a:t>- Handling Missing Data in PUT Requests: Validation was needed for data consistency.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Pending Bugs and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Database Schema Adjustments: Schema might need modifications as features evolve.</a:t>
            </a:r>
          </a:p>
          <a:p>
            <a:pPr marL="0" indent="0">
              <a:buNone/>
            </a:pPr>
            <a:r>
              <a:rPr dirty="0"/>
              <a:t>- Search/Filter Functionality: Not yet implemented.</a:t>
            </a:r>
          </a:p>
          <a:p>
            <a:pPr marL="0" indent="0">
              <a:buNone/>
            </a:pPr>
            <a:r>
              <a:rPr dirty="0"/>
              <a:t>- Error Handling: Improvements needed for edge cases and detailed messages.</a:t>
            </a:r>
          </a:p>
          <a:p>
            <a:pPr marL="0" indent="0">
              <a:buNone/>
            </a:pPr>
            <a:r>
              <a:rPr dirty="0"/>
              <a:t>- Authentication/Authorization: No user authentication implemented yet.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Database Integrity: Ensuring relationships are managed with foreign keys.</a:t>
            </a:r>
          </a:p>
          <a:p>
            <a:pPr marL="0" indent="0">
              <a:buNone/>
            </a:pPr>
            <a:r>
              <a:rPr dirty="0"/>
              <a:t>- API Testing with Postman: Helps in debugging and ensuring API functionality.</a:t>
            </a:r>
          </a:p>
          <a:p>
            <a:pPr marL="0" indent="0">
              <a:buNone/>
            </a:pPr>
            <a:r>
              <a:rPr dirty="0"/>
              <a:t>- API Error Handling: Proper responses improve the development experience.</a:t>
            </a:r>
          </a:p>
          <a:p>
            <a:pPr marL="0" indent="0">
              <a:buNone/>
            </a:pPr>
            <a:r>
              <a:rPr dirty="0"/>
              <a:t>- Modularization: Breaking down the app into manageable components aids maintainability.</a:t>
            </a:r>
          </a:p>
          <a:p>
            <a:pPr marL="0" indent="0">
              <a:buNone/>
            </a:pPr>
            <a:r>
              <a:rPr dirty="0"/>
              <a:t>- Version Control: Regular </a:t>
            </a:r>
            <a:r>
              <a:rPr dirty="0" err="1"/>
              <a:t>Git</a:t>
            </a:r>
            <a:r>
              <a:rPr dirty="0"/>
              <a:t> commits help track progress and manage versions.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Enhanced User Authentication: To allow more personalized experiences.</a:t>
            </a:r>
          </a:p>
          <a:p>
            <a:pPr marL="0" indent="0">
              <a:buNone/>
            </a:pPr>
            <a:r>
              <a:rPr dirty="0"/>
              <a:t>- Search/Filter Functionality: Add advanced search capabilities.</a:t>
            </a:r>
          </a:p>
          <a:p>
            <a:pPr marL="0" indent="0">
              <a:buNone/>
            </a:pPr>
            <a:r>
              <a:rPr dirty="0"/>
              <a:t>- User Interface Improvements: Streamline the UI for better user experience.</a:t>
            </a:r>
          </a:p>
          <a:p>
            <a:pPr marL="0" indent="0">
              <a:buNone/>
            </a:pPr>
            <a:r>
              <a:rPr dirty="0"/>
              <a:t>- Error Handling Enhancements: Improve error handling and responses.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- The </a:t>
            </a:r>
            <a:r>
              <a:rPr dirty="0" err="1"/>
              <a:t>FaithTrack</a:t>
            </a:r>
            <a:r>
              <a:rPr dirty="0"/>
              <a:t> API has been successfully developed using Express.js and MySQL.</a:t>
            </a:r>
          </a:p>
          <a:p>
            <a:pPr marL="0" indent="0">
              <a:buNone/>
            </a:pPr>
            <a:r>
              <a:rPr dirty="0"/>
              <a:t>- CRUD functionality is fully implemented, and the database works seamlessly with the application.</a:t>
            </a:r>
          </a:p>
          <a:p>
            <a:pPr marL="0" indent="0">
              <a:buNone/>
            </a:pPr>
            <a:r>
              <a:rPr dirty="0"/>
              <a:t>- The foundation is solid for further development, with plans to add additional features.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</TotalTime>
  <Words>348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FaithTrack - Milestone 3: Rest API using Express Framework</vt:lpstr>
      <vt:lpstr>Project Overview</vt:lpstr>
      <vt:lpstr>Challenges Encountered</vt:lpstr>
      <vt:lpstr>Pending Bugs and Issues</vt:lpstr>
      <vt:lpstr>Lessons Learned</vt:lpstr>
      <vt:lpstr>Future Improvements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FaithTrack - Milestone 3: Rest API using Express Framework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2025-03-13T16:14:13Z</dcterms:modified>
  <cp:category/>
</cp:coreProperties>
</file>