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56" d="100"/>
          <a:sy n="156" d="100"/>
        </p:scale>
        <p:origin x="4506" y="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47" y="1122363"/>
            <a:ext cx="7773308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347" y="3602038"/>
            <a:ext cx="777330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34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4289373"/>
            <a:ext cx="7775673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355" y="621322"/>
            <a:ext cx="7775673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74499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825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4204820"/>
            <a:ext cx="776532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5659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4204821"/>
            <a:ext cx="776532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05245" y="641749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46721" y="307337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622594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2126943"/>
            <a:ext cx="7766495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650556"/>
            <a:ext cx="776532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7681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5" y="609601"/>
            <a:ext cx="776532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88320"/>
            <a:ext cx="2474217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911624"/>
            <a:ext cx="2474217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3658" y="2088320"/>
            <a:ext cx="2473919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3659" y="2911624"/>
            <a:ext cx="247486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088320"/>
            <a:ext cx="246840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2260" y="2911624"/>
            <a:ext cx="2468408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8511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7" y="3989147"/>
            <a:ext cx="247421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19015" y="2092235"/>
            <a:ext cx="2205038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7" y="4565409"/>
            <a:ext cx="2474216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26" y="3989147"/>
            <a:ext cx="247423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092235"/>
            <a:ext cx="2197894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565408"/>
            <a:ext cx="2475252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0067" y="3989147"/>
            <a:ext cx="246742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14603" y="2092235"/>
            <a:ext cx="219908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973" y="4565410"/>
            <a:ext cx="2470694" cy="122579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2172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5200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0"/>
            <a:ext cx="1906993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6" y="609600"/>
            <a:ext cx="5744029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983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772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933" y="657227"/>
            <a:ext cx="7300134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1933" y="3602039"/>
            <a:ext cx="7300134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839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6" y="2088320"/>
            <a:ext cx="3829503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0052" y="2088320"/>
            <a:ext cx="3820616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248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5427" y="2088320"/>
            <a:ext cx="3600326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346" y="2912232"/>
            <a:ext cx="3830406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9230" y="2088320"/>
            <a:ext cx="3591437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912232"/>
            <a:ext cx="3821518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445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731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072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2949178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8548" y="609600"/>
            <a:ext cx="4642119" cy="518160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7921" y="2971801"/>
            <a:ext cx="2949178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711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416760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49932" y="758881"/>
            <a:ext cx="2966938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971800"/>
            <a:ext cx="4171242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866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96064"/>
            <a:ext cx="776532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6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741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t>FaithTrack - Milestone 3: Rest API using Express Framework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t>CST-391: Database &amp; Web Application Development</a:t>
            </a:r>
          </a:p>
          <a:p>
            <a:r>
              <a:t>Matt Kollar</a:t>
            </a:r>
          </a:p>
          <a:p>
            <a:r>
              <a:t>March 13, 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- FaithTrack is a web application that helps users manage a collection of faith-based resources (e.g., Bible verses, prayers, devotionals).</a:t>
            </a:r>
          </a:p>
          <a:p>
            <a:r>
              <a:t>- Implemented with Express.js, MySQL database, and two front-end frameworks (React and Angular).</a:t>
            </a:r>
          </a:p>
          <a:p>
            <a:r>
              <a:t>- Provides CRUD functionality (Create, Read, Update, Delete) and search/filtering capabilities.</a:t>
            </a:r>
          </a:p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Encountered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/>
          </a:p>
          <a:p>
            <a:r>
              <a:t>- Foreign Key Constraints: Handling relationships between resources and categories.</a:t>
            </a:r>
          </a:p>
          <a:p>
            <a:r>
              <a:t>- Database Design: Ensuring a scalable and normalized database schema while accommodating changes.</a:t>
            </a:r>
          </a:p>
          <a:p>
            <a:r>
              <a:t>- Handling Multiple Front-End Frameworks: Integrating React and Angular with the backend.</a:t>
            </a:r>
          </a:p>
          <a:p>
            <a:r>
              <a:t>- Handling Missing Data in PUT Requests: Validation was needed for data consistency.</a:t>
            </a:r>
          </a:p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Pending Bugs and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- Database Schema Adjustments: Schema might need modifications as features evolve.</a:t>
            </a:r>
          </a:p>
          <a:p>
            <a:r>
              <a:t>- Search/Filter Functionality: Not yet implemented.</a:t>
            </a:r>
          </a:p>
          <a:p>
            <a:r>
              <a:t>- Error Handling: Improvements needed for edge cases and detailed messages.</a:t>
            </a:r>
          </a:p>
          <a:p>
            <a:r>
              <a:t>- Authentication/Authorization: No user authentication implemented yet.</a:t>
            </a:r>
          </a:p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Lessons Learned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/>
          </a:p>
          <a:p>
            <a:r>
              <a:t>- Database Integrity: Ensuring relationships are managed with foreign keys.</a:t>
            </a:r>
          </a:p>
          <a:p>
            <a:r>
              <a:t>- API Testing with Postman: Helps in debugging and ensuring API functionality.</a:t>
            </a:r>
          </a:p>
          <a:p>
            <a:r>
              <a:t>- API Error Handling: Proper responses improve the development experience.</a:t>
            </a:r>
          </a:p>
          <a:p>
            <a:r>
              <a:t>- Modularization: Breaking down the app into manageable components aids maintainability.</a:t>
            </a:r>
          </a:p>
          <a:p>
            <a:r>
              <a:t>- Version Control: Regular Git commits help track progress and manage versions.</a:t>
            </a:r>
          </a:p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Improvements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/>
          </a:p>
          <a:p>
            <a:r>
              <a:t>- Enhanced User Authentication: To allow more personalized experiences.</a:t>
            </a:r>
          </a:p>
          <a:p>
            <a:r>
              <a:t>- Search/Filter Functionality: Add advanced search capabilities.</a:t>
            </a:r>
          </a:p>
          <a:p>
            <a:r>
              <a:t>- User Interface Improvements: Streamline the UI for better user experience.</a:t>
            </a:r>
          </a:p>
          <a:p>
            <a:r>
              <a:t>- Error Handling Enhancements: Improve error handling and responses.</a:t>
            </a:r>
          </a:p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- The FaithTrack API has been successfully developed using Express.js and MySQL.</a:t>
            </a:r>
          </a:p>
          <a:p>
            <a:r>
              <a:t>- CRUD functionality is fully implemented, and the database works seamlessly with the application.</a:t>
            </a:r>
          </a:p>
          <a:p>
            <a:r>
              <a:t>- The foundation is solid for further development, with plans to add additional features.</a:t>
            </a:r>
          </a:p>
          <a:p>
            <a:endParaRPr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1</TotalTime>
  <Words>348</Words>
  <Application>Microsoft Office PowerPoint</Application>
  <PresentationFormat>On-screen Show (4:3)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Bookman Old Style</vt:lpstr>
      <vt:lpstr>Rockwell</vt:lpstr>
      <vt:lpstr>Damask</vt:lpstr>
      <vt:lpstr>FaithTrack - Milestone 3: Rest API using Express Framework</vt:lpstr>
      <vt:lpstr>Project Overview</vt:lpstr>
      <vt:lpstr>Challenges Encountered</vt:lpstr>
      <vt:lpstr>Pending Bugs and Issues</vt:lpstr>
      <vt:lpstr>Lessons Learned</vt:lpstr>
      <vt:lpstr>Future Improvements</vt:lpstr>
      <vt:lpstr>Conclusion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FaithTrack - Milestone 3: Rest API using Express Framework</dc:title>
  <dc:subject/>
  <dc:creator/>
  <cp:keywords/>
  <dc:description>generated using python-pptx</dc:description>
  <cp:lastModifiedBy>Microsoft account</cp:lastModifiedBy>
  <cp:revision>2</cp:revision>
  <dcterms:created xsi:type="dcterms:W3CDTF">2013-01-27T09:14:16Z</dcterms:created>
  <dcterms:modified xsi:type="dcterms:W3CDTF">2025-03-13T16:03:49Z</dcterms:modified>
  <cp:category/>
</cp:coreProperties>
</file>