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450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6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227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11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94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1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7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4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2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8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3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14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Milestone 4: Angular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FaithTrack – CST-391 | March 25,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FaithTrack is a faith-based resource tracker built with Angular and Express.</a:t>
            </a:r>
          </a:p>
          <a:p>
            <a:r>
              <a:t>Implements full CRUD for resources.</a:t>
            </a:r>
          </a:p>
          <a:p>
            <a:r>
              <a:t>Integrated with a MySQL backend via REST API.</a:t>
            </a:r>
          </a:p>
          <a:p>
            <a:r>
              <a:t>Styled with Bootstrap and responsive design.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Angular UI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Implemented the following Angular features:</a:t>
            </a:r>
          </a:p>
          <a:p>
            <a:r>
              <a:t>Resource list with Edit/Delete buttons</a:t>
            </a:r>
          </a:p>
          <a:p>
            <a:r>
              <a:t>Resource form for Create/Update</a:t>
            </a:r>
          </a:p>
          <a:p>
            <a:r>
              <a:t>Bootstrap NavBar with navigation routing</a:t>
            </a:r>
          </a:p>
          <a:p>
            <a:r>
              <a:t>Home page and client-side routing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Updates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Notable design updates from previous milestone:</a:t>
            </a:r>
          </a:p>
          <a:p>
            <a:r>
              <a:t>UI integration with Angular CLI</a:t>
            </a:r>
          </a:p>
          <a:p>
            <a:r>
              <a:t>REST API connected using HttpClient</a:t>
            </a:r>
          </a:p>
          <a:p>
            <a:r>
              <a:t>Form validation and UI polish</a:t>
            </a:r>
          </a:p>
          <a:p>
            <a:r>
              <a:t>New homepage component and navigation fixes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Screencast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Demonstration includes:</a:t>
            </a:r>
          </a:p>
          <a:p>
            <a:r>
              <a:t>Navigating between pages</a:t>
            </a:r>
          </a:p>
          <a:p>
            <a:r>
              <a:t>Performing CRUD operations from the UI</a:t>
            </a:r>
          </a:p>
          <a:p>
            <a:r>
              <a:t>Live updates reflected in resource list</a:t>
            </a:r>
          </a:p>
          <a:p>
            <a:r>
              <a:t>Screencast Link: http://somup.com/cTeTYu7Wri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Angular routing and standalone components setup</a:t>
            </a:r>
          </a:p>
          <a:p>
            <a:r>
              <a:t>Form validation and template errors</a:t>
            </a:r>
          </a:p>
          <a:p>
            <a:r>
              <a:t>Styling Bootstrap components cleanly</a:t>
            </a:r>
          </a:p>
          <a:p>
            <a:r>
              <a:t>Ensuring API sync between frontend and backend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Confident in setting up full-stack Angular projects</a:t>
            </a:r>
          </a:p>
          <a:p>
            <a:r>
              <a:t>Better understanding of form validation in Angular</a:t>
            </a:r>
          </a:p>
          <a:p>
            <a:r>
              <a:t>Improved ability to integrate and debug REST APIs</a:t>
            </a:r>
          </a:p>
          <a:p>
            <a:r>
              <a:t>Appreciation for planning component structure early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by: Matt Kollar</a:t>
            </a:r>
          </a:p>
          <a:p>
            <a:r>
              <a:t>Course: CST-391 – GCU</a:t>
            </a:r>
          </a:p>
          <a:p>
            <a:r>
              <a:t>GitHub: https://github.com/matthewkollar</a:t>
            </a:r>
          </a:p>
          <a:p>
            <a:r>
              <a:t>Date: March 25, 2025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211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Milestone 4: Angular Application</vt:lpstr>
      <vt:lpstr>Project Overview</vt:lpstr>
      <vt:lpstr>Angular UI Features</vt:lpstr>
      <vt:lpstr>Design Updates Summary</vt:lpstr>
      <vt:lpstr>Screencast Demonstration</vt:lpstr>
      <vt:lpstr>Challenges Encountered</vt:lpstr>
      <vt:lpstr>Lessons Learned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4: Angular Application</dc:title>
  <dc:subject/>
  <dc:creator/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2025-03-25T20:45:59Z</dcterms:modified>
  <cp:category/>
</cp:coreProperties>
</file>