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ena" initials="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12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96432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152205"/>
            <a:ext cx="6400800" cy="5524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AA Smith, BB Lee etc…</a:t>
            </a: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544511" y="4656976"/>
            <a:ext cx="8054979" cy="552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b="1" kern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Institute of Biomaterials and Biomedical Engineering | University of Toronto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371600" y="5257051"/>
            <a:ext cx="6400800" cy="552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b="1" kern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Toronto Rehabilitation Institute | University Health Network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9" y="2909314"/>
            <a:ext cx="224633" cy="22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535" y="2899788"/>
            <a:ext cx="242893" cy="24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448466" y="3025683"/>
            <a:ext cx="825703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 userDrawn="1"/>
        </p:nvSpPr>
        <p:spPr>
          <a:xfrm>
            <a:off x="685800" y="3875926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99003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dirty="0" smtClean="0"/>
              <a:t>Rehabilitation Engineering Laboratory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8563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sz="3000" b="1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/>
              <a:buChar char="•"/>
              <a:defRPr sz="24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/>
              <a:buChar char="•"/>
              <a:defRPr sz="24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/>
              <a:buChar char="•"/>
              <a:defRPr sz="24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/>
              <a:buChar char="•"/>
              <a:defRPr sz="24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3" y="1031478"/>
            <a:ext cx="224633" cy="22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228600" y="6172200"/>
            <a:ext cx="8686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269" y="1021953"/>
            <a:ext cx="242893" cy="24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 userDrawn="1"/>
        </p:nvCxnSpPr>
        <p:spPr>
          <a:xfrm>
            <a:off x="457200" y="1143000"/>
            <a:ext cx="825703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651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8" t="15121" b="10620"/>
          <a:stretch/>
        </p:blipFill>
        <p:spPr>
          <a:xfrm>
            <a:off x="228601" y="6277800"/>
            <a:ext cx="1773434" cy="50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" t="6667" r="77234" b="7500"/>
          <a:stretch/>
        </p:blipFill>
        <p:spPr>
          <a:xfrm>
            <a:off x="7848600" y="6205800"/>
            <a:ext cx="1101670" cy="57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9" t="24167" r="34069" b="19167"/>
          <a:stretch/>
        </p:blipFill>
        <p:spPr>
          <a:xfrm>
            <a:off x="2057401" y="6248400"/>
            <a:ext cx="1815881" cy="504000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9" name="Straight Connector 8"/>
          <p:cNvCxnSpPr/>
          <p:nvPr userDrawn="1"/>
        </p:nvCxnSpPr>
        <p:spPr>
          <a:xfrm>
            <a:off x="228600" y="6172200"/>
            <a:ext cx="8686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75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rgbClr val="9900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 smtClean="0"/>
              <a:t>Quiet Standing Parameters for Clinically Usable System of Assessing Postural Stability </a:t>
            </a:r>
            <a:br>
              <a:rPr lang="en-US" sz="2200" dirty="0" smtClean="0"/>
            </a:br>
            <a:r>
              <a:rPr lang="en-CA" sz="160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Ray Fang, Jaeeun Yoo, Masahiro Shinya, Matija Milosevic, Kei Masani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81705" y="6233073"/>
            <a:ext cx="464723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1402" y="5659212"/>
            <a:ext cx="2163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/>
              <a:t>3-D Motion Analysis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43654" y="5653508"/>
            <a:ext cx="22564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CA" sz="1200" dirty="0" smtClean="0">
                <a:solidFill>
                  <a:prstClr val="black"/>
                </a:solidFill>
              </a:rPr>
              <a:t>Inverted Pendulum Model</a:t>
            </a:r>
          </a:p>
          <a:p>
            <a:pPr lvl="0" algn="ctr"/>
            <a:endParaRPr lang="en-CA" sz="900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4085" y="1309352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Three Conditions of Assessment:</a:t>
            </a:r>
          </a:p>
          <a:p>
            <a:r>
              <a:rPr lang="en-CA" sz="1400" dirty="0" smtClean="0"/>
              <a:t>Eyes closed, Eyes open, Stroop test</a:t>
            </a:r>
          </a:p>
        </p:txBody>
      </p:sp>
      <p:sp>
        <p:nvSpPr>
          <p:cNvPr id="14" name="AutoShape 2" descr="Image result for stroop te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5" name="AutoShape 4" descr="Image result for stroop tes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67" y="2102718"/>
            <a:ext cx="1339403" cy="10032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014" y="2038829"/>
            <a:ext cx="2754871" cy="100326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275786" y="1185714"/>
            <a:ext cx="0" cy="4995281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0" y="3425779"/>
            <a:ext cx="4320000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807973" y="5394784"/>
            <a:ext cx="2103757" cy="7265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/>
          <p:cNvSpPr txBox="1"/>
          <p:nvPr/>
        </p:nvSpPr>
        <p:spPr>
          <a:xfrm>
            <a:off x="6838257" y="5496472"/>
            <a:ext cx="2064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/>
              <a:t>More cost-effective</a:t>
            </a:r>
          </a:p>
          <a:p>
            <a:pPr algn="ctr"/>
            <a:r>
              <a:rPr lang="en-CA" sz="1400" b="1" dirty="0" smtClean="0"/>
              <a:t>More accessible</a:t>
            </a:r>
            <a:endParaRPr lang="en-CA" sz="1400" b="1" dirty="0"/>
          </a:p>
        </p:txBody>
      </p:sp>
      <p:pic>
        <p:nvPicPr>
          <p:cNvPr id="1026" name="Picture 2" descr="Image result for wii fit boa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308" y="3810000"/>
            <a:ext cx="1876611" cy="10509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 table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767" y="3911599"/>
            <a:ext cx="1275353" cy="12753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733860" y="5244806"/>
            <a:ext cx="113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/>
              <a:t>Tablet to read board data</a:t>
            </a:r>
            <a:endParaRPr lang="en-CA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968767" y="4881878"/>
            <a:ext cx="1657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/>
              <a:t>Wii Fit Board in place of force plate</a:t>
            </a:r>
            <a:endParaRPr lang="en-CA" sz="1200" dirty="0"/>
          </a:p>
        </p:txBody>
      </p:sp>
      <p:sp>
        <p:nvSpPr>
          <p:cNvPr id="53" name="Down Arrow 52"/>
          <p:cNvSpPr/>
          <p:nvPr/>
        </p:nvSpPr>
        <p:spPr>
          <a:xfrm>
            <a:off x="6217349" y="3254521"/>
            <a:ext cx="242986" cy="712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" descr="https://www.shimmersensing.com/assets/images/content/product_images/930/shimmer3-front-and-side-view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3" r="23946"/>
          <a:stretch/>
        </p:blipFill>
        <p:spPr bwMode="auto">
          <a:xfrm>
            <a:off x="7666774" y="3467100"/>
            <a:ext cx="1384994" cy="13572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66774" y="4997003"/>
            <a:ext cx="1225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/>
              <a:t>IMU Sensor</a:t>
            </a:r>
            <a:endParaRPr lang="en-CA" sz="1200" dirty="0"/>
          </a:p>
        </p:txBody>
      </p:sp>
      <p:pic>
        <p:nvPicPr>
          <p:cNvPr id="27" name="pasted31.pdf"/>
          <p:cNvPicPr>
            <a:picLocks noGrp="1" noChangeAspect="1"/>
          </p:cNvPicPr>
          <p:nvPr>
            <p:ph idx="1"/>
          </p:nvPr>
        </p:nvPicPr>
        <p:blipFill>
          <a:blip r:embed="rId7">
            <a:extLst/>
          </a:blip>
          <a:stretch>
            <a:fillRect/>
          </a:stretch>
        </p:blipFill>
        <p:spPr>
          <a:xfrm>
            <a:off x="2826768" y="1309352"/>
            <a:ext cx="1047750" cy="4333875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AutoShape 2" descr="https://outlook.office.com/owa/service.svc/s/GetFileAttachment?id=AAMkAGM1YmU0NDc5LTMxMjAtNGRlZi04NDUyLWE4ZmRiNDE0YzRjNwBGAAAAAAB3awTnIjpORbFaFP%2BsgIG6BwC9THXyywOoRapQGftLOrEQAAAAAAEMAAC9THXyywOoRapQGftLOrEQAAAsKq87AAABEgAQANiiqbQSIdxCkL7SJNEEEu8%3D&amp;X-OWA-CANARY=xDQ5A14Tp0Cr6cMpkcYLquC2tlqZr9QYAwiah-oGGuAhOEeC0m8ug5nVNOIpgg8ChaM2CkUjJHc.&amp;isImagePreview=Tru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" name="AutoShape 4" descr="https://outlook.office.com/owa/service.svc/s/GetFileAttachment?id=AAMkAGM1YmU0NDc5LTMxMjAtNGRlZi04NDUyLWE4ZmRiNDE0YzRjNwBGAAAAAAB3awTnIjpORbFaFP%2BsgIG6BwC9THXyywOoRapQGftLOrEQAAAAAAEMAAC9THXyywOoRapQGftLOrEQAAAsKq87AAABEgAQANiiqbQSIdxCkL7SJNEEEu8%3D&amp;X-OWA-CANARY=xDQ5A14Tp0Cr6cMpkcYLquC2tlqZr9QYAwiah-oGGuAhOEeC0m8ug5nVNOIpgg8ChaM2CkUjJHc.&amp;isImagePreview=Tru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" name="AutoShape 6" descr="https://outlook.office.com/owa/service.svc/s/GetFileAttachment?id=AAMkAGM1YmU0NDc5LTMxMjAtNGRlZi04NDUyLWE4ZmRiNDE0YzRjNwBGAAAAAAB3awTnIjpORbFaFP%2BsgIG6BwC9THXyywOoRapQGftLOrEQAAAAAAEMAAC9THXyywOoRapQGftLOrEQAAAsKq87AAABEgAQANiiqbQSIdxCkL7SJNEEEu8%3D&amp;X-OWA-CANARY=xDQ5A14Tp0Cr6cMpkcYLquC2tlqZr9QYAwiah-oGGuAhOEeC0m8ug5nVNOIpgg8ChaM2CkUjJHc.&amp;isImagePreview=Tru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4" y="2262712"/>
            <a:ext cx="2116965" cy="28226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94582" y="1361993"/>
            <a:ext cx="230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Background</a:t>
            </a:r>
          </a:p>
          <a:p>
            <a:pPr algn="ctr"/>
            <a:r>
              <a:rPr lang="en-CA" sz="1400" dirty="0" smtClean="0"/>
              <a:t>Methods of data collection</a:t>
            </a:r>
            <a:endParaRPr lang="en-CA" sz="1400" dirty="0"/>
          </a:p>
        </p:txBody>
      </p:sp>
      <p:pic>
        <p:nvPicPr>
          <p:cNvPr id="31" name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030615" y="2277296"/>
            <a:ext cx="787098" cy="32686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451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55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1_Office Theme</vt:lpstr>
      <vt:lpstr>Quiet Standing Parameters for Clinically Usable System of Assessing Postural Stability  Ray Fang, Jaeeun Yoo, Masahiro Shinya, Matija Milosevic, Kei Masani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Quiet Standing</dc:title>
  <dc:creator>Ray Fang</dc:creator>
  <cp:lastModifiedBy>Serena</cp:lastModifiedBy>
  <cp:revision>33</cp:revision>
  <dcterms:created xsi:type="dcterms:W3CDTF">2017-06-08T15:05:39Z</dcterms:created>
  <dcterms:modified xsi:type="dcterms:W3CDTF">2017-08-17T14:43:18Z</dcterms:modified>
</cp:coreProperties>
</file>