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5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8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FF3F-207A-4864-99BA-050D8B85828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97E6-7BC6-49DD-87BC-A03B0919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670" y="1181818"/>
            <a:ext cx="10966569" cy="5598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5351" y="812486"/>
            <a:ext cx="32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#1: </a:t>
            </a:r>
            <a:r>
              <a:rPr lang="en-US" dirty="0" err="1" smtClean="0"/>
              <a:t>CoM</a:t>
            </a:r>
            <a:r>
              <a:rPr lang="en-US" dirty="0" smtClean="0"/>
              <a:t> vs ASIS markers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72777"/>
            <a:ext cx="12192000" cy="608522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7.5% above </a:t>
            </a:r>
            <a:r>
              <a:rPr lang="en-US" sz="2000" dirty="0" err="1" smtClean="0"/>
              <a:t>asis</a:t>
            </a:r>
            <a:r>
              <a:rPr lang="en-US" sz="2000" dirty="0" smtClean="0"/>
              <a:t>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6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481"/>
            <a:ext cx="12218014" cy="616351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10515600" cy="1111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37 mm above </a:t>
            </a:r>
            <a:r>
              <a:rPr lang="en-US" sz="2000" dirty="0" err="1" smtClean="0"/>
              <a:t>asis</a:t>
            </a:r>
            <a:r>
              <a:rPr lang="en-US" sz="2000" dirty="0" smtClean="0"/>
              <a:t>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01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653"/>
            <a:ext cx="12235924" cy="6059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0515600" cy="1111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37 mm above </a:t>
            </a:r>
            <a:r>
              <a:rPr lang="en-US" sz="2000" dirty="0" err="1" smtClean="0"/>
              <a:t>asis</a:t>
            </a:r>
            <a:r>
              <a:rPr lang="en-US" sz="2000" dirty="0" smtClean="0"/>
              <a:t>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66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8" y="810884"/>
            <a:ext cx="12170602" cy="590046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5" y="180975"/>
            <a:ext cx="9782175" cy="45243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CoMz</a:t>
            </a:r>
            <a:r>
              <a:rPr lang="en-US" sz="2000" dirty="0" smtClean="0"/>
              <a:t> vs </a:t>
            </a:r>
            <a:r>
              <a:rPr lang="en-US" sz="2000" dirty="0" err="1" smtClean="0"/>
              <a:t>Asis</a:t>
            </a:r>
            <a:r>
              <a:rPr lang="en-US" sz="2000" dirty="0" smtClean="0"/>
              <a:t> and </a:t>
            </a:r>
            <a:r>
              <a:rPr lang="en-US" sz="2000" smtClean="0"/>
              <a:t>Shoulder markers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6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94" y="1811548"/>
            <a:ext cx="6747882" cy="4520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401" y="1309092"/>
            <a:ext cx="117157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160" y="2678594"/>
            <a:ext cx="4133850" cy="3524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34838" y="1309092"/>
            <a:ext cx="74445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CoMz</a:t>
            </a:r>
            <a:r>
              <a:rPr lang="en-US" dirty="0" smtClean="0"/>
              <a:t> ~ 2406.8 – 1.1113*Shoulder – 2.6133*</a:t>
            </a:r>
            <a:r>
              <a:rPr lang="en-US" dirty="0" err="1" smtClean="0"/>
              <a:t>Asis</a:t>
            </a:r>
            <a:r>
              <a:rPr lang="en-US" dirty="0" smtClean="0"/>
              <a:t> + 0.0019*</a:t>
            </a:r>
            <a:r>
              <a:rPr lang="en-US" dirty="0" err="1" smtClean="0"/>
              <a:t>Asis</a:t>
            </a:r>
            <a:r>
              <a:rPr lang="en-US" dirty="0" smtClean="0"/>
              <a:t>*Shoulder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694" y="315919"/>
            <a:ext cx="5050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Multiple Regression to find coefficients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1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407"/>
            <a:ext cx="12208290" cy="65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" y="365125"/>
            <a:ext cx="12152920" cy="63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2110581"/>
            <a:ext cx="9315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285750"/>
            <a:ext cx="7181850" cy="390526"/>
          </a:xfrm>
        </p:spPr>
        <p:txBody>
          <a:bodyPr>
            <a:noAutofit/>
          </a:bodyPr>
          <a:lstStyle/>
          <a:p>
            <a:r>
              <a:rPr lang="en-US" sz="2000" dirty="0" smtClean="0"/>
              <a:t>18% above </a:t>
            </a:r>
            <a:r>
              <a:rPr lang="en-US" sz="2000" dirty="0" err="1" smtClean="0"/>
              <a:t>asis</a:t>
            </a:r>
            <a:r>
              <a:rPr lang="en-US" sz="2000" dirty="0" smtClean="0"/>
              <a:t> point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1097"/>
            <a:ext cx="12192000" cy="60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9148"/>
            <a:ext cx="12192000" cy="61140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075" y="180975"/>
            <a:ext cx="9782175" cy="452438"/>
          </a:xfrm>
        </p:spPr>
        <p:txBody>
          <a:bodyPr>
            <a:noAutofit/>
          </a:bodyPr>
          <a:lstStyle/>
          <a:p>
            <a:r>
              <a:rPr lang="en-US" sz="2000" dirty="0" smtClean="0"/>
              <a:t>18% above </a:t>
            </a:r>
            <a:r>
              <a:rPr lang="en-US" sz="2000" dirty="0" err="1" smtClean="0"/>
              <a:t>asis</a:t>
            </a:r>
            <a:r>
              <a:rPr lang="en-US" sz="2000" dirty="0" smtClean="0"/>
              <a:t>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245"/>
            <a:ext cx="12192000" cy="60197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7.5% above </a:t>
            </a:r>
            <a:r>
              <a:rPr lang="en-US" sz="2000" dirty="0" err="1" smtClean="0"/>
              <a:t>asis</a:t>
            </a:r>
            <a:r>
              <a:rPr lang="en-US" sz="2000" dirty="0" smtClean="0"/>
              <a:t>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5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60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CoMz vs Asis and Shoulder markers</vt:lpstr>
      <vt:lpstr>PowerPoint Presentation</vt:lpstr>
      <vt:lpstr>PowerPoint Presentation</vt:lpstr>
      <vt:lpstr>PowerPoint Presentation</vt:lpstr>
      <vt:lpstr>3D CoM</vt:lpstr>
      <vt:lpstr>18% above asis point</vt:lpstr>
      <vt:lpstr>18% above asis point</vt:lpstr>
      <vt:lpstr>7.5% above asis point</vt:lpstr>
      <vt:lpstr>7.5% above asis 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Kung</dc:creator>
  <cp:lastModifiedBy>Tony Kung</cp:lastModifiedBy>
  <cp:revision>9</cp:revision>
  <dcterms:created xsi:type="dcterms:W3CDTF">2017-06-26T12:32:50Z</dcterms:created>
  <dcterms:modified xsi:type="dcterms:W3CDTF">2017-06-26T16:22:05Z</dcterms:modified>
</cp:coreProperties>
</file>