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42803763" cy="3027521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9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8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382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1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ineau, Bastien" initials="MB" lastIdx="1" clrIdx="0"/>
  <p:cmAuthor id="1" name="Tony Kung" initials="TK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28" autoAdjust="0"/>
  </p:normalViewPr>
  <p:slideViewPr>
    <p:cSldViewPr snapToGrid="0" showGuides="1">
      <p:cViewPr varScale="1">
        <p:scale>
          <a:sx n="20" d="100"/>
          <a:sy n="20" d="100"/>
        </p:scale>
        <p:origin x="1114" y="72"/>
      </p:cViewPr>
      <p:guideLst>
        <p:guide orient="horz" pos="9536"/>
        <p:guide pos="13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k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k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k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 3, Estimate vs CoM Height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Sheet1!$B$17:$B$29</c:f>
              <c:numCache>
                <c:formatCode>General</c:formatCode>
                <c:ptCount val="13"/>
                <c:pt idx="0">
                  <c:v>914.18796858353096</c:v>
                </c:pt>
                <c:pt idx="1">
                  <c:v>965.45023269416799</c:v>
                </c:pt>
                <c:pt idx="2">
                  <c:v>925.79518424020205</c:v>
                </c:pt>
                <c:pt idx="3">
                  <c:v>871.73579865064596</c:v>
                </c:pt>
                <c:pt idx="4">
                  <c:v>1001.21569384672</c:v>
                </c:pt>
                <c:pt idx="5">
                  <c:v>923.57661404851399</c:v>
                </c:pt>
                <c:pt idx="6">
                  <c:v>904.63723201255902</c:v>
                </c:pt>
                <c:pt idx="7">
                  <c:v>902.40986087361603</c:v>
                </c:pt>
                <c:pt idx="8">
                  <c:v>983.270888491665</c:v>
                </c:pt>
                <c:pt idx="9">
                  <c:v>900.31853631607498</c:v>
                </c:pt>
                <c:pt idx="10">
                  <c:v>986.73750969352704</c:v>
                </c:pt>
                <c:pt idx="11">
                  <c:v>897.39109321044498</c:v>
                </c:pt>
                <c:pt idx="12">
                  <c:v>1009.7179960933</c:v>
                </c:pt>
              </c:numCache>
            </c:numRef>
          </c:xVal>
          <c:yVal>
            <c:numRef>
              <c:f>Sheet1!$G$17:$G$29</c:f>
              <c:numCache>
                <c:formatCode>General</c:formatCode>
                <c:ptCount val="13"/>
                <c:pt idx="0">
                  <c:v>959.58940465577916</c:v>
                </c:pt>
                <c:pt idx="1">
                  <c:v>919.01797663254649</c:v>
                </c:pt>
                <c:pt idx="2">
                  <c:v>979.49533703969803</c:v>
                </c:pt>
                <c:pt idx="3">
                  <c:v>909.22022165177759</c:v>
                </c:pt>
                <c:pt idx="4">
                  <c:v>1012.4654846988782</c:v>
                </c:pt>
                <c:pt idx="5">
                  <c:v>977.89213060255327</c:v>
                </c:pt>
                <c:pt idx="6">
                  <c:v>893.96991139908494</c:v>
                </c:pt>
                <c:pt idx="7">
                  <c:v>882.47837509567648</c:v>
                </c:pt>
                <c:pt idx="8">
                  <c:v>983.87212614562031</c:v>
                </c:pt>
                <c:pt idx="9">
                  <c:v>886.49113819004674</c:v>
                </c:pt>
                <c:pt idx="10">
                  <c:v>996.46210677630677</c:v>
                </c:pt>
                <c:pt idx="11">
                  <c:v>937.92358579667382</c:v>
                </c:pt>
                <c:pt idx="12">
                  <c:v>1044.2431307893721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897424"/>
        <c:axId val="748902128"/>
      </c:scatterChart>
      <c:valAx>
        <c:axId val="74889742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 Height [mm]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02128"/>
        <c:crosses val="autoZero"/>
        <c:crossBetween val="midCat"/>
      </c:valAx>
      <c:valAx>
        <c:axId val="7489021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 </a:t>
                </a:r>
                <a:r>
                  <a:rPr lang="en-US" baseline="0"/>
                  <a:t>[mm]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897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Velocity Y</a:t>
            </a:r>
            <a:endParaRPr lang="en-US"/>
          </a:p>
        </c:rich>
      </c:tx>
      <c:layout>
        <c:manualLayout>
          <c:xMode val="edge"/>
          <c:yMode val="edge"/>
          <c:x val="0.30929129665286026"/>
          <c:y val="7.0320295101610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Sheet5!$A$27:$D$27</c:f>
                <c:numCache>
                  <c:formatCode>General</c:formatCode>
                  <c:ptCount val="4"/>
                  <c:pt idx="0">
                    <c:v>5.3317797183225976E-2</c:v>
                  </c:pt>
                  <c:pt idx="1">
                    <c:v>4.6147800802400843E-2</c:v>
                  </c:pt>
                  <c:pt idx="2">
                    <c:v>4.6589324343725154E-2</c:v>
                  </c:pt>
                  <c:pt idx="3">
                    <c:v>3.6667359731324276E-2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Sheet5!$A$2:$D$2</c:f>
              <c:numCache>
                <c:formatCode>General</c:formatCode>
                <c:ptCount val="4"/>
                <c:pt idx="0">
                  <c:v>0.34726888729285182</c:v>
                </c:pt>
                <c:pt idx="1">
                  <c:v>0.37650326729537809</c:v>
                </c:pt>
                <c:pt idx="2">
                  <c:v>0.31404031555198325</c:v>
                </c:pt>
                <c:pt idx="3">
                  <c:v>0.29570766037066054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051968"/>
        <c:axId val="631056672"/>
      </c:barChart>
      <c:catAx>
        <c:axId val="6310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56672"/>
        <c:crosses val="autoZero"/>
        <c:auto val="1"/>
        <c:lblAlgn val="ctr"/>
        <c:lblOffset val="100"/>
        <c:noMultiLvlLbl val="0"/>
      </c:catAx>
      <c:valAx>
        <c:axId val="6310566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Velocity Z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Sheet6!$A$27:$D$27</c:f>
                <c:numCache>
                  <c:formatCode>General</c:formatCode>
                  <c:ptCount val="4"/>
                  <c:pt idx="0">
                    <c:v>0.11326404735322859</c:v>
                  </c:pt>
                  <c:pt idx="1">
                    <c:v>0.12299630404435517</c:v>
                  </c:pt>
                  <c:pt idx="2">
                    <c:v>9.4487379872811403E-2</c:v>
                  </c:pt>
                  <c:pt idx="3">
                    <c:v>9.1027938962394361E-2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Sheet6!$A$1:$D$1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Sheet6!$A$2:$D$2</c:f>
              <c:numCache>
                <c:formatCode>General</c:formatCode>
                <c:ptCount val="4"/>
                <c:pt idx="0">
                  <c:v>0.65895701480863733</c:v>
                </c:pt>
                <c:pt idx="1">
                  <c:v>0.59006949809100295</c:v>
                </c:pt>
                <c:pt idx="2">
                  <c:v>0.55860889938779212</c:v>
                </c:pt>
                <c:pt idx="3">
                  <c:v>0.55667711769804928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11432"/>
        <c:axId val="641404376"/>
      </c:barChart>
      <c:catAx>
        <c:axId val="64141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04376"/>
        <c:crosses val="autoZero"/>
        <c:auto val="1"/>
        <c:lblAlgn val="ctr"/>
        <c:lblOffset val="100"/>
        <c:noMultiLvlLbl val="0"/>
      </c:catAx>
      <c:valAx>
        <c:axId val="6414043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11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Acceleration X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Sheet7!$A$27:$D$27</c:f>
                <c:numCache>
                  <c:formatCode>General</c:formatCode>
                  <c:ptCount val="4"/>
                  <c:pt idx="0">
                    <c:v>3.4788340465307841E-3</c:v>
                  </c:pt>
                  <c:pt idx="1">
                    <c:v>2.7666245111133019E-3</c:v>
                  </c:pt>
                  <c:pt idx="2">
                    <c:v>2.8980540871489779E-3</c:v>
                  </c:pt>
                  <c:pt idx="3">
                    <c:v>3.4741882063948721E-3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Sheet7!$A$1:$D$1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Sheet7!$A$2:$D$2</c:f>
              <c:numCache>
                <c:formatCode>General</c:formatCode>
                <c:ptCount val="4"/>
                <c:pt idx="0">
                  <c:v>1.878267673841091E-2</c:v>
                </c:pt>
                <c:pt idx="1">
                  <c:v>1.9021084707377931E-2</c:v>
                </c:pt>
                <c:pt idx="2">
                  <c:v>1.9508266229272549E-2</c:v>
                </c:pt>
                <c:pt idx="3">
                  <c:v>2.0229112086376434E-2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207568"/>
        <c:axId val="640208352"/>
      </c:barChart>
      <c:catAx>
        <c:axId val="64020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208352"/>
        <c:crosses val="autoZero"/>
        <c:auto val="1"/>
        <c:lblAlgn val="ctr"/>
        <c:lblOffset val="100"/>
        <c:noMultiLvlLbl val="0"/>
      </c:catAx>
      <c:valAx>
        <c:axId val="64020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20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Acceleration Y</a:t>
            </a:r>
            <a:endParaRPr lang="en-US"/>
          </a:p>
        </c:rich>
      </c:tx>
      <c:layout>
        <c:manualLayout>
          <c:xMode val="edge"/>
          <c:yMode val="edge"/>
          <c:x val="0.26198830409356727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Sheet8!$A$27:$D$27</c:f>
                <c:numCache>
                  <c:formatCode>General</c:formatCode>
                  <c:ptCount val="4"/>
                  <c:pt idx="0">
                    <c:v>3.1457421646928704E-3</c:v>
                  </c:pt>
                  <c:pt idx="1">
                    <c:v>2.9738586062955734E-3</c:v>
                  </c:pt>
                  <c:pt idx="2">
                    <c:v>2.6884351072963115E-3</c:v>
                  </c:pt>
                  <c:pt idx="3">
                    <c:v>2.2790542082978681E-3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Sheet8!$A$1:$D$1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Sheet8!$A$2:$D$2</c:f>
              <c:numCache>
                <c:formatCode>General</c:formatCode>
                <c:ptCount val="4"/>
                <c:pt idx="0">
                  <c:v>2.0825595636411624E-2</c:v>
                </c:pt>
                <c:pt idx="1">
                  <c:v>2.168933819115311E-2</c:v>
                </c:pt>
                <c:pt idx="2">
                  <c:v>1.8813651197131534E-2</c:v>
                </c:pt>
                <c:pt idx="3">
                  <c:v>1.8475483589510358E-2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8914280"/>
        <c:axId val="748908792"/>
      </c:barChart>
      <c:catAx>
        <c:axId val="74891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08792"/>
        <c:crosses val="autoZero"/>
        <c:auto val="1"/>
        <c:lblAlgn val="ctr"/>
        <c:lblOffset val="100"/>
        <c:noMultiLvlLbl val="0"/>
      </c:catAx>
      <c:valAx>
        <c:axId val="7489087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14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Acceleration Z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Sheet9!$A$27:$D$27</c:f>
                <c:numCache>
                  <c:formatCode>General</c:formatCode>
                  <c:ptCount val="4"/>
                  <c:pt idx="0">
                    <c:v>7.1336377027376042E-3</c:v>
                  </c:pt>
                  <c:pt idx="1">
                    <c:v>6.7265242045115529E-3</c:v>
                  </c:pt>
                  <c:pt idx="2">
                    <c:v>6.2883400538197125E-3</c:v>
                  </c:pt>
                  <c:pt idx="3">
                    <c:v>6.1973560667062449E-3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Sheet9!$A$1:$D$1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Sheet9!$A$2:$D$2</c:f>
              <c:numCache>
                <c:formatCode>General</c:formatCode>
                <c:ptCount val="4"/>
                <c:pt idx="0">
                  <c:v>3.9745062310078856E-2</c:v>
                </c:pt>
                <c:pt idx="1">
                  <c:v>3.3904245156771977E-2</c:v>
                </c:pt>
                <c:pt idx="2">
                  <c:v>3.428955102063886E-2</c:v>
                </c:pt>
                <c:pt idx="3">
                  <c:v>3.4628320409317126E-2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443448"/>
        <c:axId val="432443840"/>
      </c:barChart>
      <c:catAx>
        <c:axId val="43244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43840"/>
        <c:crosses val="autoZero"/>
        <c:auto val="1"/>
        <c:lblAlgn val="ctr"/>
        <c:lblOffset val="100"/>
        <c:noMultiLvlLbl val="0"/>
      </c:catAx>
      <c:valAx>
        <c:axId val="432443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4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 1</a:t>
            </a:r>
            <a:r>
              <a:rPr lang="en-US" baseline="0"/>
              <a:t>: Estimate vs CoM Height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Sheet1!$B$2:$B$14</c:f>
              <c:numCache>
                <c:formatCode>General</c:formatCode>
                <c:ptCount val="13"/>
                <c:pt idx="0">
                  <c:v>914.18796858353096</c:v>
                </c:pt>
                <c:pt idx="1">
                  <c:v>965.45023269416799</c:v>
                </c:pt>
                <c:pt idx="2">
                  <c:v>925.79518424020205</c:v>
                </c:pt>
                <c:pt idx="3">
                  <c:v>871.73579865064596</c:v>
                </c:pt>
                <c:pt idx="4">
                  <c:v>1001.21569384672</c:v>
                </c:pt>
                <c:pt idx="5">
                  <c:v>923.57661404851399</c:v>
                </c:pt>
                <c:pt idx="6">
                  <c:v>904.63723201255902</c:v>
                </c:pt>
                <c:pt idx="7">
                  <c:v>902.40986087361603</c:v>
                </c:pt>
                <c:pt idx="8">
                  <c:v>983.270888491665</c:v>
                </c:pt>
                <c:pt idx="9">
                  <c:v>900.31853631607498</c:v>
                </c:pt>
                <c:pt idx="10">
                  <c:v>986.73750969352704</c:v>
                </c:pt>
                <c:pt idx="11">
                  <c:v>897.39109321044498</c:v>
                </c:pt>
                <c:pt idx="12">
                  <c:v>1009.7179960933</c:v>
                </c:pt>
              </c:numCache>
            </c:numRef>
          </c:xVal>
          <c:yVal>
            <c:numRef>
              <c:f>Sheet1!$G$2:$G$14</c:f>
              <c:numCache>
                <c:formatCode>General</c:formatCode>
                <c:ptCount val="13"/>
                <c:pt idx="0">
                  <c:v>896.8328621821056</c:v>
                </c:pt>
                <c:pt idx="1">
                  <c:v>961.11326161961938</c:v>
                </c:pt>
                <c:pt idx="2">
                  <c:v>935.58158590598828</c:v>
                </c:pt>
                <c:pt idx="3">
                  <c:v>884.17340474674347</c:v>
                </c:pt>
                <c:pt idx="4">
                  <c:v>1003.1749961868322</c:v>
                </c:pt>
                <c:pt idx="5">
                  <c:v>931.88176368656104</c:v>
                </c:pt>
                <c:pt idx="6">
                  <c:v>889.06761293507657</c:v>
                </c:pt>
                <c:pt idx="7">
                  <c:v>909.08037904154594</c:v>
                </c:pt>
                <c:pt idx="8">
                  <c:v>974.24388620640184</c:v>
                </c:pt>
                <c:pt idx="9">
                  <c:v>900.68790820694676</c:v>
                </c:pt>
                <c:pt idx="10">
                  <c:v>990.62827672290587</c:v>
                </c:pt>
                <c:pt idx="11">
                  <c:v>903.48012297195623</c:v>
                </c:pt>
                <c:pt idx="12">
                  <c:v>1006.4985483426271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905656"/>
        <c:axId val="748894680"/>
      </c:scatterChart>
      <c:valAx>
        <c:axId val="7489056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 Height [mm]</a:t>
                </a:r>
              </a:p>
            </c:rich>
          </c:tx>
          <c:layout>
            <c:manualLayout>
              <c:xMode val="edge"/>
              <c:yMode val="edge"/>
              <c:x val="0.44195061573595018"/>
              <c:y val="0.91928781991243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894680"/>
        <c:crosses val="autoZero"/>
        <c:crossBetween val="midCat"/>
      </c:valAx>
      <c:valAx>
        <c:axId val="7488946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 [mm]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05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Method 2,</a:t>
            </a:r>
            <a:r>
              <a:rPr lang="en-US" baseline="0"/>
              <a:t> Estimate vs CoM Height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Sheet1!$B$17:$B$29</c:f>
              <c:numCache>
                <c:formatCode>General</c:formatCode>
                <c:ptCount val="13"/>
                <c:pt idx="0">
                  <c:v>914.18796858353096</c:v>
                </c:pt>
                <c:pt idx="1">
                  <c:v>965.45023269416799</c:v>
                </c:pt>
                <c:pt idx="2">
                  <c:v>925.79518424020205</c:v>
                </c:pt>
                <c:pt idx="3">
                  <c:v>871.73579865064596</c:v>
                </c:pt>
                <c:pt idx="4">
                  <c:v>1001.21569384672</c:v>
                </c:pt>
                <c:pt idx="5">
                  <c:v>923.57661404851399</c:v>
                </c:pt>
                <c:pt idx="6">
                  <c:v>904.63723201255902</c:v>
                </c:pt>
                <c:pt idx="7">
                  <c:v>902.40986087361603</c:v>
                </c:pt>
                <c:pt idx="8">
                  <c:v>983.270888491665</c:v>
                </c:pt>
                <c:pt idx="9">
                  <c:v>900.31853631607498</c:v>
                </c:pt>
                <c:pt idx="10">
                  <c:v>986.73750969352704</c:v>
                </c:pt>
                <c:pt idx="11">
                  <c:v>897.39109321044498</c:v>
                </c:pt>
                <c:pt idx="12">
                  <c:v>1009.7179960933</c:v>
                </c:pt>
              </c:numCache>
            </c:numRef>
          </c:xVal>
          <c:yVal>
            <c:numRef>
              <c:f>Sheet1!$D$17:$D$29</c:f>
              <c:numCache>
                <c:formatCode>General</c:formatCode>
                <c:ptCount val="13"/>
                <c:pt idx="0">
                  <c:v>949.87930242097104</c:v>
                </c:pt>
                <c:pt idx="1">
                  <c:v>897.49748278353104</c:v>
                </c:pt>
                <c:pt idx="2">
                  <c:v>967.00376902665005</c:v>
                </c:pt>
                <c:pt idx="3">
                  <c:v>897.44040575659903</c:v>
                </c:pt>
                <c:pt idx="4">
                  <c:v>995.84638836330805</c:v>
                </c:pt>
                <c:pt idx="5">
                  <c:v>965.67476599640304</c:v>
                </c:pt>
                <c:pt idx="6">
                  <c:v>880.45884853573398</c:v>
                </c:pt>
                <c:pt idx="7">
                  <c:v>865.14737466804297</c:v>
                </c:pt>
                <c:pt idx="8">
                  <c:v>967.43232211060001</c:v>
                </c:pt>
                <c:pt idx="9">
                  <c:v>870.73976255035404</c:v>
                </c:pt>
                <c:pt idx="10">
                  <c:v>979.49530982525005</c:v>
                </c:pt>
                <c:pt idx="11">
                  <c:v>925.74201050821898</c:v>
                </c:pt>
                <c:pt idx="12">
                  <c:v>1030.64330847879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014968"/>
        <c:axId val="968011832"/>
      </c:scatterChart>
      <c:valAx>
        <c:axId val="9680149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 Height [mm]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011832"/>
        <c:crosses val="autoZero"/>
        <c:crossBetween val="midCat"/>
      </c:valAx>
      <c:valAx>
        <c:axId val="9680118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Estimate [mm]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4251603966170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014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 [mm] vs Velocity [mm/s]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-53.229577883037102</c:v>
                </c:pt>
                <c:pt idx="1">
                  <c:v>-52.2426883496979</c:v>
                </c:pt>
                <c:pt idx="2">
                  <c:v>-51.220585036417098</c:v>
                </c:pt>
                <c:pt idx="3">
                  <c:v>-50.166102116266103</c:v>
                </c:pt>
                <c:pt idx="4">
                  <c:v>-49.082426976207898</c:v>
                </c:pt>
                <c:pt idx="5">
                  <c:v>-47.973052187879503</c:v>
                </c:pt>
                <c:pt idx="6">
                  <c:v>-46.841721286607502</c:v>
                </c:pt>
                <c:pt idx="7">
                  <c:v>-45.692369940933901</c:v>
                </c:pt>
                <c:pt idx="8">
                  <c:v>-44.529064106153101</c:v>
                </c:pt>
                <c:pt idx="9">
                  <c:v>-43.355936736918203</c:v>
                </c:pt>
                <c:pt idx="10">
                  <c:v>-42.177124562817298</c:v>
                </c:pt>
                <c:pt idx="11">
                  <c:v>-40.996706307650101</c:v>
                </c:pt>
                <c:pt idx="12">
                  <c:v>-39.818643577823003</c:v>
                </c:pt>
                <c:pt idx="13">
                  <c:v>-38.646725479151598</c:v>
                </c:pt>
                <c:pt idx="14">
                  <c:v>-37.484517858549196</c:v>
                </c:pt>
                <c:pt idx="15">
                  <c:v>-36.335317920124702</c:v>
                </c:pt>
                <c:pt idx="16">
                  <c:v>-35.202114849193499</c:v>
                </c:pt>
                <c:pt idx="17">
                  <c:v>-34.087557001439599</c:v>
                </c:pt>
                <c:pt idx="18">
                  <c:v>-32.993926170577097</c:v>
                </c:pt>
                <c:pt idx="19">
                  <c:v>-31.923119415636901</c:v>
                </c:pt>
                <c:pt idx="20">
                  <c:v>-30.876638885731499</c:v>
                </c:pt>
                <c:pt idx="21">
                  <c:v>-29.855590009078501</c:v>
                </c:pt>
                <c:pt idx="22">
                  <c:v>-28.860688303559002</c:v>
                </c:pt>
                <c:pt idx="23">
                  <c:v>-27.892274909834299</c:v>
                </c:pt>
                <c:pt idx="24">
                  <c:v>-26.950340736805899</c:v>
                </c:pt>
                <c:pt idx="25">
                  <c:v>-26.0345588363048</c:v>
                </c:pt>
                <c:pt idx="26">
                  <c:v>-25.144324289522199</c:v>
                </c:pt>
                <c:pt idx="27">
                  <c:v>-24.278800507394099</c:v>
                </c:pt>
                <c:pt idx="28">
                  <c:v>-23.436970457728201</c:v>
                </c:pt>
                <c:pt idx="29">
                  <c:v>-22.617690985170501</c:v>
                </c:pt>
                <c:pt idx="30">
                  <c:v>-21.819748133426099</c:v>
                </c:pt>
                <c:pt idx="31">
                  <c:v>-21.041911234921098</c:v>
                </c:pt>
                <c:pt idx="32">
                  <c:v>-20.282983497350902</c:v>
                </c:pt>
                <c:pt idx="33">
                  <c:v>-19.541846883078399</c:v>
                </c:pt>
                <c:pt idx="34">
                  <c:v>-18.8174992697632</c:v>
                </c:pt>
                <c:pt idx="35">
                  <c:v>-18.109082254516899</c:v>
                </c:pt>
                <c:pt idx="36">
                  <c:v>-17.415898543798701</c:v>
                </c:pt>
                <c:pt idx="37">
                  <c:v>-16.737418583592</c:v>
                </c:pt>
                <c:pt idx="38">
                  <c:v>-16.073276823077698</c:v>
                </c:pt>
                <c:pt idx="39">
                  <c:v>-15.4232587504174</c:v>
                </c:pt>
                <c:pt idx="40">
                  <c:v>-14.787280581630901</c:v>
                </c:pt>
                <c:pt idx="41">
                  <c:v>-14.1653640607081</c:v>
                </c:pt>
                <c:pt idx="42">
                  <c:v>-13.5576090202741</c:v>
                </c:pt>
                <c:pt idx="43">
                  <c:v>-12.964166123123601</c:v>
                </c:pt>
                <c:pt idx="44">
                  <c:v>-12.3852117312973</c:v>
                </c:pt>
                <c:pt idx="45">
                  <c:v>-11.820926324476501</c:v>
                </c:pt>
                <c:pt idx="46">
                  <c:v>-11.271477397226301</c:v>
                </c:pt>
                <c:pt idx="47">
                  <c:v>-10.73700731291</c:v>
                </c:pt>
                <c:pt idx="48">
                  <c:v>-10.2176261906886</c:v>
                </c:pt>
                <c:pt idx="49">
                  <c:v>-9.7134095742520401</c:v>
                </c:pt>
                <c:pt idx="50">
                  <c:v>-9.2244003716015808</c:v>
                </c:pt>
                <c:pt idx="51">
                  <c:v>-8.7506143248334798</c:v>
                </c:pt>
                <c:pt idx="52">
                  <c:v>-8.2920480501247091</c:v>
                </c:pt>
                <c:pt idx="53">
                  <c:v>-7.8486885194281797</c:v>
                </c:pt>
                <c:pt idx="54">
                  <c:v>-7.4205227886109002</c:v>
                </c:pt>
                <c:pt idx="55">
                  <c:v>-7.0075468240302197</c:v>
                </c:pt>
                <c:pt idx="56">
                  <c:v>-6.60977240854226</c:v>
                </c:pt>
                <c:pt idx="57">
                  <c:v>-6.2272312732314896</c:v>
                </c:pt>
                <c:pt idx="58">
                  <c:v>-5.8599757920676501</c:v>
                </c:pt>
                <c:pt idx="59">
                  <c:v>-5.5080758381495603</c:v>
                </c:pt>
                <c:pt idx="60">
                  <c:v>-5.1716117742416499</c:v>
                </c:pt>
                <c:pt idx="61">
                  <c:v>-4.8506640015773499</c:v>
                </c:pt>
                <c:pt idx="62">
                  <c:v>-4.5452999227790496</c:v>
                </c:pt>
                <c:pt idx="63">
                  <c:v>-4.2555595042868299</c:v>
                </c:pt>
                <c:pt idx="64">
                  <c:v>-3.9814408162062902</c:v>
                </c:pt>
                <c:pt idx="65">
                  <c:v>-3.7228869805292599</c:v>
                </c:pt>
                <c:pt idx="66">
                  <c:v>-3.4797758807116499</c:v>
                </c:pt>
                <c:pt idx="67">
                  <c:v>-3.2519137899720398</c:v>
                </c:pt>
                <c:pt idx="68">
                  <c:v>-3.039033786394</c:v>
                </c:pt>
                <c:pt idx="69">
                  <c:v>-2.8407994801379899</c:v>
                </c:pt>
                <c:pt idx="70">
                  <c:v>-2.6568142274234101</c:v>
                </c:pt>
                <c:pt idx="71">
                  <c:v>-2.4866356716552702</c:v>
                </c:pt>
                <c:pt idx="72">
                  <c:v>-2.3297951247902402</c:v>
                </c:pt>
                <c:pt idx="73">
                  <c:v>-2.1858209585782702</c:v>
                </c:pt>
                <c:pt idx="74">
                  <c:v>-2.0542648006422302</c:v>
                </c:pt>
                <c:pt idx="75">
                  <c:v>-1.9347289370440399</c:v>
                </c:pt>
                <c:pt idx="76">
                  <c:v>-1.8268929952416599</c:v>
                </c:pt>
                <c:pt idx="77">
                  <c:v>-1.7305378725424401</c:v>
                </c:pt>
                <c:pt idx="78">
                  <c:v>-1.64556508050969</c:v>
                </c:pt>
                <c:pt idx="79">
                  <c:v>-1.57201012376321</c:v>
                </c:pt>
                <c:pt idx="80">
                  <c:v>-1.51004905999484</c:v>
                </c:pt>
                <c:pt idx="81">
                  <c:v>-1.45999788760662</c:v>
                </c:pt>
                <c:pt idx="82">
                  <c:v>-1.4223048546066399</c:v>
                </c:pt>
                <c:pt idx="83">
                  <c:v>-1.3975361871849801</c:v>
                </c:pt>
                <c:pt idx="84">
                  <c:v>-1.3863560975190701</c:v>
                </c:pt>
                <c:pt idx="85">
                  <c:v>-1.38950222356487</c:v>
                </c:pt>
                <c:pt idx="86">
                  <c:v>-1.4077578530241299</c:v>
                </c:pt>
                <c:pt idx="87">
                  <c:v>-1.4419223916244499</c:v>
                </c:pt>
                <c:pt idx="88">
                  <c:v>-1.49278157793277</c:v>
                </c:pt>
                <c:pt idx="89">
                  <c:v>-1.5610789439489701</c:v>
                </c:pt>
                <c:pt idx="90">
                  <c:v>-1.6474899794819899</c:v>
                </c:pt>
                <c:pt idx="91">
                  <c:v>-1.7526003746071099</c:v>
                </c:pt>
                <c:pt idx="92">
                  <c:v>-1.87688956912973</c:v>
                </c:pt>
                <c:pt idx="93">
                  <c:v>-2.0207206081026401</c:v>
                </c:pt>
                <c:pt idx="94">
                  <c:v>-2.1843369932091101</c:v>
                </c:pt>
                <c:pt idx="95">
                  <c:v>-2.36786687162305</c:v>
                </c:pt>
                <c:pt idx="96">
                  <c:v>-2.5713345584180698</c:v>
                </c:pt>
                <c:pt idx="97">
                  <c:v>-2.79467905974965</c:v>
                </c:pt>
                <c:pt idx="98">
                  <c:v>-3.0377789494916398</c:v>
                </c:pt>
                <c:pt idx="99">
                  <c:v>-3.3004826544100401</c:v>
                </c:pt>
                <c:pt idx="100">
                  <c:v>-3.5826429263924902</c:v>
                </c:pt>
                <c:pt idx="101">
                  <c:v>-3.8841540206963399</c:v>
                </c:pt>
                <c:pt idx="102">
                  <c:v>-4.2049898545068398</c:v>
                </c:pt>
                <c:pt idx="103">
                  <c:v>-4.5452412014325398</c:v>
                </c:pt>
                <c:pt idx="104">
                  <c:v>-4.9051498031275802</c:v>
                </c:pt>
                <c:pt idx="105">
                  <c:v>-5.2851371672594203</c:v>
                </c:pt>
                <c:pt idx="106">
                  <c:v>-5.6858257961835204</c:v>
                </c:pt>
                <c:pt idx="107">
                  <c:v>-6.1080506896877997</c:v>
                </c:pt>
                <c:pt idx="108">
                  <c:v>-6.5528592250792004</c:v>
                </c:pt>
                <c:pt idx="109">
                  <c:v>-7.0214979553503003</c:v>
                </c:pt>
                <c:pt idx="110">
                  <c:v>-7.5153854717348496</c:v>
                </c:pt>
                <c:pt idx="111">
                  <c:v>-8.0360712287056799</c:v>
                </c:pt>
                <c:pt idx="112">
                  <c:v>-8.5851811069543498</c:v>
                </c:pt>
                <c:pt idx="113">
                  <c:v>-9.1643514696734201</c:v>
                </c:pt>
                <c:pt idx="114">
                  <c:v>-9.7751544773750894</c:v>
                </c:pt>
                <c:pt idx="115">
                  <c:v>-10.4190182797653</c:v>
                </c:pt>
                <c:pt idx="116">
                  <c:v>-11.097146144683199</c:v>
                </c:pt>
                <c:pt idx="117">
                  <c:v>-11.810438494431301</c:v>
                </c:pt>
                <c:pt idx="118">
                  <c:v>-12.5594213380552</c:v>
                </c:pt>
                <c:pt idx="119">
                  <c:v>-13.344183971029301</c:v>
                </c:pt>
                <c:pt idx="120">
                  <c:v>-14.1643282283327</c:v>
                </c:pt>
                <c:pt idx="121">
                  <c:v>-15.0189310569074</c:v>
                </c:pt>
                <c:pt idx="122">
                  <c:v>-15.906521693956901</c:v>
                </c:pt>
                <c:pt idx="123">
                  <c:v>-16.825074278680301</c:v>
                </c:pt>
                <c:pt idx="124">
                  <c:v>-17.7720162885287</c:v>
                </c:pt>
                <c:pt idx="125">
                  <c:v>-18.7442527819886</c:v>
                </c:pt>
                <c:pt idx="126">
                  <c:v>-19.7382060389494</c:v>
                </c:pt>
                <c:pt idx="127">
                  <c:v>-20.749869800154801</c:v>
                </c:pt>
                <c:pt idx="128">
                  <c:v>-21.774876913630202</c:v>
                </c:pt>
                <c:pt idx="129">
                  <c:v>-22.808578811972598</c:v>
                </c:pt>
                <c:pt idx="130">
                  <c:v>-23.846134890788299</c:v>
                </c:pt>
                <c:pt idx="131">
                  <c:v>-24.8826095367378</c:v>
                </c:pt>
                <c:pt idx="132">
                  <c:v>-25.9130742307666</c:v>
                </c:pt>
                <c:pt idx="133">
                  <c:v>-26.932711785243399</c:v>
                </c:pt>
                <c:pt idx="134">
                  <c:v>-27.936919357959699</c:v>
                </c:pt>
                <c:pt idx="135">
                  <c:v>-28.921406495147998</c:v>
                </c:pt>
                <c:pt idx="136">
                  <c:v>-29.882284262528302</c:v>
                </c:pt>
                <c:pt idx="137">
                  <c:v>-30.816141740353501</c:v>
                </c:pt>
                <c:pt idx="138">
                  <c:v>-31.7201068679637</c:v>
                </c:pt>
                <c:pt idx="139">
                  <c:v>-32.591889669735103</c:v>
                </c:pt>
                <c:pt idx="140">
                  <c:v>-33.429807002569603</c:v>
                </c:pt>
                <c:pt idx="141">
                  <c:v>-34.232788938820804</c:v>
                </c:pt>
                <c:pt idx="142">
                  <c:v>-35.000367672042998</c:v>
                </c:pt>
                <c:pt idx="143">
                  <c:v>-35.732650403228902</c:v>
                </c:pt>
                <c:pt idx="144">
                  <c:v>-36.430278043866601</c:v>
                </c:pt>
                <c:pt idx="145">
                  <c:v>-37.094371787718202</c:v>
                </c:pt>
                <c:pt idx="146">
                  <c:v>-37.726469706623398</c:v>
                </c:pt>
                <c:pt idx="147">
                  <c:v>-38.328455571081697</c:v>
                </c:pt>
                <c:pt idx="148">
                  <c:v>-38.902482110909602</c:v>
                </c:pt>
                <c:pt idx="149">
                  <c:v>-39.450890908350203</c:v>
                </c:pt>
                <c:pt idx="150">
                  <c:v>-39.976131047008103</c:v>
                </c:pt>
                <c:pt idx="151">
                  <c:v>-40.480678539986897</c:v>
                </c:pt>
                <c:pt idx="152">
                  <c:v>-40.966958450284899</c:v>
                </c:pt>
                <c:pt idx="153">
                  <c:v>-41.437271505886599</c:v>
                </c:pt>
                <c:pt idx="154">
                  <c:v>-41.893726929454097</c:v>
                </c:pt>
                <c:pt idx="155">
                  <c:v>-42.338183209056403</c:v>
                </c:pt>
                <c:pt idx="156">
                  <c:v>-42.772198675538903</c:v>
                </c:pt>
                <c:pt idx="157">
                  <c:v>-43.196993978131502</c:v>
                </c:pt>
                <c:pt idx="158">
                  <c:v>-43.613428683816601</c:v>
                </c:pt>
                <c:pt idx="159">
                  <c:v>-44.021994013518501</c:v>
                </c:pt>
                <c:pt idx="160">
                  <c:v>-44.4228230306068</c:v>
                </c:pt>
                <c:pt idx="161">
                  <c:v>-44.8157185097065</c:v>
                </c:pt>
                <c:pt idx="162">
                  <c:v>-45.200197427822701</c:v>
                </c:pt>
                <c:pt idx="163">
                  <c:v>-45.575549631223403</c:v>
                </c:pt>
                <c:pt idx="164">
                  <c:v>-45.940906776367001</c:v>
                </c:pt>
                <c:pt idx="165">
                  <c:v>-46.295316300914699</c:v>
                </c:pt>
                <c:pt idx="166">
                  <c:v>-46.637814349899202</c:v>
                </c:pt>
                <c:pt idx="167">
                  <c:v>-46.967491661964601</c:v>
                </c:pt>
                <c:pt idx="168">
                  <c:v>-47.283547502096802</c:v>
                </c:pt>
                <c:pt idx="169">
                  <c:v>-47.585328528197401</c:v>
                </c:pt>
                <c:pt idx="170">
                  <c:v>-47.872351543204097</c:v>
                </c:pt>
                <c:pt idx="171">
                  <c:v>-48.144310990705797</c:v>
                </c:pt>
                <c:pt idx="172">
                  <c:v>-48.401073496909</c:v>
                </c:pt>
                <c:pt idx="173">
                  <c:v>-48.6426625743524</c:v>
                </c:pt>
                <c:pt idx="174">
                  <c:v>-48.869236750015901</c:v>
                </c:pt>
                <c:pt idx="175">
                  <c:v>-49.081063970557501</c:v>
                </c:pt>
                <c:pt idx="176">
                  <c:v>-49.278494407437698</c:v>
                </c:pt>
                <c:pt idx="177">
                  <c:v>-49.4619330580298</c:v>
                </c:pt>
                <c:pt idx="178">
                  <c:v>-49.631813111268002</c:v>
                </c:pt>
                <c:pt idx="179">
                  <c:v>-49.788571002156701</c:v>
                </c:pt>
                <c:pt idx="180">
                  <c:v>-49.932624210410701</c:v>
                </c:pt>
                <c:pt idx="181">
                  <c:v>-50.064352858689297</c:v>
                </c:pt>
                <c:pt idx="182">
                  <c:v>-50.184085914226898</c:v>
                </c:pt>
                <c:pt idx="183">
                  <c:v>-50.292092397374198</c:v>
                </c:pt>
                <c:pt idx="184">
                  <c:v>-50.388577603500003</c:v>
                </c:pt>
                <c:pt idx="185">
                  <c:v>-50.473684022378997</c:v>
                </c:pt>
                <c:pt idx="186">
                  <c:v>-50.547496387857798</c:v>
                </c:pt>
                <c:pt idx="187">
                  <c:v>-50.610050088889402</c:v>
                </c:pt>
                <c:pt idx="188">
                  <c:v>-50.661342016969797</c:v>
                </c:pt>
                <c:pt idx="189">
                  <c:v>-50.701342823750998</c:v>
                </c:pt>
                <c:pt idx="190">
                  <c:v>-50.730009521927599</c:v>
                </c:pt>
                <c:pt idx="191">
                  <c:v>-50.7472973811592</c:v>
                </c:pt>
                <c:pt idx="192">
                  <c:v>-50.753170145485598</c:v>
                </c:pt>
                <c:pt idx="193">
                  <c:v>-50.747607725256799</c:v>
                </c:pt>
                <c:pt idx="194">
                  <c:v>-50.730610689077103</c:v>
                </c:pt>
                <c:pt idx="195">
                  <c:v>-50.7022010934283</c:v>
                </c:pt>
                <c:pt idx="196">
                  <c:v>-50.662419432592301</c:v>
                </c:pt>
                <c:pt idx="197">
                  <c:v>-50.611317757211097</c:v>
                </c:pt>
                <c:pt idx="198">
                  <c:v>-50.548949277687697</c:v>
                </c:pt>
                <c:pt idx="199">
                  <c:v>-50.4753550171556</c:v>
                </c:pt>
                <c:pt idx="200">
                  <c:v>-50.3905482892092</c:v>
                </c:pt>
                <c:pt idx="201">
                  <c:v>-50.294497935856</c:v>
                </c:pt>
                <c:pt idx="202">
                  <c:v>-50.187111362828901</c:v>
                </c:pt>
                <c:pt idx="203">
                  <c:v>-50.068218443720603</c:v>
                </c:pt>
                <c:pt idx="204">
                  <c:v>-49.937557326261</c:v>
                </c:pt>
                <c:pt idx="205">
                  <c:v>-49.794763067845402</c:v>
                </c:pt>
                <c:pt idx="206">
                  <c:v>-49.639359864258502</c:v>
                </c:pt>
                <c:pt idx="207">
                  <c:v>-49.470757427470097</c:v>
                </c:pt>
                <c:pt idx="208">
                  <c:v>-49.288251826077598</c:v>
                </c:pt>
                <c:pt idx="209">
                  <c:v>-49.0910308327948</c:v>
                </c:pt>
                <c:pt idx="210">
                  <c:v>-48.8781835301534</c:v>
                </c:pt>
                <c:pt idx="211">
                  <c:v>-48.648713610193099</c:v>
                </c:pt>
                <c:pt idx="212">
                  <c:v>-48.401555478133403</c:v>
                </c:pt>
                <c:pt idx="213">
                  <c:v>-48.135591977478597</c:v>
                </c:pt>
                <c:pt idx="214">
                  <c:v>-47.849672388666498</c:v>
                </c:pt>
                <c:pt idx="215">
                  <c:v>-47.542629421934301</c:v>
                </c:pt>
                <c:pt idx="216">
                  <c:v>-47.2132942487655</c:v>
                </c:pt>
                <c:pt idx="217">
                  <c:v>-46.860509085301601</c:v>
                </c:pt>
                <c:pt idx="218">
                  <c:v>-46.483137295368103</c:v>
                </c:pt>
                <c:pt idx="219">
                  <c:v>-46.0800713178417</c:v>
                </c:pt>
                <c:pt idx="220">
                  <c:v>-45.650238922936303</c:v>
                </c:pt>
                <c:pt idx="221">
                  <c:v>-45.192608392171799</c:v>
                </c:pt>
                <c:pt idx="222">
                  <c:v>-44.706193238215</c:v>
                </c:pt>
                <c:pt idx="223">
                  <c:v>-44.190057065950697</c:v>
                </c:pt>
                <c:pt idx="224">
                  <c:v>-43.643319139453403</c:v>
                </c:pt>
                <c:pt idx="225">
                  <c:v>-43.065161162698203</c:v>
                </c:pt>
                <c:pt idx="226">
                  <c:v>-42.454835703879802</c:v>
                </c:pt>
                <c:pt idx="227">
                  <c:v>-41.811676594611797</c:v>
                </c:pt>
                <c:pt idx="228">
                  <c:v>-41.135111517912101</c:v>
                </c:pt>
                <c:pt idx="229">
                  <c:v>-40.424676863455801</c:v>
                </c:pt>
                <c:pt idx="230">
                  <c:v>-39.6800347726479</c:v>
                </c:pt>
                <c:pt idx="231">
                  <c:v>-38.900992120087501</c:v>
                </c:pt>
                <c:pt idx="232">
                  <c:v>-38.087520992942103</c:v>
                </c:pt>
                <c:pt idx="233">
                  <c:v>-37.239780052285802</c:v>
                </c:pt>
                <c:pt idx="234">
                  <c:v>-36.358136002688802</c:v>
                </c:pt>
                <c:pt idx="235">
                  <c:v>-35.443184267630897</c:v>
                </c:pt>
                <c:pt idx="236">
                  <c:v>-34.495767883617297</c:v>
                </c:pt>
                <c:pt idx="237">
                  <c:v>-33.516993602450597</c:v>
                </c:pt>
                <c:pt idx="238">
                  <c:v>-32.508244232563101</c:v>
                </c:pt>
                <c:pt idx="239">
                  <c:v>-31.471186334493598</c:v>
                </c:pt>
                <c:pt idx="240">
                  <c:v>-30.407772475847501</c:v>
                </c:pt>
                <c:pt idx="241">
                  <c:v>-29.320237331727601</c:v>
                </c:pt>
                <c:pt idx="242">
                  <c:v>-28.211087016917698</c:v>
                </c:pt>
                <c:pt idx="243">
                  <c:v>-27.083081208165598</c:v>
                </c:pt>
                <c:pt idx="244">
                  <c:v>-25.939207887881899</c:v>
                </c:pt>
                <c:pt idx="245">
                  <c:v>-24.7826508966359</c:v>
                </c:pt>
                <c:pt idx="246">
                  <c:v>-23.616750865294801</c:v>
                </c:pt>
                <c:pt idx="247">
                  <c:v>-22.444960441048899</c:v>
                </c:pt>
                <c:pt idx="248">
                  <c:v>-21.270794975742302</c:v>
                </c:pt>
                <c:pt idx="249">
                  <c:v>-20.097779999802199</c:v>
                </c:pt>
                <c:pt idx="250">
                  <c:v>-18.929396885724699</c:v>
                </c:pt>
                <c:pt idx="251">
                  <c:v>-17.769028145785601</c:v>
                </c:pt>
                <c:pt idx="252">
                  <c:v>-16.619903831160901</c:v>
                </c:pt>
                <c:pt idx="253">
                  <c:v>-15.4850505111665</c:v>
                </c:pt>
                <c:pt idx="254">
                  <c:v>-14.367244310937201</c:v>
                </c:pt>
                <c:pt idx="255">
                  <c:v>-13.268969467268301</c:v>
                </c:pt>
                <c:pt idx="256">
                  <c:v>-12.1923838141093</c:v>
                </c:pt>
                <c:pt idx="257">
                  <c:v>-11.1392925169971</c:v>
                </c:pt>
                <c:pt idx="258">
                  <c:v>-10.1111312257281</c:v>
                </c:pt>
                <c:pt idx="259">
                  <c:v>-9.1089595940266701</c:v>
                </c:pt>
                <c:pt idx="260">
                  <c:v>-8.13346581078107</c:v>
                </c:pt>
                <c:pt idx="261">
                  <c:v>-7.1849823879217398</c:v>
                </c:pt>
                <c:pt idx="262">
                  <c:v>-6.2635129505440599</c:v>
                </c:pt>
                <c:pt idx="263">
                  <c:v>-5.3687691851607404</c:v>
                </c:pt>
                <c:pt idx="264">
                  <c:v>-4.5002164523855201</c:v>
                </c:pt>
                <c:pt idx="265">
                  <c:v>-3.6571259094263602</c:v>
                </c:pt>
                <c:pt idx="266">
                  <c:v>-2.8386303767386001</c:v>
                </c:pt>
                <c:pt idx="267">
                  <c:v>-2.0437807120940299</c:v>
                </c:pt>
                <c:pt idx="268">
                  <c:v>-1.2715992657431601</c:v>
                </c:pt>
                <c:pt idx="269">
                  <c:v>-0.52112722500456699</c:v>
                </c:pt>
                <c:pt idx="270">
                  <c:v>0.20853667292537201</c:v>
                </c:pt>
                <c:pt idx="271">
                  <c:v>0.91820764621800199</c:v>
                </c:pt>
                <c:pt idx="272">
                  <c:v>1.6085971914352499</c:v>
                </c:pt>
                <c:pt idx="273">
                  <c:v>2.2803058861011598</c:v>
                </c:pt>
                <c:pt idx="274">
                  <c:v>2.9338254830263599</c:v>
                </c:pt>
                <c:pt idx="275">
                  <c:v>3.5695484572127101</c:v>
                </c:pt>
                <c:pt idx="276">
                  <c:v>4.1877828498653704</c:v>
                </c:pt>
                <c:pt idx="277">
                  <c:v>4.7887702840281401</c:v>
                </c:pt>
                <c:pt idx="278">
                  <c:v>5.3727052598518998</c:v>
                </c:pt>
                <c:pt idx="279">
                  <c:v>5.9397541034866599</c:v>
                </c:pt>
                <c:pt idx="280">
                  <c:v>6.4900721660005001</c:v>
                </c:pt>
                <c:pt idx="281">
                  <c:v>7.0238180728452004</c:v>
                </c:pt>
                <c:pt idx="282">
                  <c:v>7.5411640595646503</c:v>
                </c:pt>
                <c:pt idx="283">
                  <c:v>8.0423017181310392</c:v>
                </c:pt>
                <c:pt idx="284">
                  <c:v>8.5274428284639505</c:v>
                </c:pt>
                <c:pt idx="285">
                  <c:v>8.9968153656800105</c:v>
                </c:pt>
                <c:pt idx="286">
                  <c:v>9.4506552281507403</c:v>
                </c:pt>
                <c:pt idx="287">
                  <c:v>9.8891946556152206</c:v>
                </c:pt>
                <c:pt idx="288">
                  <c:v>10.3126486362167</c:v>
                </c:pt>
                <c:pt idx="289">
                  <c:v>10.721200820361499</c:v>
                </c:pt>
                <c:pt idx="290">
                  <c:v>11.1149905786902</c:v>
                </c:pt>
                <c:pt idx="291">
                  <c:v>11.494102841321499</c:v>
                </c:pt>
                <c:pt idx="292">
                  <c:v>11.8585621744961</c:v>
                </c:pt>
                <c:pt idx="293">
                  <c:v>12.208332152886401</c:v>
                </c:pt>
                <c:pt idx="294">
                  <c:v>12.543320519721499</c:v>
                </c:pt>
                <c:pt idx="295">
                  <c:v>12.863389997335499</c:v>
                </c:pt>
                <c:pt idx="296">
                  <c:v>13.168374014247</c:v>
                </c:pt>
                <c:pt idx="297">
                  <c:v>13.458096116035399</c:v>
                </c:pt>
                <c:pt idx="298">
                  <c:v>13.732391466086099</c:v>
                </c:pt>
                <c:pt idx="299">
                  <c:v>13.991128638687099</c:v>
                </c:pt>
                <c:pt idx="300">
                  <c:v>14.234229863639101</c:v>
                </c:pt>
                <c:pt idx="301">
                  <c:v>14.4616879920993</c:v>
                </c:pt>
                <c:pt idx="302">
                  <c:v>14.673578704813201</c:v>
                </c:pt>
                <c:pt idx="303">
                  <c:v>14.870066845121301</c:v>
                </c:pt>
                <c:pt idx="304">
                  <c:v>15.0514061808273</c:v>
                </c:pt>
                <c:pt idx="305">
                  <c:v>15.2179323452626</c:v>
                </c:pt>
                <c:pt idx="306">
                  <c:v>15.3700491820436</c:v>
                </c:pt>
                <c:pt idx="307">
                  <c:v>15.5082092417117</c:v>
                </c:pt>
                <c:pt idx="308">
                  <c:v>15.6328897364297</c:v>
                </c:pt>
                <c:pt idx="309">
                  <c:v>15.7445657518667</c:v>
                </c:pt>
                <c:pt idx="310">
                  <c:v>15.8436827847515</c:v>
                </c:pt>
                <c:pt idx="311">
                  <c:v>15.9306306214998</c:v>
                </c:pt>
                <c:pt idx="312">
                  <c:v>16.005720247772398</c:v>
                </c:pt>
                <c:pt idx="313">
                  <c:v>16.069165023072799</c:v>
                </c:pt>
                <c:pt idx="314">
                  <c:v>16.121066891201199</c:v>
                </c:pt>
                <c:pt idx="315">
                  <c:v>16.161407986095298</c:v>
                </c:pt>
                <c:pt idx="316">
                  <c:v>16.190047641122099</c:v>
                </c:pt>
                <c:pt idx="317">
                  <c:v>16.206724505729799</c:v>
                </c:pt>
                <c:pt idx="318">
                  <c:v>16.2110632228752</c:v>
                </c:pt>
                <c:pt idx="319">
                  <c:v>16.202584951027699</c:v>
                </c:pt>
                <c:pt idx="320">
                  <c:v>16.180720934510699</c:v>
                </c:pt>
                <c:pt idx="321">
                  <c:v>16.144828307069499</c:v>
                </c:pt>
                <c:pt idx="322">
                  <c:v>16.0942073168561</c:v>
                </c:pt>
                <c:pt idx="323">
                  <c:v>16.0281191700345</c:v>
                </c:pt>
                <c:pt idx="324">
                  <c:v>15.945803716977601</c:v>
                </c:pt>
                <c:pt idx="325">
                  <c:v>15.846496269048799</c:v>
                </c:pt>
                <c:pt idx="326">
                  <c:v>15.7294429373101</c:v>
                </c:pt>
                <c:pt idx="327">
                  <c:v>15.5939140072378</c:v>
                </c:pt>
                <c:pt idx="328">
                  <c:v>15.439214980214301</c:v>
                </c:pt>
                <c:pt idx="329">
                  <c:v>15.264695012687699</c:v>
                </c:pt>
                <c:pt idx="330">
                  <c:v>15.069752578384101</c:v>
                </c:pt>
                <c:pt idx="331">
                  <c:v>14.8538382830082</c:v>
                </c:pt>
                <c:pt idx="332">
                  <c:v>14.616454867903499</c:v>
                </c:pt>
                <c:pt idx="333">
                  <c:v>14.3571545235064</c:v>
                </c:pt>
                <c:pt idx="334">
                  <c:v>14.0755336884208</c:v>
                </c:pt>
                <c:pt idx="335">
                  <c:v>13.7712255691061</c:v>
                </c:pt>
                <c:pt idx="336">
                  <c:v>13.443890717749699</c:v>
                </c:pt>
                <c:pt idx="337">
                  <c:v>13.0932061474576</c:v>
                </c:pt>
                <c:pt idx="338">
                  <c:v>12.7188535977575</c:v>
                </c:pt>
                <c:pt idx="339">
                  <c:v>12.320507650584</c:v>
                </c:pt>
                <c:pt idx="340">
                  <c:v>11.897824440778001</c:v>
                </c:pt>
                <c:pt idx="341">
                  <c:v>11.4504317323214</c:v>
                </c:pt>
                <c:pt idx="342">
                  <c:v>10.9779211534733</c:v>
                </c:pt>
                <c:pt idx="343">
                  <c:v>10.4798433867082</c:v>
                </c:pt>
                <c:pt idx="344">
                  <c:v>9.9557070708481596</c:v>
                </c:pt>
                <c:pt idx="345">
                  <c:v>9.4049820804748894</c:v>
                </c:pt>
                <c:pt idx="346">
                  <c:v>8.8271077033946295</c:v>
                </c:pt>
                <c:pt idx="347">
                  <c:v>8.2215060498862407</c:v>
                </c:pt>
                <c:pt idx="348">
                  <c:v>7.58760080512379</c:v>
                </c:pt>
                <c:pt idx="349">
                  <c:v>6.9248411826538501</c:v>
                </c:pt>
                <c:pt idx="350">
                  <c:v>6.2327306571378198</c:v>
                </c:pt>
                <c:pt idx="351">
                  <c:v>5.5108597562455301</c:v>
                </c:pt>
                <c:pt idx="352">
                  <c:v>4.7589418856010903</c:v>
                </c:pt>
                <c:pt idx="353">
                  <c:v>3.9768508674986198</c:v>
                </c:pt>
                <c:pt idx="354">
                  <c:v>3.1646586281618401</c:v>
                </c:pt>
                <c:pt idx="355">
                  <c:v>2.32267130740868</c:v>
                </c:pt>
                <c:pt idx="356">
                  <c:v>1.4514620062638799</c:v>
                </c:pt>
                <c:pt idx="357">
                  <c:v>0.55189842030004099</c:v>
                </c:pt>
                <c:pt idx="358">
                  <c:v>-0.37483628971066202</c:v>
                </c:pt>
                <c:pt idx="359">
                  <c:v>-1.3272308609805501</c:v>
                </c:pt>
                <c:pt idx="360">
                  <c:v>-2.3034427281694398</c:v>
                </c:pt>
                <c:pt idx="361">
                  <c:v>-3.3013050963096702</c:v>
                </c:pt>
                <c:pt idx="362">
                  <c:v>-4.3183446803785301</c:v>
                </c:pt>
                <c:pt idx="363">
                  <c:v>-5.3518100023260304</c:v>
                </c:pt>
                <c:pt idx="364">
                  <c:v>-6.3987095860508596</c:v>
                </c:pt>
                <c:pt idx="365">
                  <c:v>-7.45585881182188</c:v>
                </c:pt>
                <c:pt idx="366">
                  <c:v>-8.5199336334693605</c:v>
                </c:pt>
                <c:pt idx="367">
                  <c:v>-9.5875289001479107</c:v>
                </c:pt>
                <c:pt idx="368">
                  <c:v>-10.655218728858699</c:v>
                </c:pt>
                <c:pt idx="369">
                  <c:v>-11.719616263165999</c:v>
                </c:pt>
                <c:pt idx="370">
                  <c:v>-12.7774301977398</c:v>
                </c:pt>
                <c:pt idx="371">
                  <c:v>-13.825515628423</c:v>
                </c:pt>
                <c:pt idx="372">
                  <c:v>-14.860917122439901</c:v>
                </c:pt>
                <c:pt idx="373">
                  <c:v>-15.8809024030688</c:v>
                </c:pt>
                <c:pt idx="374">
                  <c:v>-16.8829856734076</c:v>
                </c:pt>
                <c:pt idx="375">
                  <c:v>-17.864940313876598</c:v>
                </c:pt>
                <c:pt idx="376">
                  <c:v>-18.824801444480801</c:v>
                </c:pt>
                <c:pt idx="377">
                  <c:v>-19.760859622889399</c:v>
                </c:pt>
                <c:pt idx="378">
                  <c:v>-20.671647696452201</c:v>
                </c:pt>
                <c:pt idx="379">
                  <c:v>-21.555923405592502</c:v>
                </c:pt>
                <c:pt idx="380">
                  <c:v>-22.412650568462499</c:v>
                </c:pt>
                <c:pt idx="381">
                  <c:v>-23.240981473635699</c:v>
                </c:pt>
                <c:pt idx="382">
                  <c:v>-24.040242566483901</c:v>
                </c:pt>
                <c:pt idx="383">
                  <c:v>-24.8099248464009</c:v>
                </c:pt>
                <c:pt idx="384">
                  <c:v>-25.5496797592733</c:v>
                </c:pt>
                <c:pt idx="385">
                  <c:v>-26.259320799785201</c:v>
                </c:pt>
                <c:pt idx="386">
                  <c:v>-26.9388304580152</c:v>
                </c:pt>
                <c:pt idx="387">
                  <c:v>-27.588371496747701</c:v>
                </c:pt>
                <c:pt idx="388">
                  <c:v>-28.208300891956799</c:v>
                </c:pt>
                <c:pt idx="389">
                  <c:v>-28.799184267374599</c:v>
                </c:pt>
                <c:pt idx="390">
                  <c:v>-29.361808408542601</c:v>
                </c:pt>
                <c:pt idx="391">
                  <c:v>-29.8971894192563</c:v>
                </c:pt>
                <c:pt idx="392">
                  <c:v>-30.406574218139198</c:v>
                </c:pt>
                <c:pt idx="393">
                  <c:v>-30.8914333801631</c:v>
                </c:pt>
                <c:pt idx="394">
                  <c:v>-31.353443869158699</c:v>
                </c:pt>
                <c:pt idx="395">
                  <c:v>-31.794460992627101</c:v>
                </c:pt>
                <c:pt idx="396">
                  <c:v>-32.216479855871697</c:v>
                </c:pt>
                <c:pt idx="397">
                  <c:v>-32.621587574609599</c:v>
                </c:pt>
                <c:pt idx="398">
                  <c:v>-33.011908437909497</c:v>
                </c:pt>
                <c:pt idx="399">
                  <c:v>-33.389545024799901</c:v>
                </c:pt>
                <c:pt idx="400">
                  <c:v>-33.756518826434302</c:v>
                </c:pt>
                <c:pt idx="401">
                  <c:v>-34.114714039300999</c:v>
                </c:pt>
                <c:pt idx="402">
                  <c:v>-34.465827815258997</c:v>
                </c:pt>
                <c:pt idx="403">
                  <c:v>-34.811329486145702</c:v>
                </c:pt>
                <c:pt idx="404">
                  <c:v>-35.152430311158803</c:v>
                </c:pt>
                <c:pt idx="405">
                  <c:v>-35.490064305719301</c:v>
                </c:pt>
                <c:pt idx="406">
                  <c:v>-35.824879847021897</c:v>
                </c:pt>
                <c:pt idx="407">
                  <c:v>-36.157241118617499</c:v>
                </c:pt>
                <c:pt idx="408">
                  <c:v>-36.487238103499699</c:v>
                </c:pt>
                <c:pt idx="409">
                  <c:v>-36.814703737285598</c:v>
                </c:pt>
                <c:pt idx="410">
                  <c:v>-37.139236895486803</c:v>
                </c:pt>
                <c:pt idx="411">
                  <c:v>-37.460229996308001</c:v>
                </c:pt>
                <c:pt idx="412">
                  <c:v>-37.776900085235802</c:v>
                </c:pt>
                <c:pt idx="413">
                  <c:v>-38.088322333157301</c:v>
                </c:pt>
                <c:pt idx="414">
                  <c:v>-38.393464953149703</c:v>
                </c:pt>
                <c:pt idx="415">
                  <c:v>-38.691224621276397</c:v>
                </c:pt>
                <c:pt idx="416">
                  <c:v>-38.980461551439802</c:v>
                </c:pt>
                <c:pt idx="417">
                  <c:v>-39.260033416779102</c:v>
                </c:pt>
                <c:pt idx="418">
                  <c:v>-39.528827347669903</c:v>
                </c:pt>
                <c:pt idx="419">
                  <c:v>-39.785789292723202</c:v>
                </c:pt>
                <c:pt idx="420">
                  <c:v>-40.029950116249502</c:v>
                </c:pt>
                <c:pt idx="421">
                  <c:v>-40.260447917268699</c:v>
                </c:pt>
                <c:pt idx="422">
                  <c:v>-40.476546173173197</c:v>
                </c:pt>
                <c:pt idx="423">
                  <c:v>-40.677647418939998</c:v>
                </c:pt>
                <c:pt idx="424">
                  <c:v>-40.863302265548903</c:v>
                </c:pt>
                <c:pt idx="425">
                  <c:v>-41.033213645284299</c:v>
                </c:pt>
                <c:pt idx="426">
                  <c:v>-41.187236255205598</c:v>
                </c:pt>
                <c:pt idx="427">
                  <c:v>-41.325371258791797</c:v>
                </c:pt>
                <c:pt idx="428">
                  <c:v>-41.447756405539401</c:v>
                </c:pt>
                <c:pt idx="429">
                  <c:v>-41.5546518449027</c:v>
                </c:pt>
                <c:pt idx="430">
                  <c:v>-41.646422041318999</c:v>
                </c:pt>
                <c:pt idx="431">
                  <c:v>-41.723514325911196</c:v>
                </c:pt>
                <c:pt idx="432">
                  <c:v>-41.786434731761602</c:v>
                </c:pt>
                <c:pt idx="433">
                  <c:v>-41.835721848643097</c:v>
                </c:pt>
                <c:pt idx="434">
                  <c:v>-41.8719195056144</c:v>
                </c:pt>
                <c:pt idx="435">
                  <c:v>-41.8955491545806</c:v>
                </c:pt>
                <c:pt idx="436">
                  <c:v>-41.907082885233301</c:v>
                </c:pt>
                <c:pt idx="437">
                  <c:v>-41.906918032797599</c:v>
                </c:pt>
                <c:pt idx="438">
                  <c:v>-41.895354311792303</c:v>
                </c:pt>
                <c:pt idx="439">
                  <c:v>-41.872574297134101</c:v>
                </c:pt>
                <c:pt idx="440">
                  <c:v>-41.838627882313602</c:v>
                </c:pt>
                <c:pt idx="441">
                  <c:v>-41.793421113392299</c:v>
                </c:pt>
                <c:pt idx="442">
                  <c:v>-41.7367095881783</c:v>
                </c:pt>
                <c:pt idx="443">
                  <c:v>-41.668096458777299</c:v>
                </c:pt>
                <c:pt idx="444">
                  <c:v>-41.587034967003298</c:v>
                </c:pt>
                <c:pt idx="445">
                  <c:v>-41.492835335377599</c:v>
                </c:pt>
                <c:pt idx="446">
                  <c:v>-41.3846757093836</c:v>
                </c:pt>
                <c:pt idx="447">
                  <c:v>-41.261616704444201</c:v>
                </c:pt>
                <c:pt idx="448">
                  <c:v>-41.122618972331402</c:v>
                </c:pt>
                <c:pt idx="449">
                  <c:v>-40.966563085408097</c:v>
                </c:pt>
                <c:pt idx="450">
                  <c:v>-40.7922709540196</c:v>
                </c:pt>
                <c:pt idx="451">
                  <c:v>-40.598527943278199</c:v>
                </c:pt>
                <c:pt idx="452">
                  <c:v>-40.384104838423497</c:v>
                </c:pt>
                <c:pt idx="453">
                  <c:v>-40.147778824466798</c:v>
                </c:pt>
                <c:pt idx="454">
                  <c:v>-39.888352702485697</c:v>
                </c:pt>
                <c:pt idx="455">
                  <c:v>-39.604671677039001</c:v>
                </c:pt>
                <c:pt idx="456">
                  <c:v>-39.2956372378111</c:v>
                </c:pt>
                <c:pt idx="457">
                  <c:v>-38.960217925271003</c:v>
                </c:pt>
                <c:pt idx="458">
                  <c:v>-38.597457074269201</c:v>
                </c:pt>
                <c:pt idx="459">
                  <c:v>-38.2064779073255</c:v>
                </c:pt>
                <c:pt idx="460">
                  <c:v>-37.786486556106901</c:v>
                </c:pt>
                <c:pt idx="461">
                  <c:v>-37.336773714781998</c:v>
                </c:pt>
                <c:pt idx="462">
                  <c:v>-36.856715680390202</c:v>
                </c:pt>
                <c:pt idx="463">
                  <c:v>-36.345775528975899</c:v>
                </c:pt>
                <c:pt idx="464">
                  <c:v>-35.803505138958499</c:v>
                </c:pt>
                <c:pt idx="465">
                  <c:v>-35.229548725897097</c:v>
                </c:pt>
                <c:pt idx="466">
                  <c:v>-34.623648479017902</c:v>
                </c:pt>
                <c:pt idx="467">
                  <c:v>-33.985652747986101</c:v>
                </c:pt>
                <c:pt idx="468">
                  <c:v>-33.315527002681698</c:v>
                </c:pt>
                <c:pt idx="469">
                  <c:v>-32.6133675052101</c:v>
                </c:pt>
                <c:pt idx="470">
                  <c:v>-31.879417330754499</c:v>
                </c:pt>
                <c:pt idx="471">
                  <c:v>-31.114084084221599</c:v>
                </c:pt>
                <c:pt idx="472">
                  <c:v>-30.317958409175699</c:v>
                </c:pt>
                <c:pt idx="473">
                  <c:v>-29.491832192159301</c:v>
                </c:pt>
                <c:pt idx="474">
                  <c:v>-28.636715233803201</c:v>
                </c:pt>
                <c:pt idx="475">
                  <c:v>-27.753849085968</c:v>
                </c:pt>
                <c:pt idx="476">
                  <c:v>-26.844716746427299</c:v>
                </c:pt>
                <c:pt idx="477">
                  <c:v>-25.911046975373701</c:v>
                </c:pt>
                <c:pt idx="478">
                  <c:v>-24.9548121670569</c:v>
                </c:pt>
                <c:pt idx="479">
                  <c:v>-23.978218978886201</c:v>
                </c:pt>
                <c:pt idx="480">
                  <c:v>-22.9836912804506</c:v>
                </c:pt>
                <c:pt idx="481">
                  <c:v>-21.973845416776602</c:v>
                </c:pt>
                <c:pt idx="482">
                  <c:v>-20.951458250309699</c:v>
                </c:pt>
                <c:pt idx="483">
                  <c:v>-19.919428904205201</c:v>
                </c:pt>
                <c:pt idx="484">
                  <c:v>-18.8807355190648</c:v>
                </c:pt>
                <c:pt idx="485">
                  <c:v>-17.838388616690601</c:v>
                </c:pt>
                <c:pt idx="486">
                  <c:v>-16.7953828242265</c:v>
                </c:pt>
                <c:pt idx="487">
                  <c:v>-15.754648743513799</c:v>
                </c:pt>
                <c:pt idx="488">
                  <c:v>-14.7190066413828</c:v>
                </c:pt>
                <c:pt idx="489">
                  <c:v>-13.6911233969952</c:v>
                </c:pt>
                <c:pt idx="490">
                  <c:v>-12.673473843765199</c:v>
                </c:pt>
                <c:pt idx="491">
                  <c:v>-11.668307406623301</c:v>
                </c:pt>
                <c:pt idx="492">
                  <c:v>-10.6776208390114</c:v>
                </c:pt>
                <c:pt idx="493">
                  <c:v>-9.7031378542820796</c:v>
                </c:pt>
                <c:pt idx="494">
                  <c:v>-8.7462963850315898</c:v>
                </c:pt>
                <c:pt idx="495">
                  <c:v>-7.80824401461477</c:v>
                </c:pt>
                <c:pt idx="496">
                  <c:v>-6.8898418416233804</c:v>
                </c:pt>
                <c:pt idx="497">
                  <c:v>-5.9916767268331501</c:v>
                </c:pt>
                <c:pt idx="498">
                  <c:v>-5.1140815656779797</c:v>
                </c:pt>
                <c:pt idx="499">
                  <c:v>-4.2571629281366601</c:v>
                </c:pt>
                <c:pt idx="500">
                  <c:v>-3.4208351027460302</c:v>
                </c:pt>
                <c:pt idx="501">
                  <c:v>-2.6048592653252798</c:v>
                </c:pt>
                <c:pt idx="502">
                  <c:v>-1.8088861619141801</c:v>
                </c:pt>
                <c:pt idx="503">
                  <c:v>-1.0325003505397601</c:v>
                </c:pt>
                <c:pt idx="504">
                  <c:v>-0.275263723381242</c:v>
                </c:pt>
                <c:pt idx="505">
                  <c:v>0.46324415675665997</c:v>
                </c:pt>
                <c:pt idx="506">
                  <c:v>1.18339127258275</c:v>
                </c:pt>
                <c:pt idx="507">
                  <c:v>1.8854658690327899</c:v>
                </c:pt>
                <c:pt idx="508">
                  <c:v>2.5696580342157498</c:v>
                </c:pt>
                <c:pt idx="509">
                  <c:v>3.2360509150122598</c:v>
                </c:pt>
                <c:pt idx="510">
                  <c:v>3.8846217135032202</c:v>
                </c:pt>
                <c:pt idx="511">
                  <c:v>4.5152518944181601</c:v>
                </c:pt>
                <c:pt idx="512">
                  <c:v>5.1277453448849002</c:v>
                </c:pt>
                <c:pt idx="513">
                  <c:v>5.7218527694860501</c:v>
                </c:pt>
                <c:pt idx="514">
                  <c:v>6.2973004294016199</c:v>
                </c:pt>
                <c:pt idx="515">
                  <c:v>6.8538213345931904</c:v>
                </c:pt>
                <c:pt idx="516">
                  <c:v>7.3911870442925904</c:v>
                </c:pt>
                <c:pt idx="517">
                  <c:v>7.9092382564824204</c:v>
                </c:pt>
                <c:pt idx="518">
                  <c:v>8.4079123666514999</c:v>
                </c:pt>
                <c:pt idx="519">
                  <c:v>8.8872661889546904</c:v>
                </c:pt>
                <c:pt idx="520">
                  <c:v>9.3474921256605299</c:v>
                </c:pt>
                <c:pt idx="521">
                  <c:v>9.7889263269250097</c:v>
                </c:pt>
                <c:pt idx="522">
                  <c:v>10.2120478621527</c:v>
                </c:pt>
                <c:pt idx="523">
                  <c:v>10.617468591299</c:v>
                </c:pt>
                <c:pt idx="524">
                  <c:v>11.005914149474</c:v>
                </c:pt>
                <c:pt idx="525">
                  <c:v>11.378197117418599</c:v>
                </c:pt>
                <c:pt idx="526">
                  <c:v>11.735184000592</c:v>
                </c:pt>
                <c:pt idx="527">
                  <c:v>12.0777580834076</c:v>
                </c:pt>
                <c:pt idx="528">
                  <c:v>12.406780535694301</c:v>
                </c:pt>
                <c:pt idx="529">
                  <c:v>12.723052254859301</c:v>
                </c:pt>
                <c:pt idx="530">
                  <c:v>13.027278781253999</c:v>
                </c:pt>
                <c:pt idx="531">
                  <c:v>13.3200402590958</c:v>
                </c:pt>
                <c:pt idx="532">
                  <c:v>13.601767918861</c:v>
                </c:pt>
                <c:pt idx="533">
                  <c:v>13.8727280110044</c:v>
                </c:pt>
                <c:pt idx="534">
                  <c:v>14.1330135816533</c:v>
                </c:pt>
                <c:pt idx="535">
                  <c:v>14.382543988464301</c:v>
                </c:pt>
                <c:pt idx="536">
                  <c:v>14.6210716339664</c:v>
                </c:pt>
                <c:pt idx="537">
                  <c:v>14.8481950552657</c:v>
                </c:pt>
                <c:pt idx="538">
                  <c:v>15.0633772581184</c:v>
                </c:pt>
                <c:pt idx="539">
                  <c:v>15.265968026501501</c:v>
                </c:pt>
                <c:pt idx="540">
                  <c:v>15.455228879926899</c:v>
                </c:pt>
                <c:pt idx="541">
                  <c:v>15.6303593831872</c:v>
                </c:pt>
                <c:pt idx="542">
                  <c:v>15.790523620592399</c:v>
                </c:pt>
                <c:pt idx="543">
                  <c:v>15.934875811111</c:v>
                </c:pt>
                <c:pt idx="544">
                  <c:v>16.062584244151999</c:v>
                </c:pt>
                <c:pt idx="545">
                  <c:v>16.172852935809999</c:v>
                </c:pt>
                <c:pt idx="546">
                  <c:v>16.264940612794</c:v>
                </c:pt>
                <c:pt idx="547">
                  <c:v>16.338176790622398</c:v>
                </c:pt>
                <c:pt idx="548">
                  <c:v>16.3919747983037</c:v>
                </c:pt>
                <c:pt idx="549">
                  <c:v>16.425841622102801</c:v>
                </c:pt>
                <c:pt idx="550">
                  <c:v>16.4393844408573</c:v>
                </c:pt>
                <c:pt idx="551">
                  <c:v>16.432313751391799</c:v>
                </c:pt>
                <c:pt idx="552">
                  <c:v>16.404443046196398</c:v>
                </c:pt>
                <c:pt idx="553">
                  <c:v>16.3556850845426</c:v>
                </c:pt>
                <c:pt idx="554">
                  <c:v>16.2860448721182</c:v>
                </c:pt>
                <c:pt idx="555">
                  <c:v>16.195609533041999</c:v>
                </c:pt>
                <c:pt idx="556">
                  <c:v>16.084535329084201</c:v>
                </c:pt>
                <c:pt idx="557">
                  <c:v>15.9530321572923</c:v>
                </c:pt>
                <c:pt idx="558">
                  <c:v>15.801345943115299</c:v>
                </c:pt>
                <c:pt idx="559">
                  <c:v>15.629739453032601</c:v>
                </c:pt>
                <c:pt idx="560">
                  <c:v>15.438472195622399</c:v>
                </c:pt>
                <c:pt idx="561">
                  <c:v>15.2277802683654</c:v>
                </c:pt>
                <c:pt idx="562">
                  <c:v>14.997857198436201</c:v>
                </c:pt>
                <c:pt idx="563">
                  <c:v>14.7488369124949</c:v>
                </c:pt>
                <c:pt idx="564">
                  <c:v>14.480779849072199</c:v>
                </c:pt>
                <c:pt idx="565">
                  <c:v>14.1936629273746</c:v>
                </c:pt>
                <c:pt idx="566">
                  <c:v>13.8873737583211</c:v>
                </c:pt>
                <c:pt idx="567">
                  <c:v>13.5617092038278</c:v>
                </c:pt>
                <c:pt idx="568">
                  <c:v>13.216378096397101</c:v>
                </c:pt>
                <c:pt idx="569">
                  <c:v>12.8510075859505</c:v>
                </c:pt>
                <c:pt idx="570">
                  <c:v>12.4651522666068</c:v>
                </c:pt>
                <c:pt idx="571">
                  <c:v>12.0583050564024</c:v>
                </c:pt>
                <c:pt idx="572">
                  <c:v>11.6299087879199</c:v>
                </c:pt>
                <c:pt idx="573">
                  <c:v>11.1793675818135</c:v>
                </c:pt>
                <c:pt idx="574">
                  <c:v>10.7060572647489</c:v>
                </c:pt>
                <c:pt idx="575">
                  <c:v>10.2093343191916</c:v>
                </c:pt>
                <c:pt idx="576">
                  <c:v>9.6885430951783196</c:v>
                </c:pt>
                <c:pt idx="577">
                  <c:v>9.1430212624822893</c:v>
                </c:pt>
                <c:pt idx="578">
                  <c:v>8.5721037222921304</c:v>
                </c:pt>
                <c:pt idx="579">
                  <c:v>7.9751254127134299</c:v>
                </c:pt>
                <c:pt idx="580">
                  <c:v>7.3514236153079899</c:v>
                </c:pt>
                <c:pt idx="581">
                  <c:v>6.7003404954536103</c:v>
                </c:pt>
                <c:pt idx="582">
                  <c:v>6.0212266948904496</c:v>
                </c:pt>
                <c:pt idx="583">
                  <c:v>5.3134468470777696</c:v>
                </c:pt>
                <c:pt idx="584">
                  <c:v>4.5763878957328998</c:v>
                </c:pt>
                <c:pt idx="585">
                  <c:v>3.8094710338031099</c:v>
                </c:pt>
                <c:pt idx="586">
                  <c:v>3.0121679088770299</c:v>
                </c:pt>
                <c:pt idx="587">
                  <c:v>2.1840214531550401</c:v>
                </c:pt>
                <c:pt idx="588">
                  <c:v>1.32467132169461</c:v>
                </c:pt>
                <c:pt idx="589">
                  <c:v>0.433883508556408</c:v>
                </c:pt>
                <c:pt idx="590">
                  <c:v>-0.48841670416822602</c:v>
                </c:pt>
                <c:pt idx="591">
                  <c:v>-1.4421096952019701</c:v>
                </c:pt>
                <c:pt idx="592">
                  <c:v>-2.42684591128257</c:v>
                </c:pt>
                <c:pt idx="593">
                  <c:v>-3.4420115435972898</c:v>
                </c:pt>
                <c:pt idx="594">
                  <c:v>-4.4866974400077204</c:v>
                </c:pt>
                <c:pt idx="595">
                  <c:v>-5.55967326862128</c:v>
                </c:pt>
                <c:pt idx="596">
                  <c:v>-6.6593688769694701</c:v>
                </c:pt>
                <c:pt idx="597">
                  <c:v>-7.7838645927362498</c:v>
                </c:pt>
                <c:pt idx="598">
                  <c:v>-8.9308918981581407</c:v>
                </c:pt>
                <c:pt idx="599">
                  <c:v>-10.097845501510101</c:v>
                </c:pt>
                <c:pt idx="600">
                  <c:v>-11.2818073345233</c:v>
                </c:pt>
                <c:pt idx="601">
                  <c:v>-12.4795824236796</c:v>
                </c:pt>
                <c:pt idx="602">
                  <c:v>-13.6877459327214</c:v>
                </c:pt>
                <c:pt idx="603">
                  <c:v>-14.9027000036568</c:v>
                </c:pt>
                <c:pt idx="604">
                  <c:v>-16.120738405827002</c:v>
                </c:pt>
                <c:pt idx="605">
                  <c:v>-17.3381165004688</c:v>
                </c:pt>
                <c:pt idx="606">
                  <c:v>-18.551123671072801</c:v>
                </c:pt>
                <c:pt idx="607">
                  <c:v>-19.7561551564533</c:v>
                </c:pt>
                <c:pt idx="608">
                  <c:v>-20.949780148595401</c:v>
                </c:pt>
                <c:pt idx="609">
                  <c:v>-22.128803086495399</c:v>
                </c:pt>
                <c:pt idx="610">
                  <c:v>-23.290315301287599</c:v>
                </c:pt>
                <c:pt idx="611">
                  <c:v>-24.431734571799399</c:v>
                </c:pt>
                <c:pt idx="612">
                  <c:v>-25.550830784407001</c:v>
                </c:pt>
                <c:pt idx="613">
                  <c:v>-26.645736790167302</c:v>
                </c:pt>
                <c:pt idx="614">
                  <c:v>-27.714944652145</c:v>
                </c:pt>
                <c:pt idx="615">
                  <c:v>-28.757288605867299</c:v>
                </c:pt>
                <c:pt idx="616">
                  <c:v>-29.7719170274917</c:v>
                </c:pt>
                <c:pt idx="617">
                  <c:v>-30.758256408409</c:v>
                </c:pt>
                <c:pt idx="618">
                  <c:v>-31.7159707404847</c:v>
                </c:pt>
                <c:pt idx="619">
                  <c:v>-32.644919786290203</c:v>
                </c:pt>
                <c:pt idx="620">
                  <c:v>-33.5451193899167</c:v>
                </c:pt>
                <c:pt idx="621">
                  <c:v>-34.416706329289703</c:v>
                </c:pt>
                <c:pt idx="622">
                  <c:v>-35.259909438229698</c:v>
                </c:pt>
                <c:pt idx="623">
                  <c:v>-36.075028055228003</c:v>
                </c:pt>
                <c:pt idx="624">
                  <c:v>-36.862418317743703</c:v>
                </c:pt>
                <c:pt idx="625">
                  <c:v>-37.622487286922301</c:v>
                </c:pt>
                <c:pt idx="626">
                  <c:v>-38.355694244113302</c:v>
                </c:pt>
                <c:pt idx="627">
                  <c:v>-39.062557777548299</c:v>
                </c:pt>
                <c:pt idx="628">
                  <c:v>-39.743666643656503</c:v>
                </c:pt>
                <c:pt idx="629">
                  <c:v>-40.399692019560398</c:v>
                </c:pt>
                <c:pt idx="630">
                  <c:v>-41.031398713559398</c:v>
                </c:pt>
                <c:pt idx="631">
                  <c:v>-41.639653105969998</c:v>
                </c:pt>
                <c:pt idx="632">
                  <c:v>-42.225425982869901</c:v>
                </c:pt>
                <c:pt idx="633">
                  <c:v>-42.789788966832802</c:v>
                </c:pt>
                <c:pt idx="634">
                  <c:v>-43.333903905118902</c:v>
                </c:pt>
                <c:pt idx="635">
                  <c:v>-43.859005284293602</c:v>
                </c:pt>
                <c:pt idx="636">
                  <c:v>-44.366376451738503</c:v>
                </c:pt>
                <c:pt idx="637">
                  <c:v>-44.857321125412199</c:v>
                </c:pt>
                <c:pt idx="638">
                  <c:v>-45.333132311158998</c:v>
                </c:pt>
                <c:pt idx="639">
                  <c:v>-45.795061150243399</c:v>
                </c:pt>
                <c:pt idx="640">
                  <c:v>-46.244288178674303</c:v>
                </c:pt>
                <c:pt idx="641">
                  <c:v>-46.681898946764598</c:v>
                </c:pt>
                <c:pt idx="642">
                  <c:v>-47.108865119499001</c:v>
                </c:pt>
                <c:pt idx="643">
                  <c:v>-47.526031359489302</c:v>
                </c:pt>
                <c:pt idx="644">
                  <c:v>-47.934107690546902</c:v>
                </c:pt>
                <c:pt idx="645">
                  <c:v>-48.333666679559997</c:v>
                </c:pt>
                <c:pt idx="646">
                  <c:v>-48.7251445863849</c:v>
                </c:pt>
                <c:pt idx="647">
                  <c:v>-49.108845565336502</c:v>
                </c:pt>
                <c:pt idx="648">
                  <c:v>-49.484948060236697</c:v>
                </c:pt>
                <c:pt idx="649">
                  <c:v>-49.853512714034302</c:v>
                </c:pt>
                <c:pt idx="650">
                  <c:v>-50.214491354233502</c:v>
                </c:pt>
                <c:pt idx="651">
                  <c:v>-50.567736825911098</c:v>
                </c:pt>
                <c:pt idx="652">
                  <c:v>-50.913013562544698</c:v>
                </c:pt>
                <c:pt idx="653">
                  <c:v>-51.250008807017103</c:v>
                </c:pt>
                <c:pt idx="654">
                  <c:v>-51.578344355420299</c:v>
                </c:pt>
                <c:pt idx="655">
                  <c:v>-51.897588634747599</c:v>
                </c:pt>
                <c:pt idx="656">
                  <c:v>-52.207268877342003</c:v>
                </c:pt>
                <c:pt idx="657">
                  <c:v>-52.506883147566697</c:v>
                </c:pt>
                <c:pt idx="658">
                  <c:v>-52.795912014179301</c:v>
                </c:pt>
                <c:pt idx="659">
                  <c:v>-53.073829719263301</c:v>
                </c:pt>
                <c:pt idx="660">
                  <c:v>-53.340114734432802</c:v>
                </c:pt>
                <c:pt idx="661">
                  <c:v>-53.594259597740702</c:v>
                </c:pt>
                <c:pt idx="662">
                  <c:v>-53.835779895369399</c:v>
                </c:pt>
                <c:pt idx="663">
                  <c:v>-54.064222207617</c:v>
                </c:pt>
                <c:pt idx="664">
                  <c:v>-54.279170794465003</c:v>
                </c:pt>
                <c:pt idx="665">
                  <c:v>-54.480252763409297</c:v>
                </c:pt>
                <c:pt idx="666">
                  <c:v>-54.667141450091698</c:v>
                </c:pt>
                <c:pt idx="667">
                  <c:v>-54.839557757800598</c:v>
                </c:pt>
                <c:pt idx="668">
                  <c:v>-54.997269249154101</c:v>
                </c:pt>
                <c:pt idx="669">
                  <c:v>-55.140086859858101</c:v>
                </c:pt>
                <c:pt idx="670">
                  <c:v>-55.267859202150397</c:v>
                </c:pt>
                <c:pt idx="671">
                  <c:v>-55.380464537010099</c:v>
                </c:pt>
                <c:pt idx="672">
                  <c:v>-55.4778006168291</c:v>
                </c:pt>
                <c:pt idx="673">
                  <c:v>-55.559772733407897</c:v>
                </c:pt>
                <c:pt idx="674">
                  <c:v>-55.626280445830098</c:v>
                </c:pt>
                <c:pt idx="675">
                  <c:v>-55.677203595692298</c:v>
                </c:pt>
                <c:pt idx="676">
                  <c:v>-55.712388323638898</c:v>
                </c:pt>
                <c:pt idx="677">
                  <c:v>-55.731633868347103</c:v>
                </c:pt>
                <c:pt idx="678">
                  <c:v>-55.734680951006098</c:v>
                </c:pt>
                <c:pt idx="679">
                  <c:v>-55.721202506657697</c:v>
                </c:pt>
                <c:pt idx="680">
                  <c:v>-55.690797385419003</c:v>
                </c:pt>
                <c:pt idx="681">
                  <c:v>-55.642987390289697</c:v>
                </c:pt>
                <c:pt idx="682">
                  <c:v>-55.577217656846003</c:v>
                </c:pt>
                <c:pt idx="683">
                  <c:v>-55.492859968854098</c:v>
                </c:pt>
                <c:pt idx="684">
                  <c:v>-55.389218250720504</c:v>
                </c:pt>
                <c:pt idx="685">
                  <c:v>-55.265535317697299</c:v>
                </c:pt>
                <c:pt idx="686">
                  <c:v>-55.121000062163702</c:v>
                </c:pt>
                <c:pt idx="687">
                  <c:v>-54.954754534767098</c:v>
                </c:pt>
                <c:pt idx="688">
                  <c:v>-54.765900697270901</c:v>
                </c:pt>
                <c:pt idx="689">
                  <c:v>-54.553506879608598</c:v>
                </c:pt>
                <c:pt idx="690">
                  <c:v>-54.316614142361701</c:v>
                </c:pt>
                <c:pt idx="691">
                  <c:v>-54.054242836502603</c:v>
                </c:pt>
                <c:pt idx="692">
                  <c:v>-53.765399675905599</c:v>
                </c:pt>
                <c:pt idx="693">
                  <c:v>-53.449085608193798</c:v>
                </c:pt>
                <c:pt idx="694">
                  <c:v>-53.104304705614702</c:v>
                </c:pt>
                <c:pt idx="695">
                  <c:v>-52.730074218882201</c:v>
                </c:pt>
                <c:pt idx="696">
                  <c:v>-52.325435855230801</c:v>
                </c:pt>
                <c:pt idx="697">
                  <c:v>-51.889468270749298</c:v>
                </c:pt>
                <c:pt idx="698">
                  <c:v>-51.4213007315143</c:v>
                </c:pt>
                <c:pt idx="699">
                  <c:v>-50.920127914146001</c:v>
                </c:pt>
                <c:pt idx="700">
                  <c:v>-50.385225857164301</c:v>
                </c:pt>
                <c:pt idx="701">
                  <c:v>-49.815969084159597</c:v>
                </c:pt>
                <c:pt idx="702">
                  <c:v>-49.211848867323098</c:v>
                </c:pt>
                <c:pt idx="703">
                  <c:v>-48.572492497521701</c:v>
                </c:pt>
                <c:pt idx="704">
                  <c:v>-47.897683301396398</c:v>
                </c:pt>
                <c:pt idx="705">
                  <c:v>-47.187381013520302</c:v>
                </c:pt>
                <c:pt idx="706">
                  <c:v>-46.441741979087404</c:v>
                </c:pt>
                <c:pt idx="707">
                  <c:v>-45.661138535897599</c:v>
                </c:pt>
                <c:pt idx="708">
                  <c:v>-44.846176816434401</c:v>
                </c:pt>
                <c:pt idx="709">
                  <c:v>-43.997712140649803</c:v>
                </c:pt>
                <c:pt idx="710">
                  <c:v>-43.116861153455901</c:v>
                </c:pt>
                <c:pt idx="711">
                  <c:v>-42.205009900740599</c:v>
                </c:pt>
                <c:pt idx="712">
                  <c:v>-41.263817120296601</c:v>
                </c:pt>
                <c:pt idx="713">
                  <c:v>-40.295212126724898</c:v>
                </c:pt>
                <c:pt idx="714">
                  <c:v>-39.301386782052099</c:v>
                </c:pt>
                <c:pt idx="715">
                  <c:v>-38.284781183545803</c:v>
                </c:pt>
                <c:pt idx="716">
                  <c:v>-37.248062894773398</c:v>
                </c:pt>
                <c:pt idx="717">
                  <c:v>-36.194099803055003</c:v>
                </c:pt>
                <c:pt idx="718">
                  <c:v>-35.125926983665103</c:v>
                </c:pt>
                <c:pt idx="719">
                  <c:v>-34.046708248439103</c:v>
                </c:pt>
                <c:pt idx="720">
                  <c:v>-32.959693311621699</c:v>
                </c:pt>
                <c:pt idx="721">
                  <c:v>-31.8681716873716</c:v>
                </c:pt>
                <c:pt idx="722">
                  <c:v>-30.775424533475501</c:v>
                </c:pt>
                <c:pt idx="723">
                  <c:v>-29.6846756924968</c:v>
                </c:pt>
                <c:pt idx="724">
                  <c:v>-28.599043182586001</c:v>
                </c:pt>
                <c:pt idx="725">
                  <c:v>-27.5214923761697</c:v>
                </c:pt>
                <c:pt idx="726">
                  <c:v>-26.454792087664998</c:v>
                </c:pt>
                <c:pt idx="727">
                  <c:v>-25.401474777733501</c:v>
                </c:pt>
                <c:pt idx="728">
                  <c:v>-24.363802068360801</c:v>
                </c:pt>
                <c:pt idx="729">
                  <c:v>-23.3437367340902</c:v>
                </c:pt>
                <c:pt idx="730">
                  <c:v>-22.342922268168699</c:v>
                </c:pt>
                <c:pt idx="731">
                  <c:v>-21.362671001492402</c:v>
                </c:pt>
                <c:pt idx="732">
                  <c:v>-20.403961566682302</c:v>
                </c:pt>
                <c:pt idx="733">
                  <c:v>-19.4674462382442</c:v>
                </c:pt>
                <c:pt idx="734">
                  <c:v>-18.553468330226799</c:v>
                </c:pt>
                <c:pt idx="735">
                  <c:v>-17.662089390199402</c:v>
                </c:pt>
                <c:pt idx="736">
                  <c:v>-16.7931254014253</c:v>
                </c:pt>
                <c:pt idx="737">
                  <c:v>-15.946190616063699</c:v>
                </c:pt>
                <c:pt idx="738">
                  <c:v>-15.120747028709401</c:v>
                </c:pt>
                <c:pt idx="739">
                  <c:v>-14.316156923608601</c:v>
                </c:pt>
                <c:pt idx="740">
                  <c:v>-13.531735495834999</c:v>
                </c:pt>
                <c:pt idx="741">
                  <c:v>-12.7668004109447</c:v>
                </c:pt>
                <c:pt idx="742">
                  <c:v>-12.0207154558959</c:v>
                </c:pt>
                <c:pt idx="743">
                  <c:v>-11.2929260940381</c:v>
                </c:pt>
                <c:pt idx="744">
                  <c:v>-10.582985511971501</c:v>
                </c:pt>
                <c:pt idx="745">
                  <c:v>-9.8905704024642809</c:v>
                </c:pt>
                <c:pt idx="746">
                  <c:v>-9.2154862681116594</c:v>
                </c:pt>
                <c:pt idx="747">
                  <c:v>-8.5576625852562493</c:v>
                </c:pt>
                <c:pt idx="748">
                  <c:v>-7.91713875727946</c:v>
                </c:pt>
                <c:pt idx="749">
                  <c:v>-7.29404231474635</c:v>
                </c:pt>
                <c:pt idx="750">
                  <c:v>-6.6885612223613</c:v>
                </c:pt>
                <c:pt idx="751">
                  <c:v>-6.1009124311819596</c:v>
                </c:pt>
                <c:pt idx="752">
                  <c:v>-5.5313089696690998</c:v>
                </c:pt>
                <c:pt idx="753">
                  <c:v>-4.9799278731841303</c:v>
                </c:pt>
                <c:pt idx="754">
                  <c:v>-4.4468810951885303</c:v>
                </c:pt>
                <c:pt idx="755">
                  <c:v>-3.9321912546509998</c:v>
                </c:pt>
                <c:pt idx="756">
                  <c:v>-3.4357737061912901</c:v>
                </c:pt>
                <c:pt idx="757">
                  <c:v>-2.9574260047942098</c:v>
                </c:pt>
                <c:pt idx="758">
                  <c:v>-2.4968253685286399</c:v>
                </c:pt>
                <c:pt idx="759">
                  <c:v>-2.0535342038151501</c:v>
                </c:pt>
                <c:pt idx="760">
                  <c:v>-1.6270131776357</c:v>
                </c:pt>
                <c:pt idx="761">
                  <c:v>-1.21664078645017</c:v>
                </c:pt>
                <c:pt idx="762">
                  <c:v>-0.82173796997511706</c:v>
                </c:pt>
                <c:pt idx="763">
                  <c:v>-0.44159608218089003</c:v>
                </c:pt>
                <c:pt idx="764">
                  <c:v>-7.5506435417230094E-2</c:v>
                </c:pt>
                <c:pt idx="765">
                  <c:v>0.27721037346471999</c:v>
                </c:pt>
                <c:pt idx="766">
                  <c:v>0.61717707954356105</c:v>
                </c:pt>
                <c:pt idx="767">
                  <c:v>0.94493584926037599</c:v>
                </c:pt>
                <c:pt idx="768">
                  <c:v>1.2609290571860301</c:v>
                </c:pt>
                <c:pt idx="769">
                  <c:v>1.56548545713645</c:v>
                </c:pt>
                <c:pt idx="770">
                  <c:v>1.85881195077005</c:v>
                </c:pt>
                <c:pt idx="771">
                  <c:v>2.14099069553439</c:v>
                </c:pt>
                <c:pt idx="772">
                  <c:v>2.4119809367087601</c:v>
                </c:pt>
                <c:pt idx="773">
                  <c:v>2.67162472190582</c:v>
                </c:pt>
                <c:pt idx="774">
                  <c:v>2.9196555684815002</c:v>
                </c:pt>
                <c:pt idx="775">
                  <c:v>3.15570918286459</c:v>
                </c:pt>
                <c:pt idx="776">
                  <c:v>3.3793354282193402</c:v>
                </c:pt>
                <c:pt idx="777">
                  <c:v>3.59001085892521</c:v>
                </c:pt>
                <c:pt idx="778">
                  <c:v>3.7871512694700198</c:v>
                </c:pt>
                <c:pt idx="779">
                  <c:v>3.9701238433928001</c:v>
                </c:pt>
                <c:pt idx="780">
                  <c:v>4.1382586363474196</c:v>
                </c:pt>
                <c:pt idx="781">
                  <c:v>4.2908592815517501</c:v>
                </c:pt>
                <c:pt idx="782">
                  <c:v>4.42721295880051</c:v>
                </c:pt>
                <c:pt idx="783">
                  <c:v>4.5465998044057097</c:v>
                </c:pt>
                <c:pt idx="784">
                  <c:v>4.6483020302089404</c:v>
                </c:pt>
                <c:pt idx="785">
                  <c:v>4.7316130399210801</c:v>
                </c:pt>
                <c:pt idx="786">
                  <c:v>4.7958467784773697</c:v>
                </c:pt>
                <c:pt idx="787">
                  <c:v>4.8403474426232798</c:v>
                </c:pt>
                <c:pt idx="788">
                  <c:v>4.8644995409757499</c:v>
                </c:pt>
                <c:pt idx="789">
                  <c:v>4.8677381400886297</c:v>
                </c:pt>
                <c:pt idx="790">
                  <c:v>4.8495589884736603</c:v>
                </c:pt>
                <c:pt idx="791">
                  <c:v>4.80952808798697</c:v>
                </c:pt>
                <c:pt idx="792">
                  <c:v>4.7472901905624596</c:v>
                </c:pt>
                <c:pt idx="793">
                  <c:v>4.6625756423617704</c:v>
                </c:pt>
                <c:pt idx="794">
                  <c:v>4.5552049791805196</c:v>
                </c:pt>
                <c:pt idx="795">
                  <c:v>4.4250906981146096</c:v>
                </c:pt>
                <c:pt idx="796">
                  <c:v>4.2722356914156103</c:v>
                </c:pt>
                <c:pt idx="797">
                  <c:v>4.0967279246855099</c:v>
                </c:pt>
                <c:pt idx="798">
                  <c:v>3.8987310647979401</c:v>
                </c:pt>
                <c:pt idx="799">
                  <c:v>3.6784709134644902</c:v>
                </c:pt>
                <c:pt idx="800">
                  <c:v>3.4362177014016999</c:v>
                </c:pt>
                <c:pt idx="801">
                  <c:v>3.1722645784835102</c:v>
                </c:pt>
                <c:pt idx="802">
                  <c:v>2.8869030137473102</c:v>
                </c:pt>
                <c:pt idx="803">
                  <c:v>2.5803962619548799</c:v>
                </c:pt>
                <c:pt idx="804">
                  <c:v>2.2529524437062101</c:v>
                </c:pt>
                <c:pt idx="805">
                  <c:v>1.9046989570120201</c:v>
                </c:pt>
                <c:pt idx="806">
                  <c:v>1.5356598098316501</c:v>
                </c:pt>
                <c:pt idx="807">
                  <c:v>1.1457371275464701</c:v>
                </c:pt>
                <c:pt idx="808">
                  <c:v>0.73469770768155795</c:v>
                </c:pt>
                <c:pt idx="809">
                  <c:v>0.30216515571149599</c:v>
                </c:pt>
                <c:pt idx="810">
                  <c:v>-0.15238214337959999</c:v>
                </c:pt>
                <c:pt idx="811">
                  <c:v>-0.62960717816576195</c:v>
                </c:pt>
                <c:pt idx="812">
                  <c:v>-1.13030469849225</c:v>
                </c:pt>
                <c:pt idx="813">
                  <c:v>-1.6553860505307401</c:v>
                </c:pt>
                <c:pt idx="814">
                  <c:v>-2.2058587538031298</c:v>
                </c:pt>
                <c:pt idx="815">
                  <c:v>-2.7828011873735599</c:v>
                </c:pt>
                <c:pt idx="816">
                  <c:v>-3.3873328103436098</c:v>
                </c:pt>
                <c:pt idx="817">
                  <c:v>-4.0205803821894301</c:v>
                </c:pt>
                <c:pt idx="818">
                  <c:v>-4.6836406880250303</c:v>
                </c:pt>
                <c:pt idx="819">
                  <c:v>-5.3775403458578896</c:v>
                </c:pt>
                <c:pt idx="820">
                  <c:v>-6.1031934075385097</c:v>
                </c:pt>
                <c:pt idx="821">
                  <c:v>-6.8613576649703099</c:v>
                </c:pt>
                <c:pt idx="822">
                  <c:v>-7.6525907993324704</c:v>
                </c:pt>
                <c:pt idx="823">
                  <c:v>-8.4772077014895704</c:v>
                </c:pt>
                <c:pt idx="824">
                  <c:v>-9.3352404049088804</c:v>
                </c:pt>
                <c:pt idx="825">
                  <c:v>-10.226402111181599</c:v>
                </c:pt>
                <c:pt idx="826">
                  <c:v>-11.150056780811401</c:v>
                </c:pt>
                <c:pt idx="827">
                  <c:v>-12.105195729041901</c:v>
                </c:pt>
                <c:pt idx="828">
                  <c:v>-13.0904226069228</c:v>
                </c:pt>
                <c:pt idx="829">
                  <c:v>-14.1039480408144</c:v>
                </c:pt>
                <c:pt idx="830">
                  <c:v>-15.143595018494899</c:v>
                </c:pt>
                <c:pt idx="831">
                  <c:v>-16.206815822817799</c:v>
                </c:pt>
                <c:pt idx="832">
                  <c:v>-17.290720922485601</c:v>
                </c:pt>
                <c:pt idx="833">
                  <c:v>-18.392119753643801</c:v>
                </c:pt>
                <c:pt idx="834">
                  <c:v>-19.507572794162002</c:v>
                </c:pt>
                <c:pt idx="835">
                  <c:v>-20.633453775136999</c:v>
                </c:pt>
                <c:pt idx="836">
                  <c:v>-21.766020321912301</c:v>
                </c:pt>
                <c:pt idx="837">
                  <c:v>-22.901490791729</c:v>
                </c:pt>
                <c:pt idx="838">
                  <c:v>-24.0361245854372</c:v>
                </c:pt>
                <c:pt idx="839">
                  <c:v>-25.166302767096202</c:v>
                </c:pt>
                <c:pt idx="840">
                  <c:v>-26.288605469957702</c:v>
                </c:pt>
                <c:pt idx="841">
                  <c:v>-27.399882390030001</c:v>
                </c:pt>
                <c:pt idx="842">
                  <c:v>-28.4973127766437</c:v>
                </c:pt>
                <c:pt idx="843">
                  <c:v>-29.578451775872299</c:v>
                </c:pt>
                <c:pt idx="844">
                  <c:v>-30.641260723948999</c:v>
                </c:pt>
                <c:pt idx="845">
                  <c:v>-31.6841199351428</c:v>
                </c:pt>
                <c:pt idx="846">
                  <c:v>-32.705823621455799</c:v>
                </c:pt>
                <c:pt idx="847">
                  <c:v>-33.705557775478503</c:v>
                </c:pt>
                <c:pt idx="848">
                  <c:v>-34.682863049381602</c:v>
                </c:pt>
                <c:pt idx="849">
                  <c:v>-35.637585730575701</c:v>
                </c:pt>
                <c:pt idx="850">
                  <c:v>-36.569820711342302</c:v>
                </c:pt>
                <c:pt idx="851">
                  <c:v>-37.479850748752199</c:v>
                </c:pt>
                <c:pt idx="852">
                  <c:v>-38.368086199282303</c:v>
                </c:pt>
                <c:pt idx="853">
                  <c:v>-39.235008798564898</c:v>
                </c:pt>
                <c:pt idx="854">
                  <c:v>-40.081122159064499</c:v>
                </c:pt>
                <c:pt idx="855">
                  <c:v>-40.906910788410201</c:v>
                </c:pt>
                <c:pt idx="856">
                  <c:v>-41.712808777552397</c:v>
                </c:pt>
                <c:pt idx="857">
                  <c:v>-42.499178867495303</c:v>
                </c:pt>
                <c:pt idx="858">
                  <c:v>-43.266302272543101</c:v>
                </c:pt>
                <c:pt idx="859">
                  <c:v>-44.014379288943097</c:v>
                </c:pt>
                <c:pt idx="860">
                  <c:v>-44.743540204775996</c:v>
                </c:pt>
                <c:pt idx="861">
                  <c:v>-45.4538652630795</c:v>
                </c:pt>
                <c:pt idx="862">
                  <c:v>-46.145411538575203</c:v>
                </c:pt>
                <c:pt idx="863">
                  <c:v>-46.818243874668298</c:v>
                </c:pt>
                <c:pt idx="864">
                  <c:v>-47.472466713184701</c:v>
                </c:pt>
                <c:pt idx="865">
                  <c:v>-48.108253708784297</c:v>
                </c:pt>
                <c:pt idx="866">
                  <c:v>-48.725872315589598</c:v>
                </c:pt>
                <c:pt idx="867">
                  <c:v>-49.325700999865198</c:v>
                </c:pt>
                <c:pt idx="868">
                  <c:v>-49.9082373828264</c:v>
                </c:pt>
                <c:pt idx="869">
                  <c:v>-50.474096457029901</c:v>
                </c:pt>
                <c:pt idx="870">
                  <c:v>-51.023998998661099</c:v>
                </c:pt>
                <c:pt idx="871">
                  <c:v>-51.558751299508998</c:v>
                </c:pt>
                <c:pt idx="872">
                  <c:v>-52.079218173032899</c:v>
                </c:pt>
                <c:pt idx="873">
                  <c:v>-52.586291651139902</c:v>
                </c:pt>
                <c:pt idx="874">
                  <c:v>-53.080857855562599</c:v>
                </c:pt>
                <c:pt idx="875">
                  <c:v>-53.563764374485899</c:v>
                </c:pt>
                <c:pt idx="876">
                  <c:v>-54.035790233380503</c:v>
                </c:pt>
                <c:pt idx="877">
                  <c:v>-54.497620158179203</c:v>
                </c:pt>
                <c:pt idx="878">
                  <c:v>-54.949824235163902</c:v>
                </c:pt>
                <c:pt idx="879">
                  <c:v>-55.392843413914903</c:v>
                </c:pt>
                <c:pt idx="880">
                  <c:v>-55.826980773277903</c:v>
                </c:pt>
                <c:pt idx="881">
                  <c:v>-56.252398135545498</c:v>
                </c:pt>
                <c:pt idx="882">
                  <c:v>-56.669117414922901</c:v>
                </c:pt>
                <c:pt idx="883">
                  <c:v>-57.077025962900301</c:v>
                </c:pt>
                <c:pt idx="884">
                  <c:v>-57.475885102108201</c:v>
                </c:pt>
                <c:pt idx="885">
                  <c:v>-57.865341025753899</c:v>
                </c:pt>
                <c:pt idx="886">
                  <c:v>-58.2449372999274</c:v>
                </c:pt>
                <c:pt idx="887">
                  <c:v>-58.6141283451908</c:v>
                </c:pt>
                <c:pt idx="888">
                  <c:v>-58.972293459278497</c:v>
                </c:pt>
                <c:pt idx="889">
                  <c:v>-59.318751120988203</c:v>
                </c:pt>
                <c:pt idx="890">
                  <c:v>-59.652773444736901</c:v>
                </c:pt>
                <c:pt idx="891">
                  <c:v>-59.973600717817597</c:v>
                </c:pt>
                <c:pt idx="892">
                  <c:v>-60.2804559508279</c:v>
                </c:pt>
                <c:pt idx="893">
                  <c:v>-60.572559325631602</c:v>
                </c:pt>
                <c:pt idx="894">
                  <c:v>-60.8491423645075</c:v>
                </c:pt>
                <c:pt idx="895">
                  <c:v>-61.109461597432798</c:v>
                </c:pt>
                <c:pt idx="896">
                  <c:v>-61.352811485637702</c:v>
                </c:pt>
                <c:pt idx="897">
                  <c:v>-61.578536362790501</c:v>
                </c:pt>
                <c:pt idx="898">
                  <c:v>-61.786041165305299</c:v>
                </c:pt>
                <c:pt idx="899">
                  <c:v>-61.974800730495303</c:v>
                </c:pt>
                <c:pt idx="900">
                  <c:v>-62.144367446211099</c:v>
                </c:pt>
                <c:pt idx="901">
                  <c:v>-62.294377045440797</c:v>
                </c:pt>
                <c:pt idx="902">
                  <c:v>-62.424552360261103</c:v>
                </c:pt>
                <c:pt idx="903">
                  <c:v>-62.534704880648903</c:v>
                </c:pt>
                <c:pt idx="904">
                  <c:v>-62.624734000339799</c:v>
                </c:pt>
                <c:pt idx="905">
                  <c:v>-62.694623873997898</c:v>
                </c:pt>
                <c:pt idx="906">
                  <c:v>-62.744437866499403</c:v>
                </c:pt>
                <c:pt idx="907">
                  <c:v>-62.774310661090801</c:v>
                </c:pt>
                <c:pt idx="908">
                  <c:v>-62.784438212564297</c:v>
                </c:pt>
                <c:pt idx="909">
                  <c:v>-62.775065857500699</c:v>
                </c:pt>
                <c:pt idx="910">
                  <c:v>-62.746474979662104</c:v>
                </c:pt>
                <c:pt idx="911">
                  <c:v>-62.698968652462597</c:v>
                </c:pt>
                <c:pt idx="912">
                  <c:v>-62.632856670409602</c:v>
                </c:pt>
                <c:pt idx="913">
                  <c:v>-62.5484403910149</c:v>
                </c:pt>
                <c:pt idx="914">
                  <c:v>-62.445997861922798</c:v>
                </c:pt>
                <c:pt idx="915">
                  <c:v>-62.325769771283298</c:v>
                </c:pt>
                <c:pt idx="916">
                  <c:v>-62.187946771695103</c:v>
                </c:pt>
                <c:pt idx="917">
                  <c:v>-62.032658654810596</c:v>
                </c:pt>
                <c:pt idx="918">
                  <c:v>-61.859965707577501</c:v>
                </c:pt>
                <c:pt idx="919">
                  <c:v>-61.669852402862297</c:v>
                </c:pt>
                <c:pt idx="920">
                  <c:v>-61.462223409078398</c:v>
                </c:pt>
                <c:pt idx="921">
                  <c:v>-61.236901772635697</c:v>
                </c:pt>
                <c:pt idx="922">
                  <c:v>-60.993629040375502</c:v>
                </c:pt>
                <c:pt idx="923">
                  <c:v>-60.732067040300997</c:v>
                </c:pt>
                <c:pt idx="924">
                  <c:v>-60.4518010212999</c:v>
                </c:pt>
                <c:pt idx="925">
                  <c:v>-60.152343864554197</c:v>
                </c:pt>
                <c:pt idx="926">
                  <c:v>-59.833141118263001</c:v>
                </c:pt>
                <c:pt idx="927">
                  <c:v>-59.493576664805801</c:v>
                </c:pt>
                <c:pt idx="928">
                  <c:v>-59.132978896228401</c:v>
                </c:pt>
                <c:pt idx="929">
                  <c:v>-58.750627345473099</c:v>
                </c:pt>
                <c:pt idx="930">
                  <c:v>-58.345759794862197</c:v>
                </c:pt>
                <c:pt idx="931">
                  <c:v>-57.917579955007596</c:v>
                </c:pt>
                <c:pt idx="932">
                  <c:v>-57.465265869952297</c:v>
                </c:pt>
                <c:pt idx="933">
                  <c:v>-56.987979253046603</c:v>
                </c:pt>
                <c:pt idx="934">
                  <c:v>-56.4848759889489</c:v>
                </c:pt>
                <c:pt idx="935">
                  <c:v>-55.9551180449632</c:v>
                </c:pt>
                <c:pt idx="936">
                  <c:v>-55.3978870139535</c:v>
                </c:pt>
                <c:pt idx="937">
                  <c:v>-54.812399459483203</c:v>
                </c:pt>
                <c:pt idx="938">
                  <c:v>-54.197924155685499</c:v>
                </c:pt>
                <c:pt idx="939">
                  <c:v>-53.553801214297501</c:v>
                </c:pt>
                <c:pt idx="940">
                  <c:v>-52.879462968884397</c:v>
                </c:pt>
                <c:pt idx="941">
                  <c:v>-52.174456340749202</c:v>
                </c:pt>
                <c:pt idx="942">
                  <c:v>-51.4384662506938</c:v>
                </c:pt>
                <c:pt idx="943">
                  <c:v>-50.6713394843797</c:v>
                </c:pt>
                <c:pt idx="944">
                  <c:v>-49.8731082869175</c:v>
                </c:pt>
                <c:pt idx="945">
                  <c:v>-49.044012866085197</c:v>
                </c:pt>
                <c:pt idx="946">
                  <c:v>-48.184521925050198</c:v>
                </c:pt>
                <c:pt idx="947">
                  <c:v>-47.295350327953699</c:v>
                </c:pt>
                <c:pt idx="948">
                  <c:v>-46.377473037639497</c:v>
                </c:pt>
                <c:pt idx="949">
                  <c:v>-45.432134561960702</c:v>
                </c:pt>
                <c:pt idx="950">
                  <c:v>-44.460853284866602</c:v>
                </c:pt>
                <c:pt idx="951">
                  <c:v>-43.465420201492201</c:v>
                </c:pt>
                <c:pt idx="952">
                  <c:v>-42.447891699739003</c:v>
                </c:pt>
                <c:pt idx="953">
                  <c:v>-41.410576150937104</c:v>
                </c:pt>
                <c:pt idx="954">
                  <c:v>-40.356014225049798</c:v>
                </c:pt>
                <c:pt idx="955">
                  <c:v>-39.286953050704902</c:v>
                </c:pt>
                <c:pt idx="956">
                  <c:v>-38.206314584168197</c:v>
                </c:pt>
                <c:pt idx="957">
                  <c:v>-37.1171587987332</c:v>
                </c:pt>
                <c:pt idx="958">
                  <c:v>-36.022642519767302</c:v>
                </c:pt>
                <c:pt idx="959">
                  <c:v>-34.9259748897069</c:v>
                </c:pt>
                <c:pt idx="960">
                  <c:v>-33.8303705502545</c:v>
                </c:pt>
                <c:pt idx="961">
                  <c:v>-32.739001684555802</c:v>
                </c:pt>
                <c:pt idx="962">
                  <c:v>-31.654950081112201</c:v>
                </c:pt>
                <c:pt idx="963">
                  <c:v>-30.581160380233001</c:v>
                </c:pt>
                <c:pt idx="964">
                  <c:v>-29.520395666089801</c:v>
                </c:pt>
                <c:pt idx="965">
                  <c:v>-28.475196589541099</c:v>
                </c:pt>
                <c:pt idx="966">
                  <c:v>-27.447845244848999</c:v>
                </c:pt>
                <c:pt idx="967">
                  <c:v>-26.440335052703801</c:v>
                </c:pt>
                <c:pt idx="968">
                  <c:v>-25.4543478897947</c:v>
                </c:pt>
                <c:pt idx="969">
                  <c:v>-24.4912396241293</c:v>
                </c:pt>
                <c:pt idx="970">
                  <c:v>-23.552035050352199</c:v>
                </c:pt>
                <c:pt idx="971">
                  <c:v>-22.637432963038599</c:v>
                </c:pt>
                <c:pt idx="972">
                  <c:v>-21.747821748683201</c:v>
                </c:pt>
                <c:pt idx="973">
                  <c:v>-20.883305407575602</c:v>
                </c:pt>
                <c:pt idx="974">
                  <c:v>-20.043739339464</c:v>
                </c:pt>
                <c:pt idx="975">
                  <c:v>-19.228774579288899</c:v>
                </c:pt>
                <c:pt idx="976">
                  <c:v>-18.437908516129099</c:v>
                </c:pt>
                <c:pt idx="977">
                  <c:v>-17.670539532704598</c:v>
                </c:pt>
                <c:pt idx="978">
                  <c:v>-16.926022504952901</c:v>
                </c:pt>
                <c:pt idx="979">
                  <c:v>-16.2037217470744</c:v>
                </c:pt>
                <c:pt idx="980">
                  <c:v>-15.503057865390501</c:v>
                </c:pt>
                <c:pt idx="981">
                  <c:v>-14.823545195465</c:v>
                </c:pt>
                <c:pt idx="982">
                  <c:v>-14.1648170959028</c:v>
                </c:pt>
                <c:pt idx="983">
                  <c:v>-13.5266373602327</c:v>
                </c:pt>
                <c:pt idx="984">
                  <c:v>-12.9088973159425</c:v>
                </c:pt>
                <c:pt idx="985">
                  <c:v>-12.3115996018959</c:v>
                </c:pt>
                <c:pt idx="986">
                  <c:v>-11.7348308475284</c:v>
                </c:pt>
                <c:pt idx="987">
                  <c:v>-11.1787262981628</c:v>
                </c:pt>
                <c:pt idx="988">
                  <c:v>-10.6434298168715</c:v>
                </c:pt>
                <c:pt idx="989">
                  <c:v>-10.129052740909501</c:v>
                </c:pt>
                <c:pt idx="990">
                  <c:v>-9.6356348731729593</c:v>
                </c:pt>
                <c:pt idx="991">
                  <c:v>-9.1631105102510393</c:v>
                </c:pt>
                <c:pt idx="992">
                  <c:v>-8.7112819117902003</c:v>
                </c:pt>
                <c:pt idx="993">
                  <c:v>-8.2798020664989593</c:v>
                </c:pt>
                <c:pt idx="994">
                  <c:v>-7.86816804530919</c:v>
                </c:pt>
                <c:pt idx="995">
                  <c:v>-7.4757256341699003</c:v>
                </c:pt>
                <c:pt idx="996">
                  <c:v>-7.1016852601958398</c:v>
                </c:pt>
                <c:pt idx="997">
                  <c:v>-6.7451484639425496</c:v>
                </c:pt>
                <c:pt idx="998">
                  <c:v>-6.4051434012030697</c:v>
                </c:pt>
                <c:pt idx="999">
                  <c:v>-6.0806671733742901</c:v>
                </c:pt>
                <c:pt idx="1000">
                  <c:v>-5.7707322632549198</c:v>
                </c:pt>
                <c:pt idx="1001">
                  <c:v>-5.47441406990521</c:v>
                </c:pt>
                <c:pt idx="1002">
                  <c:v>-5.1908965431363097</c:v>
                </c:pt>
                <c:pt idx="1003">
                  <c:v>-4.91951318739613</c:v>
                </c:pt>
                <c:pt idx="1004">
                  <c:v>-4.6597811474493396</c:v>
                </c:pt>
                <c:pt idx="1005">
                  <c:v>-4.4114266215818496</c:v>
                </c:pt>
                <c:pt idx="1006">
                  <c:v>-4.1744004236273797</c:v>
                </c:pt>
                <c:pt idx="1007">
                  <c:v>-3.94888310440958</c:v>
                </c:pt>
                <c:pt idx="1008">
                  <c:v>-3.7352796215741799</c:v>
                </c:pt>
                <c:pt idx="1009">
                  <c:v>-3.5342040899621701</c:v>
                </c:pt>
                <c:pt idx="1010">
                  <c:v>-3.3464556317106</c:v>
                </c:pt>
                <c:pt idx="1011">
                  <c:v>-3.1729867592724399</c:v>
                </c:pt>
                <c:pt idx="1012">
                  <c:v>-3.0148660480403202</c:v>
                </c:pt>
                <c:pt idx="1013">
                  <c:v>-2.8732370658913502</c:v>
                </c:pt>
                <c:pt idx="1014">
                  <c:v>-2.74927560309263</c:v>
                </c:pt>
                <c:pt idx="1015">
                  <c:v>-2.64414718044311</c:v>
                </c:pt>
                <c:pt idx="1016">
                  <c:v>-2.5589666195151901</c:v>
                </c:pt>
                <c:pt idx="1017">
                  <c:v>-2.4947611626892101</c:v>
                </c:pt>
                <c:pt idx="1018">
                  <c:v>-2.4524382641923901</c:v>
                </c:pt>
                <c:pt idx="1019">
                  <c:v>-2.4327587736958902</c:v>
                </c:pt>
                <c:pt idx="1020">
                  <c:v>-2.4363158468129602</c:v>
                </c:pt>
                <c:pt idx="1021">
                  <c:v>-2.4635195968139398</c:v>
                </c:pt>
                <c:pt idx="1022">
                  <c:v>-2.51458729757121</c:v>
                </c:pt>
                <c:pt idx="1023">
                  <c:v>-2.58953887042414</c:v>
                </c:pt>
                <c:pt idx="1024">
                  <c:v>-2.68819740109178</c:v>
                </c:pt>
                <c:pt idx="1025">
                  <c:v>-2.8101944837460202</c:v>
                </c:pt>
                <c:pt idx="1026">
                  <c:v>-2.9549802390639499</c:v>
                </c:pt>
                <c:pt idx="1027">
                  <c:v>-3.1218378772829598</c:v>
                </c:pt>
                <c:pt idx="1028">
                  <c:v>-3.3099026584717599</c:v>
                </c:pt>
                <c:pt idx="1029">
                  <c:v>-3.51818503356311</c:v>
                </c:pt>
                <c:pt idx="1030">
                  <c:v>-3.7455976343150001</c:v>
                </c:pt>
                <c:pt idx="1031">
                  <c:v>-3.9909856182525498</c:v>
                </c:pt>
                <c:pt idx="1032">
                  <c:v>-4.2531596609381896</c:v>
                </c:pt>
                <c:pt idx="1033">
                  <c:v>-4.5309306427184</c:v>
                </c:pt>
                <c:pt idx="1034">
                  <c:v>-4.8231448702927997</c:v>
                </c:pt>
                <c:pt idx="1035">
                  <c:v>-5.1287185824196699</c:v>
                </c:pt>
                <c:pt idx="1036">
                  <c:v>-5.4466705368234702</c:v>
                </c:pt>
                <c:pt idx="1037">
                  <c:v>-5.7761516516373099</c:v>
                </c:pt>
                <c:pt idx="1038">
                  <c:v>-6.11647097519075</c:v>
                </c:pt>
                <c:pt idx="1039">
                  <c:v>-6.4671176431763904</c:v>
                </c:pt>
                <c:pt idx="1040">
                  <c:v>-6.8277788506140498</c:v>
                </c:pt>
                <c:pt idx="1041">
                  <c:v>-7.19835411641691</c:v>
                </c:pt>
                <c:pt idx="1042">
                  <c:v>-7.5789662100380699</c:v>
                </c:pt>
                <c:pt idx="1043">
                  <c:v>-7.9699690574410704</c:v>
                </c:pt>
                <c:pt idx="1044">
                  <c:v>-8.3719527843832005</c:v>
                </c:pt>
                <c:pt idx="1045">
                  <c:v>-8.7857458245981501</c:v>
                </c:pt>
                <c:pt idx="1046">
                  <c:v>-9.2124137515928997</c:v>
                </c:pt>
                <c:pt idx="1047">
                  <c:v>-9.6532542272422095</c:v>
                </c:pt>
                <c:pt idx="1048">
                  <c:v>-10.1097872555469</c:v>
                </c:pt>
                <c:pt idx="1049">
                  <c:v>-10.583739841849701</c:v>
                </c:pt>
                <c:pt idx="1050">
                  <c:v>-11.07702421742</c:v>
                </c:pt>
                <c:pt idx="1051">
                  <c:v>-11.591709004317</c:v>
                </c:pt>
                <c:pt idx="1052">
                  <c:v>-12.129983071739201</c:v>
                </c:pt>
                <c:pt idx="1053">
                  <c:v>-12.694112380208599</c:v>
                </c:pt>
                <c:pt idx="1054">
                  <c:v>-13.286390784609001</c:v>
                </c:pt>
                <c:pt idx="1055">
                  <c:v>-13.909086409681899</c:v>
                </c:pt>
                <c:pt idx="1056">
                  <c:v>-14.5643855713486</c:v>
                </c:pt>
                <c:pt idx="1057">
                  <c:v>-15.2543361556893</c:v>
                </c:pt>
                <c:pt idx="1058">
                  <c:v>-15.9807919980825</c:v>
                </c:pt>
                <c:pt idx="1059">
                  <c:v>-16.745359372399001</c:v>
                </c:pt>
                <c:pt idx="1060">
                  <c:v>-17.5493463763409</c:v>
                </c:pt>
                <c:pt idx="1061">
                  <c:v>-18.393715833038101</c:v>
                </c:pt>
                <c:pt idx="1062">
                  <c:v>-19.2790423069216</c:v>
                </c:pt>
                <c:pt idx="1063">
                  <c:v>-20.205473920866002</c:v>
                </c:pt>
                <c:pt idx="1064">
                  <c:v>-21.1726998178221</c:v>
                </c:pt>
                <c:pt idx="1065">
                  <c:v>-22.179924279539001</c:v>
                </c:pt>
                <c:pt idx="1066">
                  <c:v>-23.2258486460744</c:v>
                </c:pt>
                <c:pt idx="1067">
                  <c:v>-24.308662242736801</c:v>
                </c:pt>
                <c:pt idx="1068">
                  <c:v>-25.426043508111299</c:v>
                </c:pt>
                <c:pt idx="1069">
                  <c:v>-26.575172423837401</c:v>
                </c:pt>
                <c:pt idx="1070">
                  <c:v>-27.752755162510901</c:v>
                </c:pt>
                <c:pt idx="1071">
                  <c:v>-28.955061581528501</c:v>
                </c:pt>
                <c:pt idx="1072">
                  <c:v>-30.177975790310001</c:v>
                </c:pt>
                <c:pt idx="1073">
                  <c:v>-31.417059507575701</c:v>
                </c:pt>
                <c:pt idx="1074">
                  <c:v>-32.667627320379601</c:v>
                </c:pt>
                <c:pt idx="1075">
                  <c:v>-33.924832288965298</c:v>
                </c:pt>
                <c:pt idx="1076">
                  <c:v>-35.183759645591799</c:v>
                </c:pt>
                <c:pt idx="1077">
                  <c:v>-36.439525633638802</c:v>
                </c:pt>
                <c:pt idx="1078">
                  <c:v>-37.687377835467402</c:v>
                </c:pt>
                <c:pt idx="1079">
                  <c:v>-38.9227926603604</c:v>
                </c:pt>
                <c:pt idx="1080">
                  <c:v>-40.141565083941302</c:v>
                </c:pt>
                <c:pt idx="1081">
                  <c:v>-41.339885460205998</c:v>
                </c:pt>
                <c:pt idx="1082">
                  <c:v>-42.514398585734902</c:v>
                </c:pt>
                <c:pt idx="1083">
                  <c:v>-43.662241377842797</c:v>
                </c:pt>
                <c:pt idx="1084">
                  <c:v>-44.781057386654197</c:v>
                </c:pt>
                <c:pt idx="1085">
                  <c:v>-45.868988479831003</c:v>
                </c:pt>
                <c:pt idx="1086">
                  <c:v>-46.9246460121932</c:v>
                </c:pt>
                <c:pt idx="1087">
                  <c:v>-47.947065393233402</c:v>
                </c:pt>
                <c:pt idx="1088">
                  <c:v>-48.935649082434999</c:v>
                </c:pt>
                <c:pt idx="1089">
                  <c:v>-49.890103556253102</c:v>
                </c:pt>
                <c:pt idx="1090">
                  <c:v>-50.810375615637</c:v>
                </c:pt>
                <c:pt idx="1091">
                  <c:v>-51.696592640925097</c:v>
                </c:pt>
                <c:pt idx="1092">
                  <c:v>-52.549010350057102</c:v>
                </c:pt>
                <c:pt idx="1093">
                  <c:v>-53.3679705859264</c:v>
                </c:pt>
                <c:pt idx="1094">
                  <c:v>-54.153870783261603</c:v>
                </c:pt>
                <c:pt idx="1095">
                  <c:v>-54.907145969141702</c:v>
                </c:pt>
                <c:pt idx="1096">
                  <c:v>-55.6282632816676</c:v>
                </c:pt>
                <c:pt idx="1097">
                  <c:v>-56.317727982945797</c:v>
                </c:pt>
                <c:pt idx="1098">
                  <c:v>-56.976098859955897</c:v>
                </c:pt>
                <c:pt idx="1099">
                  <c:v>-57.604009908988402</c:v>
                </c:pt>
                <c:pt idx="1100">
                  <c:v>-58.202194509359103</c:v>
                </c:pt>
                <c:pt idx="1101">
                  <c:v>-58.771508096772301</c:v>
                </c:pt>
                <c:pt idx="1102">
                  <c:v>-59.312945656070703</c:v>
                </c:pt>
                <c:pt idx="1103">
                  <c:v>-59.8276510191752</c:v>
                </c:pt>
                <c:pt idx="1104">
                  <c:v>-60.316915821662398</c:v>
                </c:pt>
                <c:pt idx="1105">
                  <c:v>-60.782166955253999</c:v>
                </c:pt>
                <c:pt idx="1106">
                  <c:v>-61.224942413154501</c:v>
                </c:pt>
                <c:pt idx="1107">
                  <c:v>-61.6468565312572</c:v>
                </c:pt>
                <c:pt idx="1108">
                  <c:v>-62.0495567330725</c:v>
                </c:pt>
                <c:pt idx="1109">
                  <c:v>-62.434674877983099</c:v>
                </c:pt>
                <c:pt idx="1110">
                  <c:v>-62.803776995985601</c:v>
                </c:pt>
                <c:pt idx="1111">
                  <c:v>-63.158315373779502</c:v>
                </c:pt>
                <c:pt idx="1112">
                  <c:v>-63.4995865856284</c:v>
                </c:pt>
                <c:pt idx="1113">
                  <c:v>-63.828698256192602</c:v>
                </c:pt>
                <c:pt idx="1114">
                  <c:v>-64.146546285713796</c:v>
                </c:pt>
                <c:pt idx="1115">
                  <c:v>-64.453803146856202</c:v>
                </c:pt>
                <c:pt idx="1116">
                  <c:v>-64.750916870524094</c:v>
                </c:pt>
                <c:pt idx="1117">
                  <c:v>-65.038119620955996</c:v>
                </c:pt>
                <c:pt idx="1118">
                  <c:v>-65.315444335993703</c:v>
                </c:pt>
                <c:pt idx="1119">
                  <c:v>-65.582747695651307</c:v>
                </c:pt>
                <c:pt idx="1120">
                  <c:v>-65.839737601398795</c:v>
                </c:pt>
                <c:pt idx="1121">
                  <c:v>-66.086003367541593</c:v>
                </c:pt>
                <c:pt idx="1122">
                  <c:v>-66.321046942934004</c:v>
                </c:pt>
                <c:pt idx="1123">
                  <c:v>-66.544313692659202</c:v>
                </c:pt>
                <c:pt idx="1124">
                  <c:v>-66.755221545458099</c:v>
                </c:pt>
                <c:pt idx="1125">
                  <c:v>-66.953187601820503</c:v>
                </c:pt>
                <c:pt idx="1126">
                  <c:v>-67.137651556781705</c:v>
                </c:pt>
                <c:pt idx="1127">
                  <c:v>-67.308095504202896</c:v>
                </c:pt>
                <c:pt idx="1128">
                  <c:v>-67.464059859099294</c:v>
                </c:pt>
                <c:pt idx="1129">
                  <c:v>-67.605155275897999</c:v>
                </c:pt>
                <c:pt idx="1130">
                  <c:v>-67.731070572623906</c:v>
                </c:pt>
                <c:pt idx="1131">
                  <c:v>-67.8415768060608</c:v>
                </c:pt>
                <c:pt idx="1132">
                  <c:v>-67.936527774588896</c:v>
                </c:pt>
                <c:pt idx="1133">
                  <c:v>-68.015857328400401</c:v>
                </c:pt>
                <c:pt idx="1134">
                  <c:v>-68.079573912111698</c:v>
                </c:pt>
                <c:pt idx="1135">
                  <c:v>-68.127752744960901</c:v>
                </c:pt>
                <c:pt idx="1136">
                  <c:v>-68.160525983102502</c:v>
                </c:pt>
                <c:pt idx="1137">
                  <c:v>-68.178071143029101</c:v>
                </c:pt>
                <c:pt idx="1138">
                  <c:v>-68.180598018142206</c:v>
                </c:pt>
                <c:pt idx="1139">
                  <c:v>-68.168334299837298</c:v>
                </c:pt>
                <c:pt idx="1140">
                  <c:v>-68.141510121591097</c:v>
                </c:pt>
                <c:pt idx="1141">
                  <c:v>-68.100341777546305</c:v>
                </c:pt>
                <c:pt idx="1142">
                  <c:v>-68.045014920922895</c:v>
                </c:pt>
                <c:pt idx="1143">
                  <c:v>-67.975667616931602</c:v>
                </c:pt>
                <c:pt idx="1144">
                  <c:v>-67.892373705852407</c:v>
                </c:pt>
                <c:pt idx="1145">
                  <c:v>-67.795127017258594</c:v>
                </c:pt>
                <c:pt idx="1146">
                  <c:v>-67.683827045133498</c:v>
                </c:pt>
                <c:pt idx="1147">
                  <c:v>-67.558266710356804</c:v>
                </c:pt>
                <c:pt idx="1148">
                  <c:v>-67.418122772796806</c:v>
                </c:pt>
                <c:pt idx="1149">
                  <c:v>-67.262949316704194</c:v>
                </c:pt>
                <c:pt idx="1150">
                  <c:v>-67.092174565191698</c:v>
                </c:pt>
                <c:pt idx="1151">
                  <c:v>-66.905101131358606</c:v>
                </c:pt>
                <c:pt idx="1152">
                  <c:v>-66.700909701716299</c:v>
                </c:pt>
                <c:pt idx="1153">
                  <c:v>-66.478666057936707</c:v>
                </c:pt>
                <c:pt idx="1154">
                  <c:v>-66.2373312562423</c:v>
                </c:pt>
                <c:pt idx="1155">
                  <c:v>-65.975774681508796</c:v>
                </c:pt>
                <c:pt idx="1156">
                  <c:v>-65.692789549814506</c:v>
                </c:pt>
                <c:pt idx="1157">
                  <c:v>-65.387110229537001</c:v>
                </c:pt>
                <c:pt idx="1158">
                  <c:v>-65.057430513989104</c:v>
                </c:pt>
                <c:pt idx="1159">
                  <c:v>-64.702421810584198</c:v>
                </c:pt>
                <c:pt idx="1160">
                  <c:v>-64.320750247365595</c:v>
                </c:pt>
                <c:pt idx="1161">
                  <c:v>-63.911091987805399</c:v>
                </c:pt>
                <c:pt idx="1162">
                  <c:v>-63.472146494030298</c:v>
                </c:pt>
                <c:pt idx="1163">
                  <c:v>-63.002647926376</c:v>
                </c:pt>
                <c:pt idx="1164">
                  <c:v>-62.501375203202898</c:v>
                </c:pt>
                <c:pt idx="1165">
                  <c:v>-61.967161439012898</c:v>
                </c:pt>
                <c:pt idx="1166">
                  <c:v>-61.398903546355797</c:v>
                </c:pt>
                <c:pt idx="1167">
                  <c:v>-60.795572757528397</c:v>
                </c:pt>
                <c:pt idx="1168">
                  <c:v>-60.156226722871999</c:v>
                </c:pt>
                <c:pt idx="1169">
                  <c:v>-59.480023688712102</c:v>
                </c:pt>
                <c:pt idx="1170">
                  <c:v>-58.766239058307299</c:v>
                </c:pt>
                <c:pt idx="1171">
                  <c:v>-58.0142844096343</c:v>
                </c:pt>
                <c:pt idx="1172">
                  <c:v>-57.223728806722796</c:v>
                </c:pt>
                <c:pt idx="1173">
                  <c:v>-56.394322007960099</c:v>
                </c:pt>
                <c:pt idx="1174">
                  <c:v>-55.526018941037002</c:v>
                </c:pt>
                <c:pt idx="1175">
                  <c:v>-54.619004577548402</c:v>
                </c:pt>
                <c:pt idx="1176">
                  <c:v>-53.673718114241701</c:v>
                </c:pt>
                <c:pt idx="1177">
                  <c:v>-52.690875176532799</c:v>
                </c:pt>
                <c:pt idx="1178">
                  <c:v>-51.671486630480302</c:v>
                </c:pt>
                <c:pt idx="1179">
                  <c:v>-50.616872557333203</c:v>
                </c:pt>
                <c:pt idx="1180">
                  <c:v>-49.528670055093301</c:v>
                </c:pt>
                <c:pt idx="1181">
                  <c:v>-48.408833819803299</c:v>
                </c:pt>
                <c:pt idx="1182">
                  <c:v>-47.259628913768601</c:v>
                </c:pt>
                <c:pt idx="1183">
                  <c:v>-46.0836156576812</c:v>
                </c:pt>
                <c:pt idx="1184">
                  <c:v>-44.883627046826497</c:v>
                </c:pt>
                <c:pt idx="1185">
                  <c:v>-43.662739395524</c:v>
                </c:pt>
                <c:pt idx="1186">
                  <c:v>-42.424237079185303</c:v>
                </c:pt>
                <c:pt idx="1187">
                  <c:v>-41.171572345892301</c:v>
                </c:pt>
                <c:pt idx="1188">
                  <c:v>-39.908321248837701</c:v>
                </c:pt>
                <c:pt idx="1189">
                  <c:v>-38.638136798139598</c:v>
                </c:pt>
                <c:pt idx="1190">
                  <c:v>-37.364700431147398</c:v>
                </c:pt>
                <c:pt idx="1191">
                  <c:v>-36.091672859605197</c:v>
                </c:pt>
                <c:pt idx="1192">
                  <c:v>-34.822645286861899</c:v>
                </c:pt>
                <c:pt idx="1193">
                  <c:v>-33.5610919159042</c:v>
                </c:pt>
                <c:pt idx="1194">
                  <c:v>-32.310324606077799</c:v>
                </c:pt>
                <c:pt idx="1195">
                  <c:v>-31.073450499564601</c:v>
                </c:pt>
                <c:pt idx="1196">
                  <c:v>-29.853333435917101</c:v>
                </c:pt>
                <c:pt idx="1197">
                  <c:v>-28.652559994659899</c:v>
                </c:pt>
                <c:pt idx="1198">
                  <c:v>-27.473411028658699</c:v>
                </c:pt>
                <c:pt idx="1199">
                  <c:v>-26.317839549582398</c:v>
                </c:pt>
                <c:pt idx="1200">
                  <c:v>-25.187455783359599</c:v>
                </c:pt>
                <c:pt idx="1201">
                  <c:v>-24.0835201176067</c:v>
                </c:pt>
                <c:pt idx="1202">
                  <c:v>-23.0069445084604</c:v>
                </c:pt>
                <c:pt idx="1203">
                  <c:v>-21.958302695874401</c:v>
                </c:pt>
                <c:pt idx="1204">
                  <c:v>-20.9378492873307</c:v>
                </c:pt>
                <c:pt idx="1205">
                  <c:v>-19.945547403536001</c:v>
                </c:pt>
                <c:pt idx="1206">
                  <c:v>-18.9811041390825</c:v>
                </c:pt>
                <c:pt idx="1207">
                  <c:v>-18.044012599625901</c:v>
                </c:pt>
                <c:pt idx="1208">
                  <c:v>-17.133598781083698</c:v>
                </c:pt>
                <c:pt idx="1209">
                  <c:v>-16.249071116940801</c:v>
                </c:pt>
                <c:pt idx="1210">
                  <c:v>-15.3895702009535</c:v>
                </c:pt>
                <c:pt idx="1211">
                  <c:v>-14.554216048039001</c:v>
                </c:pt>
                <c:pt idx="1212">
                  <c:v>-13.742150328965799</c:v>
                </c:pt>
                <c:pt idx="1213">
                  <c:v>-12.9525713509328</c:v>
                </c:pt>
                <c:pt idx="1214">
                  <c:v>-12.184760171243999</c:v>
                </c:pt>
                <c:pt idx="1215">
                  <c:v>-11.438097016926401</c:v>
                </c:pt>
                <c:pt idx="1216">
                  <c:v>-10.712067931237801</c:v>
                </c:pt>
                <c:pt idx="1217">
                  <c:v>-10.0062621636378</c:v>
                </c:pt>
                <c:pt idx="1218">
                  <c:v>-9.3203613254763393</c:v>
                </c:pt>
                <c:pt idx="1219">
                  <c:v>-8.6541218226886407</c:v>
                </c:pt>
                <c:pt idx="1220">
                  <c:v>-8.0073524931193703</c:v>
                </c:pt>
                <c:pt idx="1221">
                  <c:v>-7.3798896160969996</c:v>
                </c:pt>
                <c:pt idx="1222">
                  <c:v>-6.7715714979992798</c:v>
                </c:pt>
                <c:pt idx="1223">
                  <c:v>-6.1822147118970996</c:v>
                </c:pt>
                <c:pt idx="1224">
                  <c:v>-5.6115938300394701</c:v>
                </c:pt>
                <c:pt idx="1225">
                  <c:v>-5.0594261729444003</c:v>
                </c:pt>
                <c:pt idx="1226">
                  <c:v>-4.5253627465465902</c:v>
                </c:pt>
                <c:pt idx="1227">
                  <c:v>-4.0089861691130801</c:v>
                </c:pt>
                <c:pt idx="1228">
                  <c:v>-3.5098159749646598</c:v>
                </c:pt>
                <c:pt idx="1229">
                  <c:v>-3.02732117919036</c:v>
                </c:pt>
                <c:pt idx="1230">
                  <c:v>-2.5609394185976901</c:v>
                </c:pt>
                <c:pt idx="1231">
                  <c:v>-2.1101014493291199</c:v>
                </c:pt>
                <c:pt idx="1232">
                  <c:v>-1.67425937008635</c:v>
                </c:pt>
                <c:pt idx="1233">
                  <c:v>-1.2529166612793901</c:v>
                </c:pt>
                <c:pt idx="1234">
                  <c:v>-0.845657954062073</c:v>
                </c:pt>
                <c:pt idx="1235">
                  <c:v>-0.45217638431387103</c:v>
                </c:pt>
                <c:pt idx="1236">
                  <c:v>-7.2296520100541703E-2</c:v>
                </c:pt>
                <c:pt idx="1237">
                  <c:v>0.294008774513143</c:v>
                </c:pt>
                <c:pt idx="1238">
                  <c:v>0.64660861124566704</c:v>
                </c:pt>
                <c:pt idx="1239">
                  <c:v>0.98521191219865001</c:v>
                </c:pt>
                <c:pt idx="1240">
                  <c:v>1.3093726089319</c:v>
                </c:pt>
                <c:pt idx="1241">
                  <c:v>1.6185014739221399</c:v>
                </c:pt>
                <c:pt idx="1242">
                  <c:v>1.9118834699639999</c:v>
                </c:pt>
                <c:pt idx="1243">
                  <c:v>2.18869929994628</c:v>
                </c:pt>
                <c:pt idx="1244">
                  <c:v>2.4480497915981401</c:v>
                </c:pt>
                <c:pt idx="1245">
                  <c:v>2.68898180464871</c:v>
                </c:pt>
                <c:pt idx="1246">
                  <c:v>2.9105144546336801</c:v>
                </c:pt>
                <c:pt idx="1247">
                  <c:v>3.11166458515167</c:v>
                </c:pt>
                <c:pt idx="1248">
                  <c:v>3.2914705820027099</c:v>
                </c:pt>
                <c:pt idx="1249">
                  <c:v>3.4490138084858599</c:v>
                </c:pt>
                <c:pt idx="1250">
                  <c:v>3.5834371543738799</c:v>
                </c:pt>
                <c:pt idx="1251">
                  <c:v>3.6939604327667102</c:v>
                </c:pt>
                <c:pt idx="1252">
                  <c:v>3.7798926126683798</c:v>
                </c:pt>
                <c:pt idx="1253">
                  <c:v>3.8406410918491698</c:v>
                </c:pt>
                <c:pt idx="1254">
                  <c:v>3.8757183314299399</c:v>
                </c:pt>
                <c:pt idx="1255">
                  <c:v>3.8847461664519898</c:v>
                </c:pt>
                <c:pt idx="1256">
                  <c:v>3.8674580144466901</c:v>
                </c:pt>
                <c:pt idx="1257">
                  <c:v>3.8236990880867299</c:v>
                </c:pt>
                <c:pt idx="1258">
                  <c:v>3.75342461368143</c:v>
                </c:pt>
                <c:pt idx="1259">
                  <c:v>3.6566959724917698</c:v>
                </c:pt>
                <c:pt idx="1260">
                  <c:v>3.5336746183229701</c:v>
                </c:pt>
                <c:pt idx="1261">
                  <c:v>3.3846135867665001</c:v>
                </c:pt>
                <c:pt idx="1262">
                  <c:v>3.2098464042987298</c:v>
                </c:pt>
                <c:pt idx="1263">
                  <c:v>3.0097732343208401</c:v>
                </c:pt>
                <c:pt idx="1264">
                  <c:v>2.7848441660909802</c:v>
                </c:pt>
                <c:pt idx="1265">
                  <c:v>2.5355396650230499</c:v>
                </c:pt>
                <c:pt idx="1266">
                  <c:v>2.2623483653911398</c:v>
                </c:pt>
                <c:pt idx="1267">
                  <c:v>1.9657426099052699</c:v>
                </c:pt>
                <c:pt idx="1268">
                  <c:v>1.64615243137531</c:v>
                </c:pt>
                <c:pt idx="1269">
                  <c:v>1.3039390157927899</c:v>
                </c:pt>
                <c:pt idx="1270">
                  <c:v>0.93936903439069297</c:v>
                </c:pt>
                <c:pt idx="1271">
                  <c:v>0.55259148250777601</c:v>
                </c:pt>
                <c:pt idx="1272">
                  <c:v>0.14361868048751</c:v>
                </c:pt>
                <c:pt idx="1273">
                  <c:v>-0.287687189156483</c:v>
                </c:pt>
                <c:pt idx="1274">
                  <c:v>-0.741621126183307</c:v>
                </c:pt>
                <c:pt idx="1275">
                  <c:v>-1.2186355817234</c:v>
                </c:pt>
                <c:pt idx="1276">
                  <c:v>-1.7193340171409699</c:v>
                </c:pt>
                <c:pt idx="1277">
                  <c:v>-2.2444580963854901</c:v>
                </c:pt>
                <c:pt idx="1278">
                  <c:v>-2.7948690123401301</c:v>
                </c:pt>
                <c:pt idx="1279">
                  <c:v>-3.3715235193333002</c:v>
                </c:pt>
                <c:pt idx="1280">
                  <c:v>-3.9754452622374399</c:v>
                </c:pt>
                <c:pt idx="1281">
                  <c:v>-4.6076919849554603</c:v>
                </c:pt>
                <c:pt idx="1282">
                  <c:v>-5.2693191934694497</c:v>
                </c:pt>
                <c:pt idx="1283">
                  <c:v>-5.9613408636721399</c:v>
                </c:pt>
                <c:pt idx="1284">
                  <c:v>-6.6846878399514402</c:v>
                </c:pt>
                <c:pt idx="1285">
                  <c:v>-7.4401646757433602</c:v>
                </c:pt>
                <c:pt idx="1286">
                  <c:v>-8.22840581515017</c:v>
                </c:pt>
                <c:pt idx="1287">
                  <c:v>-9.0498321859533899</c:v>
                </c:pt>
                <c:pt idx="1288">
                  <c:v>-9.9046094449797497</c:v>
                </c:pt>
                <c:pt idx="1289">
                  <c:v>-10.792609258801299</c:v>
                </c:pt>
                <c:pt idx="1290">
                  <c:v>-11.7133750888623</c:v>
                </c:pt>
                <c:pt idx="1291">
                  <c:v>-12.6660939699005</c:v>
                </c:pt>
                <c:pt idx="1292">
                  <c:v>-13.649575735098001</c:v>
                </c:pt>
                <c:pt idx="1293">
                  <c:v>-14.6622410621013</c:v>
                </c:pt>
                <c:pt idx="1294">
                  <c:v>-15.702119581382201</c:v>
                </c:pt>
                <c:pt idx="1295">
                  <c:v>-16.766859079143899</c:v>
                </c:pt>
                <c:pt idx="1296">
                  <c:v>-17.853746523852799</c:v>
                </c:pt>
                <c:pt idx="1297">
                  <c:v>-18.959741242051599</c:v>
                </c:pt>
                <c:pt idx="1298">
                  <c:v>-20.081520068634401</c:v>
                </c:pt>
                <c:pt idx="1299">
                  <c:v>-21.215533719928199</c:v>
                </c:pt>
                <c:pt idx="1300">
                  <c:v>-22.358073021372899</c:v>
                </c:pt>
                <c:pt idx="1301">
                  <c:v>-23.505343004098702</c:v>
                </c:pt>
                <c:pt idx="1302">
                  <c:v>-24.653542308154599</c:v>
                </c:pt>
                <c:pt idx="1303">
                  <c:v>-25.798944848939399</c:v>
                </c:pt>
                <c:pt idx="1304">
                  <c:v>-26.937980367861901</c:v>
                </c:pt>
                <c:pt idx="1305">
                  <c:v>-28.067310321426199</c:v>
                </c:pt>
                <c:pt idx="1306">
                  <c:v>-29.183895575425701</c:v>
                </c:pt>
                <c:pt idx="1307">
                  <c:v>-30.285052594377301</c:v>
                </c:pt>
                <c:pt idx="1308">
                  <c:v>-31.368495308139501</c:v>
                </c:pt>
                <c:pt idx="1309">
                  <c:v>-32.432360655991502</c:v>
                </c:pt>
                <c:pt idx="1310">
                  <c:v>-33.475216962216003</c:v>
                </c:pt>
                <c:pt idx="1311">
                  <c:v>-34.4960556674583</c:v>
                </c:pt>
                <c:pt idx="1312">
                  <c:v>-35.494268233943799</c:v>
                </c:pt>
                <c:pt idx="1313">
                  <c:v>-36.469610899558297</c:v>
                </c:pt>
                <c:pt idx="1314">
                  <c:v>-37.422160196631502</c:v>
                </c:pt>
                <c:pt idx="1315">
                  <c:v>-38.352261911428499</c:v>
                </c:pt>
                <c:pt idx="1316">
                  <c:v>-39.260475731759698</c:v>
                </c:pt>
                <c:pt idx="1317">
                  <c:v>-40.147517435497697</c:v>
                </c:pt>
                <c:pt idx="1318">
                  <c:v>-41.014200235967301</c:v>
                </c:pt>
                <c:pt idx="1319">
                  <c:v>-41.861376906932101</c:v>
                </c:pt>
                <c:pt idx="1320">
                  <c:v>-42.689884566740403</c:v>
                </c:pt>
                <c:pt idx="1321">
                  <c:v>-43.500494361018099</c:v>
                </c:pt>
                <c:pt idx="1322">
                  <c:v>-44.293868497138298</c:v>
                </c:pt>
                <c:pt idx="1323">
                  <c:v>-45.070526960004301</c:v>
                </c:pt>
                <c:pt idx="1324">
                  <c:v>-45.830825754526103</c:v>
                </c:pt>
                <c:pt idx="1325">
                  <c:v>-46.574947791331802</c:v>
                </c:pt>
                <c:pt idx="1326">
                  <c:v>-47.3029067050715</c:v>
                </c:pt>
                <c:pt idx="1327">
                  <c:v>-48.014563075627002</c:v>
                </c:pt>
                <c:pt idx="1328">
                  <c:v>-48.709651769337</c:v>
                </c:pt>
                <c:pt idx="1329">
                  <c:v>-49.387818447701697</c:v>
                </c:pt>
                <c:pt idx="1330">
                  <c:v>-50.048662696617598</c:v>
                </c:pt>
                <c:pt idx="1331">
                  <c:v>-50.691784705737703</c:v>
                </c:pt>
                <c:pt idx="1332">
                  <c:v>-51.316832008692003</c:v>
                </c:pt>
                <c:pt idx="1333">
                  <c:v>-51.923542569591397</c:v>
                </c:pt>
                <c:pt idx="1334">
                  <c:v>-52.511780600437</c:v>
                </c:pt>
                <c:pt idx="1335">
                  <c:v>-53.081562009668602</c:v>
                </c:pt>
                <c:pt idx="1336">
                  <c:v>-53.6330672560727</c:v>
                </c:pt>
                <c:pt idx="1337">
                  <c:v>-54.166640443390897</c:v>
                </c:pt>
                <c:pt idx="1338">
                  <c:v>-54.682774639410297</c:v>
                </c:pt>
                <c:pt idx="1339">
                  <c:v>-55.182084649632301</c:v>
                </c:pt>
                <c:pt idx="1340">
                  <c:v>-55.665269755685799</c:v>
                </c:pt>
                <c:pt idx="1341">
                  <c:v>-56.1330699889496</c:v>
                </c:pt>
                <c:pt idx="1342">
                  <c:v>-56.586220041174599</c:v>
                </c:pt>
                <c:pt idx="1343">
                  <c:v>-57.025404787733201</c:v>
                </c:pt>
                <c:pt idx="1344">
                  <c:v>-57.451219752330502</c:v>
                </c:pt>
                <c:pt idx="1345">
                  <c:v>-57.864138931599598</c:v>
                </c:pt>
                <c:pt idx="1346">
                  <c:v>-58.264491428145099</c:v>
                </c:pt>
                <c:pt idx="1347">
                  <c:v>-58.652447441903398</c:v>
                </c:pt>
                <c:pt idx="1348">
                  <c:v>-59.0280134443789</c:v>
                </c:pt>
                <c:pt idx="1349">
                  <c:v>-59.3910358656887</c:v>
                </c:pt>
                <c:pt idx="1350">
                  <c:v>-59.741212335756003</c:v>
                </c:pt>
                <c:pt idx="1351">
                  <c:v>-60.078109357117498</c:v>
                </c:pt>
                <c:pt idx="1352">
                  <c:v>-60.401185176027703</c:v>
                </c:pt>
                <c:pt idx="1353">
                  <c:v>-60.7098165317894</c:v>
                </c:pt>
                <c:pt idx="1354">
                  <c:v>-61.003327900696</c:v>
                </c:pt>
                <c:pt idx="1355">
                  <c:v>-61.281021821811201</c:v>
                </c:pt>
                <c:pt idx="1356">
                  <c:v>-61.542208918885599</c:v>
                </c:pt>
                <c:pt idx="1357">
                  <c:v>-61.7862363350362</c:v>
                </c:pt>
                <c:pt idx="1358">
                  <c:v>-62.012513467768898</c:v>
                </c:pt>
                <c:pt idx="1359">
                  <c:v>-62.220534101277202</c:v>
                </c:pt>
                <c:pt idx="1360">
                  <c:v>-62.409894253800701</c:v>
                </c:pt>
                <c:pt idx="1361">
                  <c:v>-62.5803052836444</c:v>
                </c:pt>
                <c:pt idx="1362">
                  <c:v>-62.731602029148597</c:v>
                </c:pt>
                <c:pt idx="1363">
                  <c:v>-62.863745976819501</c:v>
                </c:pt>
                <c:pt idx="1364">
                  <c:v>-62.976823616418599</c:v>
                </c:pt>
                <c:pt idx="1365">
                  <c:v>-63.071040223750003</c:v>
                </c:pt>
                <c:pt idx="1366">
                  <c:v>-63.146709333151698</c:v>
                </c:pt>
                <c:pt idx="1367">
                  <c:v>-63.204238184066803</c:v>
                </c:pt>
                <c:pt idx="1368">
                  <c:v>-63.244109501764001</c:v>
                </c:pt>
                <c:pt idx="1369">
                  <c:v>-63.266860106230801</c:v>
                </c:pt>
                <c:pt idx="1370">
                  <c:v>-63.2730570019719</c:v>
                </c:pt>
                <c:pt idx="1371">
                  <c:v>-63.263271752484599</c:v>
                </c:pt>
                <c:pt idx="1372">
                  <c:v>-63.238054073942898</c:v>
                </c:pt>
                <c:pt idx="1373">
                  <c:v>-63.1979056782302</c:v>
                </c:pt>
                <c:pt idx="1374">
                  <c:v>-63.143255422974597</c:v>
                </c:pt>
                <c:pt idx="1375">
                  <c:v>-63.074436761401302</c:v>
                </c:pt>
                <c:pt idx="1376">
                  <c:v>-62.991668340615398</c:v>
                </c:pt>
                <c:pt idx="1377">
                  <c:v>-62.895038409145201</c:v>
                </c:pt>
                <c:pt idx="1378">
                  <c:v>-62.7844934899272</c:v>
                </c:pt>
                <c:pt idx="1379">
                  <c:v>-62.659831564046797</c:v>
                </c:pt>
                <c:pt idx="1380">
                  <c:v>-62.5206998005076</c:v>
                </c:pt>
                <c:pt idx="1381">
                  <c:v>-62.366596667888501</c:v>
                </c:pt>
                <c:pt idx="1382">
                  <c:v>-62.196878084185101</c:v>
                </c:pt>
                <c:pt idx="1383">
                  <c:v>-62.010767108568203</c:v>
                </c:pt>
                <c:pt idx="1384">
                  <c:v>-61.807366561442699</c:v>
                </c:pt>
                <c:pt idx="1385">
                  <c:v>-61.585673887312403</c:v>
                </c:pt>
                <c:pt idx="1386">
                  <c:v>-61.344597555156497</c:v>
                </c:pt>
                <c:pt idx="1387">
                  <c:v>-61.082974319357902</c:v>
                </c:pt>
                <c:pt idx="1388">
                  <c:v>-60.799586728311603</c:v>
                </c:pt>
                <c:pt idx="1389">
                  <c:v>-60.493180357492001</c:v>
                </c:pt>
                <c:pt idx="1390">
                  <c:v>-60.1624803560155</c:v>
                </c:pt>
                <c:pt idx="1391">
                  <c:v>-59.806207028148798</c:v>
                </c:pt>
                <c:pt idx="1392">
                  <c:v>-59.423090314155203</c:v>
                </c:pt>
                <c:pt idx="1393">
                  <c:v>-59.011883173996999</c:v>
                </c:pt>
                <c:pt idx="1394">
                  <c:v>-58.571374001956201</c:v>
                </c:pt>
                <c:pt idx="1395">
                  <c:v>-58.100398306675103</c:v>
                </c:pt>
                <c:pt idx="1396">
                  <c:v>-57.597849979429398</c:v>
                </c:pt>
                <c:pt idx="1397">
                  <c:v>-57.0626925406388</c:v>
                </c:pt>
                <c:pt idx="1398">
                  <c:v>-56.493970791147298</c:v>
                </c:pt>
                <c:pt idx="1399">
                  <c:v>-55.890823288504798</c:v>
                </c:pt>
                <c:pt idx="1400">
                  <c:v>-55.252496013590601</c:v>
                </c:pt>
                <c:pt idx="1401">
                  <c:v>-54.578357493100903</c:v>
                </c:pt>
                <c:pt idx="1402">
                  <c:v>-53.867915505665302</c:v>
                </c:pt>
                <c:pt idx="1403">
                  <c:v>-53.120835329201903</c:v>
                </c:pt>
                <c:pt idx="1404">
                  <c:v>-52.3369592906528</c:v>
                </c:pt>
                <c:pt idx="1405">
                  <c:v>-51.516327168064002</c:v>
                </c:pt>
                <c:pt idx="1406">
                  <c:v>-50.659196790105497</c:v>
                </c:pt>
                <c:pt idx="1407">
                  <c:v>-49.7660640055309</c:v>
                </c:pt>
                <c:pt idx="1408">
                  <c:v>-48.837681071519398</c:v>
                </c:pt>
                <c:pt idx="1409">
                  <c:v>-47.875072435279897</c:v>
                </c:pt>
                <c:pt idx="1410">
                  <c:v>-46.879546851974297</c:v>
                </c:pt>
                <c:pt idx="1411">
                  <c:v>-45.852704796044101</c:v>
                </c:pt>
                <c:pt idx="1412">
                  <c:v>-44.796440191421503</c:v>
                </c:pt>
                <c:pt idx="1413">
                  <c:v>-43.712935617713001</c:v>
                </c:pt>
                <c:pt idx="1414">
                  <c:v>-42.604650350916302</c:v>
                </c:pt>
                <c:pt idx="1415">
                  <c:v>-41.474300871615199</c:v>
                </c:pt>
                <c:pt idx="1416">
                  <c:v>-40.324833814013502</c:v>
                </c:pt>
                <c:pt idx="1417">
                  <c:v>-39.159391713099502</c:v>
                </c:pt>
                <c:pt idx="1418">
                  <c:v>-37.981272296249202</c:v>
                </c:pt>
                <c:pt idx="1419">
                  <c:v>-36.793882411651197</c:v>
                </c:pt>
                <c:pt idx="1420">
                  <c:v>-35.600687945917898</c:v>
                </c:pt>
                <c:pt idx="1421">
                  <c:v>-34.405161236306597</c:v>
                </c:pt>
                <c:pt idx="1422">
                  <c:v>-33.210727535564601</c:v>
                </c:pt>
                <c:pt idx="1423">
                  <c:v>-32.020712062016997</c:v>
                </c:pt>
                <c:pt idx="1424">
                  <c:v>-30.8382890910122</c:v>
                </c:pt>
                <c:pt idx="1425">
                  <c:v>-29.666434442793101</c:v>
                </c:pt>
                <c:pt idx="1426">
                  <c:v>-28.5078826172902</c:v>
                </c:pt>
                <c:pt idx="1427">
                  <c:v>-27.365089727346799</c:v>
                </c:pt>
                <c:pt idx="1428">
                  <c:v>-26.240203284923702</c:v>
                </c:pt>
                <c:pt idx="1429">
                  <c:v>-25.1350397881662</c:v>
                </c:pt>
                <c:pt idx="1430">
                  <c:v>-24.0510709246206</c:v>
                </c:pt>
                <c:pt idx="1431">
                  <c:v>-22.989419029209301</c:v>
                </c:pt>
                <c:pt idx="1432">
                  <c:v>-21.9508621979613</c:v>
                </c:pt>
                <c:pt idx="1433">
                  <c:v>-20.935849147458399</c:v>
                </c:pt>
                <c:pt idx="1434">
                  <c:v>-19.944523523108</c:v>
                </c:pt>
                <c:pt idx="1435">
                  <c:v>-18.976756915817099</c:v>
                </c:pt>
                <c:pt idx="1436">
                  <c:v>-18.032189389233501</c:v>
                </c:pt>
                <c:pt idx="1437">
                  <c:v>-17.1102758943174</c:v>
                </c:pt>
                <c:pt idx="1438">
                  <c:v>-16.2103365801654</c:v>
                </c:pt>
                <c:pt idx="1439">
                  <c:v>-15.331608702197901</c:v>
                </c:pt>
                <c:pt idx="1440">
                  <c:v>-14.473297572763901</c:v>
                </c:pt>
                <c:pt idx="1441">
                  <c:v>-13.6346238028183</c:v>
                </c:pt>
                <c:pt idx="1442">
                  <c:v>-12.814864021361799</c:v>
                </c:pt>
                <c:pt idx="1443">
                  <c:v>-12.0133824964269</c:v>
                </c:pt>
                <c:pt idx="1444">
                  <c:v>-11.229651771026001</c:v>
                </c:pt>
                <c:pt idx="1445">
                  <c:v>-10.463261535847399</c:v>
                </c:pt>
                <c:pt idx="1446">
                  <c:v>-9.71391622591082</c:v>
                </c:pt>
                <c:pt idx="1447">
                  <c:v>-8.98142292227352</c:v>
                </c:pt>
                <c:pt idx="1448">
                  <c:v>-8.2656718533692093</c:v>
                </c:pt>
                <c:pt idx="1449">
                  <c:v>-7.56661209970403</c:v>
                </c:pt>
                <c:pt idx="1450">
                  <c:v>-6.8842251132604897</c:v>
                </c:pt>
                <c:pt idx="1451">
                  <c:v>-6.2184984884484198</c:v>
                </c:pt>
                <c:pt idx="1452">
                  <c:v>-5.56940213289643</c:v>
                </c:pt>
                <c:pt idx="1453">
                  <c:v>-4.9368686121101497</c:v>
                </c:pt>
                <c:pt idx="1454">
                  <c:v>-4.3207790096616296</c:v>
                </c:pt>
                <c:pt idx="1455">
                  <c:v>-3.7209551932407101</c:v>
                </c:pt>
                <c:pt idx="1456">
                  <c:v>-3.13715893257387</c:v>
                </c:pt>
                <c:pt idx="1457">
                  <c:v>-2.56909786322398</c:v>
                </c:pt>
                <c:pt idx="1458">
                  <c:v>-2.0164378008816</c:v>
                </c:pt>
                <c:pt idx="1459">
                  <c:v>-1.4788204059135599</c:v>
                </c:pt>
                <c:pt idx="1460">
                  <c:v>-0.95588476239154296</c:v>
                </c:pt>
                <c:pt idx="1461">
                  <c:v>-0.44729114586183799</c:v>
                </c:pt>
                <c:pt idx="1462">
                  <c:v>4.7254878630338802E-2</c:v>
                </c:pt>
                <c:pt idx="1463">
                  <c:v>0.52797989758837205</c:v>
                </c:pt>
                <c:pt idx="1464">
                  <c:v>0.99502342044230396</c:v>
                </c:pt>
                <c:pt idx="1465">
                  <c:v>1.44842360163255</c:v>
                </c:pt>
                <c:pt idx="1466">
                  <c:v>1.88810923403368</c:v>
                </c:pt>
                <c:pt idx="1467">
                  <c:v>2.3138988876082198</c:v>
                </c:pt>
                <c:pt idx="1468">
                  <c:v>2.7255075135995099</c:v>
                </c:pt>
                <c:pt idx="1469">
                  <c:v>3.1225602514861399</c:v>
                </c:pt>
                <c:pt idx="1470">
                  <c:v>3.5046126326693399</c:v>
                </c:pt>
                <c:pt idx="1471">
                  <c:v>3.8711759174155098</c:v>
                </c:pt>
                <c:pt idx="1472">
                  <c:v>4.22174595935501</c:v>
                </c:pt>
                <c:pt idx="1473">
                  <c:v>4.5558337804462399</c:v>
                </c:pt>
                <c:pt idx="1474">
                  <c:v>4.8729959573130897</c:v>
                </c:pt>
                <c:pt idx="1475">
                  <c:v>5.1728629534191404</c:v>
                </c:pt>
                <c:pt idx="1476">
                  <c:v>5.4551636661552001</c:v>
                </c:pt>
                <c:pt idx="1477">
                  <c:v>5.7197446770430398</c:v>
                </c:pt>
                <c:pt idx="1478">
                  <c:v>5.96658296726799</c:v>
                </c:pt>
                <c:pt idx="1479">
                  <c:v>6.1957911594851103</c:v>
                </c:pt>
                <c:pt idx="1480">
                  <c:v>6.4076146740482898</c:v>
                </c:pt>
                <c:pt idx="1481">
                  <c:v>6.6024205873478401</c:v>
                </c:pt>
                <c:pt idx="1482">
                  <c:v>6.7806784971495899</c:v>
                </c:pt>
                <c:pt idx="1483">
                  <c:v>6.94293433818358</c:v>
                </c:pt>
                <c:pt idx="1484">
                  <c:v>7.0897787801186496</c:v>
                </c:pt>
                <c:pt idx="1485">
                  <c:v>7.2218124162368396</c:v>
                </c:pt>
                <c:pt idx="1486">
                  <c:v>7.3396102196374304</c:v>
                </c:pt>
                <c:pt idx="1487">
                  <c:v>7.4436876253139701</c:v>
                </c:pt>
                <c:pt idx="1488">
                  <c:v>7.5344701942873504</c:v>
                </c:pt>
                <c:pt idx="1489">
                  <c:v>7.6122683083534204</c:v>
                </c:pt>
                <c:pt idx="1490">
                  <c:v>7.6772578528608504</c:v>
                </c:pt>
                <c:pt idx="1491">
                  <c:v>7.72946741485391</c:v>
                </c:pt>
                <c:pt idx="1492">
                  <c:v>7.7687721623127297</c:v>
                </c:pt>
                <c:pt idx="1493">
                  <c:v>7.7948942782855397</c:v>
                </c:pt>
                <c:pt idx="1494">
                  <c:v>7.8074096033182796</c:v>
                </c:pt>
                <c:pt idx="1495">
                  <c:v>7.8057599813337202</c:v>
                </c:pt>
                <c:pt idx="1496">
                  <c:v>7.7892706779438603</c:v>
                </c:pt>
                <c:pt idx="1497">
                  <c:v>7.7571721060707599</c:v>
                </c:pt>
                <c:pt idx="1498">
                  <c:v>7.7086249294282299</c:v>
                </c:pt>
                <c:pt idx="1499">
                  <c:v>7.6427474398592699</c:v>
                </c:pt>
                <c:pt idx="1500">
                  <c:v>7.5586439708514597</c:v>
                </c:pt>
                <c:pt idx="1501">
                  <c:v>7.45543305404055</c:v>
                </c:pt>
                <c:pt idx="1502">
                  <c:v>7.3322740434632401</c:v>
                </c:pt>
                <c:pt idx="1503">
                  <c:v>7.1883909928725203</c:v>
                </c:pt>
                <c:pt idx="1504">
                  <c:v>7.0230926498132096</c:v>
                </c:pt>
                <c:pt idx="1505">
                  <c:v>6.8357875263881001</c:v>
                </c:pt>
                <c:pt idx="1506">
                  <c:v>6.6259931450697103</c:v>
                </c:pt>
                <c:pt idx="1507">
                  <c:v>6.3933387708291196</c:v>
                </c:pt>
                <c:pt idx="1508">
                  <c:v>6.1375612430265596</c:v>
                </c:pt>
                <c:pt idx="1509">
                  <c:v>5.8584938935600999</c:v>
                </c:pt>
                <c:pt idx="1510">
                  <c:v>5.5560489438524501</c:v>
                </c:pt>
                <c:pt idx="1511">
                  <c:v>5.2301941821762297</c:v>
                </c:pt>
                <c:pt idx="1512">
                  <c:v>4.88092511420313</c:v>
                </c:pt>
                <c:pt idx="1513">
                  <c:v>4.5082341239173704</c:v>
                </c:pt>
                <c:pt idx="1514">
                  <c:v>4.1120784420633703</c:v>
                </c:pt>
                <c:pt idx="1515">
                  <c:v>3.69234887661653</c:v>
                </c:pt>
                <c:pt idx="1516">
                  <c:v>3.2488413236123099</c:v>
                </c:pt>
                <c:pt idx="1517">
                  <c:v>2.78123306272271</c:v>
                </c:pt>
                <c:pt idx="1518">
                  <c:v>2.2890657530797802</c:v>
                </c:pt>
                <c:pt idx="1519">
                  <c:v>1.7717368740675199</c:v>
                </c:pt>
                <c:pt idx="1520">
                  <c:v>1.2285010976816999</c:v>
                </c:pt>
                <c:pt idx="1521">
                  <c:v>0.65848273433329996</c:v>
                </c:pt>
                <c:pt idx="1522">
                  <c:v>6.0699968024277497E-2</c:v>
                </c:pt>
                <c:pt idx="1523">
                  <c:v>-0.56589890263269205</c:v>
                </c:pt>
                <c:pt idx="1524">
                  <c:v>-1.2223875627927401</c:v>
                </c:pt>
                <c:pt idx="1525">
                  <c:v>-1.90980307316361</c:v>
                </c:pt>
                <c:pt idx="1526">
                  <c:v>-2.6290781520368598</c:v>
                </c:pt>
                <c:pt idx="1527">
                  <c:v>-3.3809666131448499</c:v>
                </c:pt>
                <c:pt idx="1528">
                  <c:v>-4.1659649087706603</c:v>
                </c:pt>
                <c:pt idx="1529">
                  <c:v>-4.98423341138807</c:v>
                </c:pt>
                <c:pt idx="1530">
                  <c:v>-5.8355217303735198</c:v>
                </c:pt>
                <c:pt idx="1531">
                  <c:v>-6.7191029323153399</c:v>
                </c:pt>
                <c:pt idx="1532">
                  <c:v>-7.6337218258750799</c:v>
                </c:pt>
                <c:pt idx="1533">
                  <c:v>-8.5775622290326901</c:v>
                </c:pt>
                <c:pt idx="1534">
                  <c:v>-9.5482372380680207</c:v>
                </c:pt>
                <c:pt idx="1535">
                  <c:v>-10.5428051022476</c:v>
                </c:pt>
                <c:pt idx="1536">
                  <c:v>-11.5578116406153</c:v>
                </c:pt>
                <c:pt idx="1537">
                  <c:v>-12.5893584092469</c:v>
                </c:pt>
                <c:pt idx="1538">
                  <c:v>-13.6331941132149</c:v>
                </c:pt>
                <c:pt idx="1539">
                  <c:v>-14.684825087933801</c:v>
                </c:pt>
                <c:pt idx="1540">
                  <c:v>-15.7396391263628</c:v>
                </c:pt>
                <c:pt idx="1541">
                  <c:v>-16.7930356927424</c:v>
                </c:pt>
                <c:pt idx="1542">
                  <c:v>-17.840554908131701</c:v>
                </c:pt>
                <c:pt idx="1543">
                  <c:v>-18.8779977978765</c:v>
                </c:pt>
                <c:pt idx="1544">
                  <c:v>-19.901531129681601</c:v>
                </c:pt>
                <c:pt idx="1545">
                  <c:v>-20.907771563313698</c:v>
                </c:pt>
                <c:pt idx="1546">
                  <c:v>-21.893845562544801</c:v>
                </c:pt>
                <c:pt idx="1547">
                  <c:v>-22.857423388017899</c:v>
                </c:pt>
                <c:pt idx="1548">
                  <c:v>-23.796727312454099</c:v>
                </c:pt>
                <c:pt idx="1549">
                  <c:v>-24.710515816145801</c:v>
                </c:pt>
                <c:pt idx="1550">
                  <c:v>-25.598046840078201</c:v>
                </c:pt>
                <c:pt idx="1551">
                  <c:v>-26.459024173704702</c:v>
                </c:pt>
                <c:pt idx="1552">
                  <c:v>-27.293531685458699</c:v>
                </c:pt>
                <c:pt idx="1553">
                  <c:v>-28.101960271253599</c:v>
                </c:pt>
                <c:pt idx="1554">
                  <c:v>-28.884932111429499</c:v>
                </c:pt>
                <c:pt idx="1555">
                  <c:v>-29.643226297595501</c:v>
                </c:pt>
                <c:pt idx="1556">
                  <c:v>-30.377709357348198</c:v>
                </c:pt>
                <c:pt idx="1557">
                  <c:v>-31.089273744472401</c:v>
                </c:pt>
                <c:pt idx="1558">
                  <c:v>-31.778786897141</c:v>
                </c:pt>
                <c:pt idx="1559">
                  <c:v>-32.447052865390198</c:v>
                </c:pt>
                <c:pt idx="1560">
                  <c:v>-33.094787660482197</c:v>
                </c:pt>
                <c:pt idx="1561">
                  <c:v>-33.722608371537099</c:v>
                </c:pt>
                <c:pt idx="1562">
                  <c:v>-34.331034873761602</c:v>
                </c:pt>
                <c:pt idx="1563">
                  <c:v>-34.920501869425301</c:v>
                </c:pt>
                <c:pt idx="1564">
                  <c:v>-35.491378289498797</c:v>
                </c:pt>
                <c:pt idx="1565">
                  <c:v>-36.043990836798599</c:v>
                </c:pt>
                <c:pt idx="1566">
                  <c:v>-36.578648603212997</c:v>
                </c:pt>
                <c:pt idx="1567">
                  <c:v>-37.095666098433199</c:v>
                </c:pt>
                <c:pt idx="1568">
                  <c:v>-37.595382578064097</c:v>
                </c:pt>
                <c:pt idx="1569">
                  <c:v>-38.078176217857802</c:v>
                </c:pt>
                <c:pt idx="1570">
                  <c:v>-38.5444724176633</c:v>
                </c:pt>
                <c:pt idx="1571">
                  <c:v>-38.994746250903802</c:v>
                </c:pt>
                <c:pt idx="1572">
                  <c:v>-39.429519694133603</c:v>
                </c:pt>
                <c:pt idx="1573">
                  <c:v>-39.849354706392504</c:v>
                </c:pt>
                <c:pt idx="1574">
                  <c:v>-40.254843466122999</c:v>
                </c:pt>
                <c:pt idx="1575">
                  <c:v>-40.646597130486001</c:v>
                </c:pt>
                <c:pt idx="1576">
                  <c:v>-41.025234382836203</c:v>
                </c:pt>
                <c:pt idx="1577">
                  <c:v>-41.391370809319803</c:v>
                </c:pt>
                <c:pt idx="1578">
                  <c:v>-41.745609830513501</c:v>
                </c:pt>
                <c:pt idx="1579">
                  <c:v>-42.088535546626098</c:v>
                </c:pt>
                <c:pt idx="1580">
                  <c:v>-42.420707478177</c:v>
                </c:pt>
                <c:pt idx="1581">
                  <c:v>-42.742656854305601</c:v>
                </c:pt>
                <c:pt idx="1582">
                  <c:v>-43.054883878339197</c:v>
                </c:pt>
                <c:pt idx="1583">
                  <c:v>-43.357855317318297</c:v>
                </c:pt>
                <c:pt idx="1584">
                  <c:v>-43.652001803594999</c:v>
                </c:pt>
                <c:pt idx="1585">
                  <c:v>-43.937714360375999</c:v>
                </c:pt>
                <c:pt idx="1586">
                  <c:v>-44.215339834881597</c:v>
                </c:pt>
                <c:pt idx="1587">
                  <c:v>-44.485175129855797</c:v>
                </c:pt>
                <c:pt idx="1588">
                  <c:v>-44.747460362043903</c:v>
                </c:pt>
                <c:pt idx="1589">
                  <c:v>-45.002371320881601</c:v>
                </c:pt>
                <c:pt idx="1590">
                  <c:v>-45.250011799061099</c:v>
                </c:pt>
                <c:pt idx="1591">
                  <c:v>-45.490406468802</c:v>
                </c:pt>
                <c:pt idx="1592">
                  <c:v>-45.723494975344401</c:v>
                </c:pt>
                <c:pt idx="1593">
                  <c:v>-45.949127845893798</c:v>
                </c:pt>
                <c:pt idx="1594">
                  <c:v>-46.167064712900498</c:v>
                </c:pt>
                <c:pt idx="1595">
                  <c:v>-46.376975252676402</c:v>
                </c:pt>
                <c:pt idx="1596">
                  <c:v>-46.578443142743403</c:v>
                </c:pt>
                <c:pt idx="1597">
                  <c:v>-46.770973225733599</c:v>
                </c:pt>
                <c:pt idx="1598">
                  <c:v>-46.954001921570303</c:v>
                </c:pt>
                <c:pt idx="1599">
                  <c:v>-47.1269107560584</c:v>
                </c:pt>
                <c:pt idx="1600">
                  <c:v>-47.2890426864139</c:v>
                </c:pt>
                <c:pt idx="1601">
                  <c:v>-47.439720718884999</c:v>
                </c:pt>
                <c:pt idx="1602">
                  <c:v>-47.578268141388797</c:v>
                </c:pt>
                <c:pt idx="1603">
                  <c:v>-47.704029536074003</c:v>
                </c:pt>
                <c:pt idx="1604">
                  <c:v>-47.816391589438297</c:v>
                </c:pt>
                <c:pt idx="1605">
                  <c:v>-47.914802586241997</c:v>
                </c:pt>
                <c:pt idx="1606">
                  <c:v>-47.998789384830403</c:v>
                </c:pt>
                <c:pt idx="1607">
                  <c:v>-48.067970672847302</c:v>
                </c:pt>
                <c:pt idx="1608">
                  <c:v>-48.122065434814601</c:v>
                </c:pt>
                <c:pt idx="1609">
                  <c:v>-48.160895829278701</c:v>
                </c:pt>
                <c:pt idx="1610">
                  <c:v>-48.184384031230998</c:v>
                </c:pt>
                <c:pt idx="1611">
                  <c:v>-48.192542982461099</c:v>
                </c:pt>
                <c:pt idx="1612">
                  <c:v>-48.185461355910903</c:v>
                </c:pt>
                <c:pt idx="1613">
                  <c:v>-48.163283354012798</c:v>
                </c:pt>
                <c:pt idx="1614">
                  <c:v>-48.126184220567801</c:v>
                </c:pt>
                <c:pt idx="1615">
                  <c:v>-48.074342553655001</c:v>
                </c:pt>
                <c:pt idx="1616">
                  <c:v>-48.007910665208797</c:v>
                </c:pt>
                <c:pt idx="1617">
                  <c:v>-47.926984335417302</c:v>
                </c:pt>
                <c:pt idx="1618">
                  <c:v>-47.831573340771499</c:v>
                </c:pt>
                <c:pt idx="1619">
                  <c:v>-47.721574081498503</c:v>
                </c:pt>
                <c:pt idx="1620">
                  <c:v>-47.596745511282499</c:v>
                </c:pt>
                <c:pt idx="1621">
                  <c:v>-47.456689416926999</c:v>
                </c:pt>
                <c:pt idx="1622">
                  <c:v>-47.300835940446298</c:v>
                </c:pt>
                <c:pt idx="1623">
                  <c:v>-47.128435087988599</c:v>
                </c:pt>
                <c:pt idx="1624">
                  <c:v>-46.938554817121798</c:v>
                </c:pt>
                <c:pt idx="1625">
                  <c:v>-46.730086123833601</c:v>
                </c:pt>
                <c:pt idx="1626">
                  <c:v>-46.501755357766697</c:v>
                </c:pt>
                <c:pt idx="1627">
                  <c:v>-46.2521437770381</c:v>
                </c:pt>
                <c:pt idx="1628">
                  <c:v>-45.9797141110691</c:v>
                </c:pt>
                <c:pt idx="1629">
                  <c:v>-45.682843629154497</c:v>
                </c:pt>
                <c:pt idx="1630">
                  <c:v>-45.359862910447603</c:v>
                </c:pt>
                <c:pt idx="1631">
                  <c:v>-45.009099175976999</c:v>
                </c:pt>
                <c:pt idx="1632">
                  <c:v>-44.628922695545803</c:v>
                </c:pt>
                <c:pt idx="1633">
                  <c:v>-44.217794491574502</c:v>
                </c:pt>
                <c:pt idx="1634">
                  <c:v>-43.774313430710102</c:v>
                </c:pt>
                <c:pt idx="1635">
                  <c:v>-43.297260877987803</c:v>
                </c:pt>
                <c:pt idx="1636">
                  <c:v>-42.785641341393003</c:v>
                </c:pt>
                <c:pt idx="1637">
                  <c:v>-42.238717857138901</c:v>
                </c:pt>
                <c:pt idx="1638">
                  <c:v>-41.6560411883152</c:v>
                </c:pt>
                <c:pt idx="1639">
                  <c:v>-41.0374722162381</c:v>
                </c:pt>
                <c:pt idx="1640">
                  <c:v>-40.383197210108101</c:v>
                </c:pt>
                <c:pt idx="1641">
                  <c:v>-39.6937359877573</c:v>
                </c:pt>
                <c:pt idx="1642">
                  <c:v>-38.969943323024602</c:v>
                </c:pt>
                <c:pt idx="1643">
                  <c:v>-38.2130042443954</c:v>
                </c:pt>
                <c:pt idx="1644">
                  <c:v>-37.4244239955217</c:v>
                </c:pt>
                <c:pt idx="1645">
                  <c:v>-36.606013344714299</c:v>
                </c:pt>
                <c:pt idx="1646">
                  <c:v>-35.759869716612201</c:v>
                </c:pt>
                <c:pt idx="1647">
                  <c:v>-34.888354411028999</c:v>
                </c:pt>
                <c:pt idx="1648">
                  <c:v>-33.994066057128599</c:v>
                </c:pt>
                <c:pt idx="1649">
                  <c:v>-33.079810431865198</c:v>
                </c:pt>
                <c:pt idx="1650">
                  <c:v>-32.148566816924998</c:v>
                </c:pt>
                <c:pt idx="1651">
                  <c:v>-31.2034511524304</c:v>
                </c:pt>
                <c:pt idx="1652">
                  <c:v>-30.247676362766899</c:v>
                </c:pt>
                <c:pt idx="1653">
                  <c:v>-29.284510372514202</c:v>
                </c:pt>
                <c:pt idx="1654">
                  <c:v>-28.317232473962001</c:v>
                </c:pt>
                <c:pt idx="1655">
                  <c:v>-27.349088825808799</c:v>
                </c:pt>
                <c:pt idx="1656">
                  <c:v>-26.3832479453737</c:v>
                </c:pt>
                <c:pt idx="1657">
                  <c:v>-25.422757109313</c:v>
                </c:pt>
                <c:pt idx="1658">
                  <c:v>-24.470500613062399</c:v>
                </c:pt>
                <c:pt idx="1659">
                  <c:v>-23.529160869942899</c:v>
                </c:pt>
                <c:pt idx="1660">
                  <c:v>-22.6011833620666</c:v>
                </c:pt>
                <c:pt idx="1661">
                  <c:v>-21.688746478276201</c:v>
                </c:pt>
                <c:pt idx="1662">
                  <c:v>-20.7937372697135</c:v>
                </c:pt>
                <c:pt idx="1663">
                  <c:v>-19.917734099964498</c:v>
                </c:pt>
                <c:pt idx="1664">
                  <c:v>-19.061997049946999</c:v>
                </c:pt>
                <c:pt idx="1665">
                  <c:v>-18.2274667528972</c:v>
                </c:pt>
                <c:pt idx="1666">
                  <c:v>-17.414772082078901</c:v>
                </c:pt>
                <c:pt idx="1667">
                  <c:v>-16.6242467927121</c:v>
                </c:pt>
                <c:pt idx="1668">
                  <c:v>-15.8559548270406</c:v>
                </c:pt>
                <c:pt idx="1669">
                  <c:v>-15.109723529085899</c:v>
                </c:pt>
                <c:pt idx="1670">
                  <c:v>-14.385183505441001</c:v>
                </c:pt>
                <c:pt idx="1671">
                  <c:v>-13.6818133568653</c:v>
                </c:pt>
                <c:pt idx="1672">
                  <c:v>-12.998987045227601</c:v>
                </c:pt>
                <c:pt idx="1673">
                  <c:v>-12.336021306599999</c:v>
                </c:pt>
                <c:pt idx="1674">
                  <c:v>-11.692220364034</c:v>
                </c:pt>
                <c:pt idx="1675">
                  <c:v>-11.066915347160601</c:v>
                </c:pt>
                <c:pt idx="1676">
                  <c:v>-10.4594963182503</c:v>
                </c:pt>
                <c:pt idx="1677">
                  <c:v>-9.8694355037767991</c:v>
                </c:pt>
                <c:pt idx="1678">
                  <c:v>-9.2963010602633709</c:v>
                </c:pt>
                <c:pt idx="1679">
                  <c:v>-8.7397614106510808</c:v>
                </c:pt>
                <c:pt idx="1680">
                  <c:v>-8.1995809093359604</c:v>
                </c:pt>
                <c:pt idx="1681">
                  <c:v>-7.6756082748623404</c:v>
                </c:pt>
                <c:pt idx="1682">
                  <c:v>-7.1677597003829598</c:v>
                </c:pt>
                <c:pt idx="1683">
                  <c:v>-6.6759987158905902</c:v>
                </c:pt>
                <c:pt idx="1684">
                  <c:v>-6.2003148046607901</c:v>
                </c:pt>
                <c:pt idx="1685">
                  <c:v>-5.7407025969754599</c:v>
                </c:pt>
                <c:pt idx="1686">
                  <c:v>-5.2971432352605996</c:v>
                </c:pt>
                <c:pt idx="1687">
                  <c:v>-4.8695892210832703</c:v>
                </c:pt>
                <c:pt idx="1688">
                  <c:v>-4.45795371034911</c:v>
                </c:pt>
                <c:pt idx="1689">
                  <c:v>-4.0621048411990204</c:v>
                </c:pt>
                <c:pt idx="1690">
                  <c:v>-3.6818652994304202</c:v>
                </c:pt>
                <c:pt idx="1691">
                  <c:v>-3.3170169772643399</c:v>
                </c:pt>
                <c:pt idx="1692">
                  <c:v>-2.96731025644449</c:v>
                </c:pt>
                <c:pt idx="1693">
                  <c:v>-2.6324771174061001</c:v>
                </c:pt>
                <c:pt idx="1694">
                  <c:v>-2.31224694355708</c:v>
                </c:pt>
                <c:pt idx="1695">
                  <c:v>-2.0063636097172699</c:v>
                </c:pt>
                <c:pt idx="1696">
                  <c:v>-1.71460228028534</c:v>
                </c:pt>
                <c:pt idx="1697">
                  <c:v>-1.43678430616842</c:v>
                </c:pt>
                <c:pt idx="1698">
                  <c:v>-1.1727886691356599</c:v>
                </c:pt>
                <c:pt idx="1699">
                  <c:v>-0.92255857792080798</c:v>
                </c:pt>
                <c:pt idx="1700">
                  <c:v>-0.68610212626838096</c:v>
                </c:pt>
                <c:pt idx="1701">
                  <c:v>-0.46348641359269899</c:v>
                </c:pt>
                <c:pt idx="1702">
                  <c:v>-0.25482514970359099</c:v>
                </c:pt>
                <c:pt idx="1703">
                  <c:v>-6.0260404104206799E-2</c:v>
                </c:pt>
                <c:pt idx="1704">
                  <c:v>0.120060280990495</c:v>
                </c:pt>
                <c:pt idx="1705">
                  <c:v>0.28600977381172499</c:v>
                </c:pt>
                <c:pt idx="1706">
                  <c:v>0.43750833048069898</c:v>
                </c:pt>
                <c:pt idx="1707">
                  <c:v>0.57454966015328401</c:v>
                </c:pt>
                <c:pt idx="1708">
                  <c:v>0.697224115001844</c:v>
                </c:pt>
                <c:pt idx="1709">
                  <c:v>0.80573722837513895</c:v>
                </c:pt>
                <c:pt idx="1710">
                  <c:v>0.90042213813168803</c:v>
                </c:pt>
                <c:pt idx="1711">
                  <c:v>0.98174483183947003</c:v>
                </c:pt>
                <c:pt idx="1712">
                  <c:v>1.0503015777704801</c:v>
                </c:pt>
                <c:pt idx="1713">
                  <c:v>1.1068083209080799</c:v>
                </c:pt>
                <c:pt idx="1714">
                  <c:v>1.15208222727306</c:v>
                </c:pt>
                <c:pt idx="1715">
                  <c:v>1.1870159798228199</c:v>
                </c:pt>
                <c:pt idx="1716">
                  <c:v>1.2125458912776801</c:v>
                </c:pt>
                <c:pt idx="1717">
                  <c:v>1.2296153898562501</c:v>
                </c:pt>
                <c:pt idx="1718">
                  <c:v>1.2391358551855001</c:v>
                </c:pt>
                <c:pt idx="1719">
                  <c:v>1.24194698290538</c:v>
                </c:pt>
                <c:pt idx="1720">
                  <c:v>1.2387787629057101</c:v>
                </c:pt>
                <c:pt idx="1721">
                  <c:v>1.23021684052617</c:v>
                </c:pt>
                <c:pt idx="1722">
                  <c:v>1.2166726279286</c:v>
                </c:pt>
                <c:pt idx="1723">
                  <c:v>1.19835913257919</c:v>
                </c:pt>
                <c:pt idx="1724">
                  <c:v>1.1752731038312201</c:v>
                </c:pt>
                <c:pt idx="1725">
                  <c:v>1.1471837821842901</c:v>
                </c:pt>
                <c:pt idx="1726">
                  <c:v>1.1136282792636301</c:v>
                </c:pt>
                <c:pt idx="1727">
                  <c:v>1.07391342179491</c:v>
                </c:pt>
                <c:pt idx="1728">
                  <c:v>1.0271237541977001</c:v>
                </c:pt>
                <c:pt idx="1729">
                  <c:v>0.97213530005888404</c:v>
                </c:pt>
                <c:pt idx="1730">
                  <c:v>0.90763461365443598</c:v>
                </c:pt>
                <c:pt idx="1731">
                  <c:v>0.83214258517822703</c:v>
                </c:pt>
                <c:pt idx="1732">
                  <c:v>0.74404237614539803</c:v>
                </c:pt>
                <c:pt idx="1733">
                  <c:v>0.64161074242097904</c:v>
                </c:pt>
                <c:pt idx="1734">
                  <c:v>0.52305185670466303</c:v>
                </c:pt>
                <c:pt idx="1735">
                  <c:v>0.38653260157224301</c:v>
                </c:pt>
                <c:pt idx="1736">
                  <c:v>0.23021821793462599</c:v>
                </c:pt>
                <c:pt idx="1737">
                  <c:v>5.2307198757277198E-2</c:v>
                </c:pt>
                <c:pt idx="1738">
                  <c:v>-0.14893558584901201</c:v>
                </c:pt>
                <c:pt idx="1739">
                  <c:v>-0.37514838532616401</c:v>
                </c:pt>
                <c:pt idx="1740">
                  <c:v>-0.627845341494914</c:v>
                </c:pt>
                <c:pt idx="1741">
                  <c:v>-0.90839296743551701</c:v>
                </c:pt>
                <c:pt idx="1742">
                  <c:v>-1.2179905185616999</c:v>
                </c:pt>
                <c:pt idx="1743">
                  <c:v>-1.55765419253339</c:v>
                </c:pt>
                <c:pt idx="1744">
                  <c:v>-1.92820486565602</c:v>
                </c:pt>
                <c:pt idx="1745">
                  <c:v>-2.3302588973649199</c:v>
                </c:pt>
                <c:pt idx="1746">
                  <c:v>-2.76422143786291</c:v>
                </c:pt>
                <c:pt idx="1747">
                  <c:v>-3.2302816649146799</c:v>
                </c:pt>
                <c:pt idx="1748">
                  <c:v>-3.7284094386912399</c:v>
                </c:pt>
                <c:pt idx="1749">
                  <c:v>-4.2583529697712503</c:v>
                </c:pt>
                <c:pt idx="1750">
                  <c:v>-4.8196372212144203</c:v>
                </c:pt>
                <c:pt idx="1751">
                  <c:v>-5.4115629037610198</c:v>
                </c:pt>
                <c:pt idx="1752">
                  <c:v>-6.0332060802663703</c:v>
                </c:pt>
                <c:pt idx="1753">
                  <c:v>-6.6834185771622598</c:v>
                </c:pt>
                <c:pt idx="1754">
                  <c:v>-7.3608295994248802</c:v>
                </c:pt>
                <c:pt idx="1755">
                  <c:v>-8.0638491405427892</c:v>
                </c:pt>
                <c:pt idx="1756">
                  <c:v>-8.7906739430482297</c:v>
                </c:pt>
                <c:pt idx="1757">
                  <c:v>-9.5392968701675702</c:v>
                </c:pt>
                <c:pt idx="1758">
                  <c:v>-10.307520572575299</c:v>
                </c:pt>
                <c:pt idx="1759">
                  <c:v>-11.0929762637588</c:v>
                </c:pt>
                <c:pt idx="1760">
                  <c:v>-11.893148247047399</c:v>
                </c:pt>
                <c:pt idx="1761">
                  <c:v>-12.7054045628251</c:v>
                </c:pt>
                <c:pt idx="1762">
                  <c:v>-13.527033751185501</c:v>
                </c:pt>
                <c:pt idx="1763">
                  <c:v>-14.3552872746842</c:v>
                </c:pt>
                <c:pt idx="1764">
                  <c:v>-15.187426647312799</c:v>
                </c:pt>
                <c:pt idx="1765">
                  <c:v>-16.020773800402001</c:v>
                </c:pt>
                <c:pt idx="1766">
                  <c:v>-16.8527627226274</c:v>
                </c:pt>
                <c:pt idx="1767">
                  <c:v>-17.6809899894712</c:v>
                </c:pt>
                <c:pt idx="1768">
                  <c:v>-18.503261497563201</c:v>
                </c:pt>
                <c:pt idx="1769">
                  <c:v>-19.3176325755825</c:v>
                </c:pt>
                <c:pt idx="1770">
                  <c:v>-20.122438678991099</c:v>
                </c:pt>
                <c:pt idx="1771">
                  <c:v>-20.916314138419001</c:v>
                </c:pt>
                <c:pt idx="1772">
                  <c:v>-21.698197006710199</c:v>
                </c:pt>
                <c:pt idx="1773">
                  <c:v>-22.467319002832699</c:v>
                </c:pt>
                <c:pt idx="1774">
                  <c:v>-23.223180836566101</c:v>
                </c:pt>
                <c:pt idx="1775">
                  <c:v>-23.965514604918301</c:v>
                </c:pt>
                <c:pt idx="1776">
                  <c:v>-24.694236130852001</c:v>
                </c:pt>
                <c:pt idx="1777">
                  <c:v>-25.409390748871701</c:v>
                </c:pt>
                <c:pt idx="1778">
                  <c:v>-26.111096073584701</c:v>
                </c:pt>
                <c:pt idx="1779">
                  <c:v>-26.7994849531227</c:v>
                </c:pt>
                <c:pt idx="1780">
                  <c:v>-27.474651404866599</c:v>
                </c:pt>
                <c:pt idx="1781">
                  <c:v>-28.1366019993491</c:v>
                </c:pt>
                <c:pt idx="1782">
                  <c:v>-28.785214897224702</c:v>
                </c:pt>
                <c:pt idx="1783">
                  <c:v>-29.420208504272399</c:v>
                </c:pt>
                <c:pt idx="1784">
                  <c:v>-30.0411214394911</c:v>
                </c:pt>
                <c:pt idx="1785">
                  <c:v>-30.647305167043299</c:v>
                </c:pt>
                <c:pt idx="1786">
                  <c:v>-31.237930194070401</c:v>
                </c:pt>
                <c:pt idx="1787">
                  <c:v>-31.812006168150301</c:v>
                </c:pt>
                <c:pt idx="1788">
                  <c:v>-32.368415514669401</c:v>
                </c:pt>
                <c:pt idx="1789">
                  <c:v>-32.905959439893898</c:v>
                </c:pt>
                <c:pt idx="1790">
                  <c:v>-33.423414208164097</c:v>
                </c:pt>
                <c:pt idx="1791">
                  <c:v>-33.919594621369697</c:v>
                </c:pt>
                <c:pt idx="1792">
                  <c:v>-34.393420684320702</c:v>
                </c:pt>
                <c:pt idx="1793">
                  <c:v>-34.843982740116502</c:v>
                </c:pt>
                <c:pt idx="1794">
                  <c:v>-35.270600178002098</c:v>
                </c:pt>
                <c:pt idx="1795">
                  <c:v>-35.672869294390601</c:v>
                </c:pt>
                <c:pt idx="1796">
                  <c:v>-36.050696894466597</c:v>
                </c:pt>
                <c:pt idx="1797">
                  <c:v>-36.404317453543797</c:v>
                </c:pt>
                <c:pt idx="1798">
                  <c:v>-36.734292859567297</c:v>
                </c:pt>
                <c:pt idx="1799">
                  <c:v>-37.0414948413313</c:v>
                </c:pt>
                <c:pt idx="1800">
                  <c:v>-37.327071189104402</c:v>
                </c:pt>
                <c:pt idx="1801">
                  <c:v>-37.592397855048603</c:v>
                </c:pt>
                <c:pt idx="1802">
                  <c:v>-37.839019983936502</c:v>
                </c:pt>
                <c:pt idx="1803">
                  <c:v>-38.068585791154597</c:v>
                </c:pt>
                <c:pt idx="1804">
                  <c:v>-38.282777798889903</c:v>
                </c:pt>
                <c:pt idx="1805">
                  <c:v>-38.483246038641198</c:v>
                </c:pt>
                <c:pt idx="1806">
                  <c:v>-38.671547324659798</c:v>
                </c:pt>
                <c:pt idx="1807">
                  <c:v>-38.849093732447898</c:v>
                </c:pt>
                <c:pt idx="1808">
                  <c:v>-39.017112239945597</c:v>
                </c:pt>
                <c:pt idx="1809">
                  <c:v>-39.176616314642203</c:v>
                </c:pt>
                <c:pt idx="1810">
                  <c:v>-39.328389192921897</c:v>
                </c:pt>
                <c:pt idx="1811">
                  <c:v>-39.472977818804402</c:v>
                </c:pt>
                <c:pt idx="1812">
                  <c:v>-39.610695958696297</c:v>
                </c:pt>
                <c:pt idx="1813">
                  <c:v>-39.741634845918398</c:v>
                </c:pt>
                <c:pt idx="1814">
                  <c:v>-39.865679722071597</c:v>
                </c:pt>
                <c:pt idx="1815">
                  <c:v>-39.982530741440897</c:v>
                </c:pt>
                <c:pt idx="1816">
                  <c:v>-40.0917268496774</c:v>
                </c:pt>
                <c:pt idx="1817">
                  <c:v>-40.192671427288097</c:v>
                </c:pt>
                <c:pt idx="1818">
                  <c:v>-40.2846587046906</c:v>
                </c:pt>
                <c:pt idx="1819">
                  <c:v>-40.366900215263499</c:v>
                </c:pt>
                <c:pt idx="1820">
                  <c:v>-40.4385508385744</c:v>
                </c:pt>
                <c:pt idx="1821">
                  <c:v>-40.498734242515603</c:v>
                </c:pt>
                <c:pt idx="1822">
                  <c:v>-40.546567696975899</c:v>
                </c:pt>
                <c:pt idx="1823">
                  <c:v>-40.581186274371802</c:v>
                </c:pt>
                <c:pt idx="1824">
                  <c:v>-40.601766389339602</c:v>
                </c:pt>
                <c:pt idx="1825">
                  <c:v>-40.607548496986702</c:v>
                </c:pt>
                <c:pt idx="1826">
                  <c:v>-40.597858600548498</c:v>
                </c:pt>
                <c:pt idx="1827">
                  <c:v>-40.572128045288203</c:v>
                </c:pt>
                <c:pt idx="1828">
                  <c:v>-40.529910926370597</c:v>
                </c:pt>
                <c:pt idx="1829">
                  <c:v>-40.470898340453601</c:v>
                </c:pt>
                <c:pt idx="1830">
                  <c:v>-40.394928678279697</c:v>
                </c:pt>
                <c:pt idx="1831">
                  <c:v>-40.301993191852603</c:v>
                </c:pt>
                <c:pt idx="1832">
                  <c:v>-40.192236173317198</c:v>
                </c:pt>
                <c:pt idx="1833">
                  <c:v>-40.065949248208398</c:v>
                </c:pt>
                <c:pt idx="1834">
                  <c:v>-39.9235595032983</c:v>
                </c:pt>
                <c:pt idx="1835">
                  <c:v>-39.765611432343199</c:v>
                </c:pt>
                <c:pt idx="1836">
                  <c:v>-39.592742996064203</c:v>
                </c:pt>
                <c:pt idx="1837">
                  <c:v>-39.405656450542502</c:v>
                </c:pt>
                <c:pt idx="1838">
                  <c:v>-39.205084953077403</c:v>
                </c:pt>
                <c:pt idx="1839">
                  <c:v>-38.991756230355101</c:v>
                </c:pt>
                <c:pt idx="1840">
                  <c:v>-38.766354744704401</c:v>
                </c:pt>
                <c:pt idx="1841">
                  <c:v>-38.529483828630497</c:v>
                </c:pt>
                <c:pt idx="1842">
                  <c:v>-38.281629206760599</c:v>
                </c:pt>
                <c:pt idx="1843">
                  <c:v>-38.023125212867797</c:v>
                </c:pt>
                <c:pt idx="1844">
                  <c:v>-37.754124856747801</c:v>
                </c:pt>
                <c:pt idx="1845">
                  <c:v>-37.474574718989601</c:v>
                </c:pt>
                <c:pt idx="1846">
                  <c:v>-37.184195466430999</c:v>
                </c:pt>
                <c:pt idx="1847">
                  <c:v>-36.882468600081801</c:v>
                </c:pt>
                <c:pt idx="1848">
                  <c:v>-36.568629880658399</c:v>
                </c:pt>
                <c:pt idx="1849">
                  <c:v>-36.2416697293692</c:v>
                </c:pt>
                <c:pt idx="1850">
                  <c:v>-35.900340770357701</c:v>
                </c:pt>
                <c:pt idx="1851">
                  <c:v>-35.543172556903798</c:v>
                </c:pt>
                <c:pt idx="1852">
                  <c:v>-35.168493393920699</c:v>
                </c:pt>
                <c:pt idx="1853">
                  <c:v>-34.774459028859603</c:v>
                </c:pt>
                <c:pt idx="1854">
                  <c:v>-34.359087845751802</c:v>
                </c:pt>
                <c:pt idx="1855">
                  <c:v>-33.920302089609898</c:v>
                </c:pt>
                <c:pt idx="1856">
                  <c:v>-33.455974576458203</c:v>
                </c:pt>
                <c:pt idx="1857">
                  <c:v>-32.963980268635503</c:v>
                </c:pt>
                <c:pt idx="1858">
                  <c:v>-32.442251946382903</c:v>
                </c:pt>
                <c:pt idx="1859">
                  <c:v>-31.8888389266601</c:v>
                </c:pt>
                <c:pt idx="1860">
                  <c:v>-31.301967375928601</c:v>
                </c:pt>
                <c:pt idx="1861">
                  <c:v>-30.680100345473999</c:v>
                </c:pt>
                <c:pt idx="1862">
                  <c:v>-30.021995388746799</c:v>
                </c:pt>
                <c:pt idx="1863">
                  <c:v>-29.326757590740701</c:v>
                </c:pt>
                <c:pt idx="1864">
                  <c:v>-28.593886004787699</c:v>
                </c:pt>
                <c:pt idx="1865">
                  <c:v>-27.823311743642801</c:v>
                </c:pt>
                <c:pt idx="1866">
                  <c:v>-27.015426238641201</c:v>
                </c:pt>
                <c:pt idx="1867">
                  <c:v>-26.171098455843602</c:v>
                </c:pt>
                <c:pt idx="1868">
                  <c:v>-25.2916801675138</c:v>
                </c:pt>
                <c:pt idx="1869">
                  <c:v>-24.378998752462898</c:v>
                </c:pt>
                <c:pt idx="1870">
                  <c:v>-23.435337460271398</c:v>
                </c:pt>
                <c:pt idx="1871">
                  <c:v>-22.463403606784698</c:v>
                </c:pt>
                <c:pt idx="1872">
                  <c:v>-21.466285691532999</c:v>
                </c:pt>
                <c:pt idx="1873">
                  <c:v>-20.4474008231299</c:v>
                </c:pt>
                <c:pt idx="1874">
                  <c:v>-19.410434048597899</c:v>
                </c:pt>
                <c:pt idx="1875">
                  <c:v>-18.359271268098801</c:v>
                </c:pt>
                <c:pt idx="1876">
                  <c:v>-17.297927483712801</c:v>
                </c:pt>
                <c:pt idx="1877">
                  <c:v>-16.230472227380499</c:v>
                </c:pt>
                <c:pt idx="1878">
                  <c:v>-15.160954119964799</c:v>
                </c:pt>
                <c:pt idx="1879">
                  <c:v>-14.0933265964974</c:v>
                </c:pt>
                <c:pt idx="1880">
                  <c:v>-13.031376870639599</c:v>
                </c:pt>
                <c:pt idx="1881">
                  <c:v>-11.9786601927027</c:v>
                </c:pt>
                <c:pt idx="1882">
                  <c:v>-10.9384413717915</c:v>
                </c:pt>
                <c:pt idx="1883">
                  <c:v>-9.9136453753549798</c:v>
                </c:pt>
                <c:pt idx="1884">
                  <c:v>-8.9068185803169104</c:v>
                </c:pt>
                <c:pt idx="1885">
                  <c:v>-7.9201019236720196</c:v>
                </c:pt>
                <c:pt idx="1886">
                  <c:v>-6.9552167886310503</c:v>
                </c:pt>
                <c:pt idx="1887">
                  <c:v>-6.0134639821413796</c:v>
                </c:pt>
                <c:pt idx="1888">
                  <c:v>-5.0957356543086298</c:v>
                </c:pt>
                <c:pt idx="1889">
                  <c:v>-4.2025395383185096</c:v>
                </c:pt>
                <c:pt idx="1890">
                  <c:v>-3.3340344833267102</c:v>
                </c:pt>
                <c:pt idx="1891">
                  <c:v>-2.49007589211514</c:v>
                </c:pt>
                <c:pt idx="1892">
                  <c:v>-1.6702693063212899</c:v>
                </c:pt>
                <c:pt idx="1893">
                  <c:v>-0.87402996083177098</c:v>
                </c:pt>
                <c:pt idx="1894">
                  <c:v>-0.100645671624016</c:v>
                </c:pt>
                <c:pt idx="1895">
                  <c:v>0.65065995449108005</c:v>
                </c:pt>
                <c:pt idx="1896">
                  <c:v>1.3806671223728899</c:v>
                </c:pt>
                <c:pt idx="1897">
                  <c:v>2.0901052002890701</c:v>
                </c:pt>
                <c:pt idx="1898">
                  <c:v>2.7796063588717699</c:v>
                </c:pt>
                <c:pt idx="1899">
                  <c:v>3.44966957730679</c:v>
                </c:pt>
                <c:pt idx="1900">
                  <c:v>4.1006365611821103</c:v>
                </c:pt>
                <c:pt idx="1901">
                  <c:v>4.7326803928576098</c:v>
                </c:pt>
                <c:pt idx="1902">
                  <c:v>5.3458068247931401</c:v>
                </c:pt>
                <c:pt idx="1903">
                  <c:v>5.93986718952742</c:v>
                </c:pt>
                <c:pt idx="1904">
                  <c:v>6.5145811441043699</c:v>
                </c:pt>
                <c:pt idx="1905">
                  <c:v>7.0695670173495904</c:v>
                </c:pt>
                <c:pt idx="1906">
                  <c:v>7.6043773620182398</c:v>
                </c:pt>
                <c:pt idx="1907">
                  <c:v>8.1185373061688697</c:v>
                </c:pt>
                <c:pt idx="1908">
                  <c:v>8.6115833513941098</c:v>
                </c:pt>
                <c:pt idx="1909">
                  <c:v>9.0831003631359302</c:v>
                </c:pt>
                <c:pt idx="1910">
                  <c:v>9.5327546572485193</c:v>
                </c:pt>
                <c:pt idx="1911">
                  <c:v>9.9603213206169894</c:v>
                </c:pt>
                <c:pt idx="1912">
                  <c:v>10.365704226975801</c:v>
                </c:pt>
                <c:pt idx="1913">
                  <c:v>10.748947632723199</c:v>
                </c:pt>
                <c:pt idx="1914">
                  <c:v>11.1102387460404</c:v>
                </c:pt>
                <c:pt idx="1915">
                  <c:v>11.449901221531499</c:v>
                </c:pt>
                <c:pt idx="1916">
                  <c:v>11.7683801263346</c:v>
                </c:pt>
                <c:pt idx="1917">
                  <c:v>12.0662195531495</c:v>
                </c:pt>
                <c:pt idx="1918">
                  <c:v>12.344034671185</c:v>
                </c:pt>
                <c:pt idx="1919">
                  <c:v>12.602480484458001</c:v>
                </c:pt>
                <c:pt idx="1920">
                  <c:v>12.842219795635801</c:v>
                </c:pt>
                <c:pt idx="1921">
                  <c:v>13.0638928291716</c:v>
                </c:pt>
                <c:pt idx="1922">
                  <c:v>13.2680906992834</c:v>
                </c:pt>
                <c:pt idx="1923">
                  <c:v>13.455334484305601</c:v>
                </c:pt>
                <c:pt idx="1924">
                  <c:v>13.626061146813299</c:v>
                </c:pt>
                <c:pt idx="1925">
                  <c:v>13.780616967222301</c:v>
                </c:pt>
                <c:pt idx="1926">
                  <c:v>13.9192585924055</c:v>
                </c:pt>
                <c:pt idx="1927">
                  <c:v>14.0421612991665</c:v>
                </c:pt>
                <c:pt idx="1928">
                  <c:v>14.1494336557636</c:v>
                </c:pt>
                <c:pt idx="1929">
                  <c:v>14.241137394663699</c:v>
                </c:pt>
                <c:pt idx="1930">
                  <c:v>14.3173109525724</c:v>
                </c:pt>
                <c:pt idx="1931">
                  <c:v>14.3779948302936</c:v>
                </c:pt>
                <c:pt idx="1932">
                  <c:v>14.423256760623801</c:v>
                </c:pt>
                <c:pt idx="1933">
                  <c:v>14.453214698347599</c:v>
                </c:pt>
                <c:pt idx="1934">
                  <c:v>14.4680558531415</c:v>
                </c:pt>
                <c:pt idx="1935">
                  <c:v>14.468050330320599</c:v>
                </c:pt>
                <c:pt idx="1936">
                  <c:v>14.4535583807034</c:v>
                </c:pt>
                <c:pt idx="1937">
                  <c:v>14.425030766570201</c:v>
                </c:pt>
                <c:pt idx="1938">
                  <c:v>14.383002326159399</c:v>
                </c:pt>
                <c:pt idx="1939">
                  <c:v>14.328079443296501</c:v>
                </c:pt>
                <c:pt idx="1940">
                  <c:v>14.260922695472001</c:v>
                </c:pt>
                <c:pt idx="1941">
                  <c:v>14.182226288730099</c:v>
                </c:pt>
                <c:pt idx="1942">
                  <c:v>14.092695881419299</c:v>
                </c:pt>
                <c:pt idx="1943">
                  <c:v>13.9930261090926</c:v>
                </c:pt>
                <c:pt idx="1944">
                  <c:v>13.8838787176692</c:v>
                </c:pt>
                <c:pt idx="1945">
                  <c:v>13.765861841867901</c:v>
                </c:pt>
                <c:pt idx="1946">
                  <c:v>13.6395106997218</c:v>
                </c:pt>
                <c:pt idx="1947">
                  <c:v>13.505269804341999</c:v>
                </c:pt>
                <c:pt idx="1948">
                  <c:v>13.3634766841523</c:v>
                </c:pt>
                <c:pt idx="1949">
                  <c:v>13.214347042006599</c:v>
                </c:pt>
                <c:pt idx="1950">
                  <c:v>13.0579612894302</c:v>
                </c:pt>
                <c:pt idx="1951">
                  <c:v>12.894252464075899</c:v>
                </c:pt>
                <c:pt idx="1952">
                  <c:v>12.722995641580299</c:v>
                </c:pt>
                <c:pt idx="1953">
                  <c:v>12.5437990493503</c:v>
                </c:pt>
                <c:pt idx="1954">
                  <c:v>12.356097165765499</c:v>
                </c:pt>
                <c:pt idx="1955">
                  <c:v>12.159146148408</c:v>
                </c:pt>
                <c:pt idx="1956">
                  <c:v>11.952021976146</c:v>
                </c:pt>
                <c:pt idx="1957">
                  <c:v>11.7336216961681</c:v>
                </c:pt>
                <c:pt idx="1958">
                  <c:v>11.5026681355183</c:v>
                </c:pt>
                <c:pt idx="1959">
                  <c:v>11.2577183892507</c:v>
                </c:pt>
                <c:pt idx="1960">
                  <c:v>10.9971763550856</c:v>
                </c:pt>
                <c:pt idx="1961">
                  <c:v>10.719309542169601</c:v>
                </c:pt>
                <c:pt idx="1962">
                  <c:v>10.4222703097311</c:v>
                </c:pt>
                <c:pt idx="1963">
                  <c:v>10.1041215542107</c:v>
                </c:pt>
                <c:pt idx="1964">
                  <c:v>9.7628666385152894</c:v>
                </c:pt>
                <c:pt idx="1965">
                  <c:v>9.3964830401535799</c:v>
                </c:pt>
                <c:pt idx="1966">
                  <c:v>9.0029587858331208</c:v>
                </c:pt>
                <c:pt idx="1967">
                  <c:v>8.5803302652374391</c:v>
                </c:pt>
                <c:pt idx="1968">
                  <c:v>8.12671960827549</c:v>
                </c:pt>
                <c:pt idx="1969">
                  <c:v>7.6403696949003503</c:v>
                </c:pt>
                <c:pt idx="1970">
                  <c:v>7.1196751776394498</c:v>
                </c:pt>
                <c:pt idx="1971">
                  <c:v>6.5632085276162702</c:v>
                </c:pt>
                <c:pt idx="1972">
                  <c:v>5.9697408237660303</c:v>
                </c:pt>
                <c:pt idx="1973">
                  <c:v>5.3382576126878103</c:v>
                </c:pt>
                <c:pt idx="1974">
                  <c:v>4.6679706105663996</c:v>
                </c:pt>
                <c:pt idx="1975">
                  <c:v>3.9583262946406399</c:v>
                </c:pt>
                <c:pt idx="1976">
                  <c:v>3.2090125478799401</c:v>
                </c:pt>
                <c:pt idx="1977">
                  <c:v>2.41996448952625</c:v>
                </c:pt>
                <c:pt idx="1978">
                  <c:v>1.59137046543003</c:v>
                </c:pt>
                <c:pt idx="1979">
                  <c:v>0.72367890936534596</c:v>
                </c:pt>
                <c:pt idx="1980">
                  <c:v>-0.18239355890985301</c:v>
                </c:pt>
                <c:pt idx="1981">
                  <c:v>-1.12585284372155</c:v>
                </c:pt>
                <c:pt idx="1982">
                  <c:v>-2.1054173869180302</c:v>
                </c:pt>
                <c:pt idx="1983">
                  <c:v>-3.1195084210813602</c:v>
                </c:pt>
                <c:pt idx="1984">
                  <c:v>-4.1662417639226899</c:v>
                </c:pt>
                <c:pt idx="1985">
                  <c:v>-5.2434226884035899</c:v>
                </c:pt>
                <c:pt idx="1986">
                  <c:v>-6.3485454824636296</c:v>
                </c:pt>
                <c:pt idx="1987">
                  <c:v>-7.4787992444821603</c:v>
                </c:pt>
                <c:pt idx="1988">
                  <c:v>-8.6310812629981601</c:v>
                </c:pt>
                <c:pt idx="1989">
                  <c:v>-9.8020190203442308</c:v>
                </c:pt>
                <c:pt idx="1990">
                  <c:v>-10.9880014617335</c:v>
                </c:pt>
                <c:pt idx="1991">
                  <c:v>-12.185219712922899</c:v>
                </c:pt>
                <c:pt idx="1992">
                  <c:v>-13.389716940561501</c:v>
                </c:pt>
                <c:pt idx="1993">
                  <c:v>-14.5974465417543</c:v>
                </c:pt>
                <c:pt idx="1994">
                  <c:v>-15.8043373054897</c:v>
                </c:pt>
                <c:pt idx="1995">
                  <c:v>-17.006363580842301</c:v>
                </c:pt>
                <c:pt idx="1996">
                  <c:v>-18.199617828364399</c:v>
                </c:pt>
                <c:pt idx="1997">
                  <c:v>-19.380382308564698</c:v>
                </c:pt>
                <c:pt idx="1998">
                  <c:v>-20.5451961977178</c:v>
                </c:pt>
                <c:pt idx="1999">
                  <c:v>-21.690914217031299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845120"/>
        <c:axId val="751841592"/>
      </c:lineChart>
      <c:lineChart>
        <c:grouping val="standard"/>
        <c:varyColors val="0"/>
        <c:ser>
          <c:idx val="1"/>
          <c:order val="1"/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Sheet1!$B$1:$B$2000</c:f>
              <c:numCache>
                <c:formatCode>General</c:formatCode>
                <c:ptCount val="2000"/>
                <c:pt idx="0">
                  <c:v>0.96806230334021504</c:v>
                </c:pt>
                <c:pt idx="1">
                  <c:v>1.00449642331001</c:v>
                </c:pt>
                <c:pt idx="2">
                  <c:v>1.0382931167159299</c:v>
                </c:pt>
                <c:pt idx="3">
                  <c:v>1.06907903010461</c:v>
                </c:pt>
                <c:pt idx="4">
                  <c:v>1.0965249641932699</c:v>
                </c:pt>
                <c:pt idx="5">
                  <c:v>1.1203528448002</c:v>
                </c:pt>
                <c:pt idx="6">
                  <c:v>1.14034112347281</c:v>
                </c:pt>
                <c:pt idx="7">
                  <c:v>1.1563285902272</c:v>
                </c:pt>
                <c:pt idx="8">
                  <c:v>1.1682166020078599</c:v>
                </c:pt>
                <c:pt idx="9">
                  <c:v>1.1759697716678701</c:v>
                </c:pt>
                <c:pt idx="10">
                  <c:v>1.17961521463403</c:v>
                </c:pt>
                <c:pt idx="11">
                  <c:v>1.17924049249714</c:v>
                </c:pt>
                <c:pt idx="12">
                  <c:v>1.17499041424927</c:v>
                </c:pt>
                <c:pt idx="13">
                  <c:v>1.1670628596369199</c:v>
                </c:pt>
                <c:pt idx="14">
                  <c:v>1.1557037795134599</c:v>
                </c:pt>
                <c:pt idx="15">
                  <c:v>1.1412015046778601</c:v>
                </c:pt>
                <c:pt idx="16">
                  <c:v>1.12388045934255</c:v>
                </c:pt>
                <c:pt idx="17">
                  <c:v>1.1040943393081799</c:v>
                </c:pt>
                <c:pt idx="18">
                  <c:v>1.08221879290134</c:v>
                </c:pt>
                <c:pt idx="19">
                  <c:v>1.05864364242283</c:v>
                </c:pt>
                <c:pt idx="20">
                  <c:v>1.0337647032791999</c:v>
                </c:pt>
                <c:pt idx="21">
                  <c:v>1.0079752910862501</c:v>
                </c:pt>
                <c:pt idx="22">
                  <c:v>0.98165754962212204</c:v>
                </c:pt>
                <c:pt idx="23">
                  <c:v>0.955173783376564</c:v>
                </c:pt>
                <c:pt idx="24">
                  <c:v>0.92885803676475498</c:v>
                </c:pt>
                <c:pt idx="25">
                  <c:v>0.90300822364181099</c:v>
                </c:pt>
                <c:pt idx="26">
                  <c:v>0.87787916445535297</c:v>
                </c:pt>
                <c:pt idx="27">
                  <c:v>0.853676915897019</c:v>
                </c:pt>
                <c:pt idx="28">
                  <c:v>0.83055476111177395</c:v>
                </c:pt>
                <c:pt idx="29">
                  <c:v>0.808611162151049</c:v>
                </c:pt>
                <c:pt idx="30">
                  <c:v>0.787889875124687</c:v>
                </c:pt>
                <c:pt idx="31">
                  <c:v>0.76838231803761803</c:v>
                </c:pt>
                <c:pt idx="32">
                  <c:v>0.75003217592138904</c:v>
                </c:pt>
                <c:pt idx="33">
                  <c:v>0.73274211379383003</c:v>
                </c:pt>
                <c:pt idx="34">
                  <c:v>0.71638231428073795</c:v>
                </c:pt>
                <c:pt idx="35">
                  <c:v>0.700800362982273</c:v>
                </c:pt>
                <c:pt idx="36">
                  <c:v>0.685831835462416</c:v>
                </c:pt>
                <c:pt idx="37">
                  <c:v>0.67131086036047505</c:v>
                </c:pt>
                <c:pt idx="38">
                  <c:v>0.65707991658730702</c:v>
                </c:pt>
                <c:pt idx="39">
                  <c:v>0.64299812072338802</c:v>
                </c:pt>
                <c:pt idx="40">
                  <c:v>0.62894734485465598</c:v>
                </c:pt>
                <c:pt idx="41">
                  <c:v>0.61483578067842004</c:v>
                </c:pt>
                <c:pt idx="42">
                  <c:v>0.60059896879228103</c:v>
                </c:pt>
                <c:pt idx="43">
                  <c:v>0.58619864448839698</c:v>
                </c:pt>
                <c:pt idx="44">
                  <c:v>0.57161989932355295</c:v>
                </c:pt>
                <c:pt idx="45">
                  <c:v>0.556867167035488</c:v>
                </c:pt>
                <c:pt idx="46">
                  <c:v>0.54195950578323404</c:v>
                </c:pt>
                <c:pt idx="47">
                  <c:v>0.52692560326888105</c:v>
                </c:pt>
                <c:pt idx="48">
                  <c:v>0.51179886932897101</c:v>
                </c:pt>
                <c:pt idx="49">
                  <c:v>0.49661290954348702</c:v>
                </c:pt>
                <c:pt idx="50">
                  <c:v>0.48139762470927799</c:v>
                </c:pt>
                <c:pt idx="51">
                  <c:v>0.46617616073843698</c:v>
                </c:pt>
                <c:pt idx="52">
                  <c:v>0.45096290270264999</c:v>
                </c:pt>
                <c:pt idx="53">
                  <c:v>0.43576263075690702</c:v>
                </c:pt>
                <c:pt idx="54">
                  <c:v>0.42057084769898101</c:v>
                </c:pt>
                <c:pt idx="55">
                  <c:v>0.40537519003432099</c:v>
                </c:pt>
                <c:pt idx="56">
                  <c:v>0.39015777539936702</c:v>
                </c:pt>
                <c:pt idx="57">
                  <c:v>0.37489830823730402</c:v>
                </c:pt>
                <c:pt idx="58">
                  <c:v>0.35957771754096601</c:v>
                </c:pt>
                <c:pt idx="59">
                  <c:v>0.34418200891300099</c:v>
                </c:pt>
                <c:pt idx="60">
                  <c:v>0.32870591828610302</c:v>
                </c:pt>
                <c:pt idx="61">
                  <c:v>0.31315592573129902</c:v>
                </c:pt>
                <c:pt idx="62">
                  <c:v>0.29755224864526097</c:v>
                </c:pt>
                <c:pt idx="63">
                  <c:v>0.28192955328637997</c:v>
                </c:pt>
                <c:pt idx="64">
                  <c:v>0.26633626187878601</c:v>
                </c:pt>
                <c:pt idx="65">
                  <c:v>0.25083246774732199</c:v>
                </c:pt>
                <c:pt idx="66">
                  <c:v>0.23548659527860899</c:v>
                </c:pt>
                <c:pt idx="67">
                  <c:v>0.220371047158825</c:v>
                </c:pt>
                <c:pt idx="68">
                  <c:v>0.20555715491702301</c:v>
                </c:pt>
                <c:pt idx="69">
                  <c:v>0.19110977948529501</c:v>
                </c:pt>
                <c:pt idx="70">
                  <c:v>0.177081904241359</c:v>
                </c:pt>
                <c:pt idx="71">
                  <c:v>0.16350955131658501</c:v>
                </c:pt>
                <c:pt idx="72">
                  <c:v>0.15040735653850401</c:v>
                </c:pt>
                <c:pt idx="73">
                  <c:v>0.13776516207400399</c:v>
                </c:pt>
                <c:pt idx="74">
                  <c:v>0.125546010767113</c:v>
                </c:pt>
                <c:pt idx="75">
                  <c:v>0.113685902700282</c:v>
                </c:pt>
                <c:pt idx="76">
                  <c:v>0.10209553225080099</c:v>
                </c:pt>
                <c:pt idx="77">
                  <c:v>9.0663957365988396E-2</c:v>
                </c:pt>
                <c:pt idx="78">
                  <c:v>7.9263874389612202E-2</c:v>
                </c:pt>
                <c:pt idx="79">
                  <c:v>6.77580102574213E-2</c:v>
                </c:pt>
                <c:pt idx="80">
                  <c:v>5.6006118078295503E-2</c:v>
                </c:pt>
                <c:pt idx="81">
                  <c:v>4.3872102694102799E-2</c:v>
                </c:pt>
                <c:pt idx="82">
                  <c:v>3.1230850210818499E-2</c:v>
                </c:pt>
                <c:pt idx="83">
                  <c:v>1.79743785437823E-2</c:v>
                </c:pt>
                <c:pt idx="84">
                  <c:v>4.01698181005872E-3</c:v>
                </c:pt>
                <c:pt idx="85">
                  <c:v>-1.0700877752529E-2</c:v>
                </c:pt>
                <c:pt idx="86">
                  <c:v>-2.6210084029790501E-2</c:v>
                </c:pt>
                <c:pt idx="87">
                  <c:v>-4.2511862454316901E-2</c:v>
                </c:pt>
                <c:pt idx="88">
                  <c:v>-5.9578276162259303E-2</c:v>
                </c:pt>
                <c:pt idx="89">
                  <c:v>-7.7354200774613996E-2</c:v>
                </c:pt>
                <c:pt idx="90">
                  <c:v>-9.5760715329070101E-2</c:v>
                </c:pt>
                <c:pt idx="91">
                  <c:v>-0.11469979482386999</c:v>
                </c:pt>
                <c:pt idx="92">
                  <c:v>-0.13406011674776799</c:v>
                </c:pt>
                <c:pt idx="93">
                  <c:v>-0.15372371203969101</c:v>
                </c:pt>
                <c:pt idx="94">
                  <c:v>-0.173573131760202</c:v>
                </c:pt>
                <c:pt idx="95">
                  <c:v>-0.19349878260448</c:v>
                </c:pt>
                <c:pt idx="96">
                  <c:v>-0.21340609406330299</c:v>
                </c:pt>
                <c:pt idx="97">
                  <c:v>-0.233222195536783</c:v>
                </c:pt>
                <c:pt idx="98">
                  <c:v>-0.25290179733019402</c:v>
                </c:pt>
                <c:pt idx="99">
                  <c:v>-0.27243198845042599</c:v>
                </c:pt>
                <c:pt idx="100">
                  <c:v>-0.29183568314315</c:v>
                </c:pt>
                <c:pt idx="101">
                  <c:v>-0.311173464057176</c:v>
                </c:pt>
                <c:pt idx="102">
                  <c:v>-0.33054359036809799</c:v>
                </c:pt>
                <c:pt idx="103">
                  <c:v>-0.35007997431036803</c:v>
                </c:pt>
                <c:pt idx="104">
                  <c:v>-0.369947982913443</c:v>
                </c:pt>
                <c:pt idx="105">
                  <c:v>-0.39033799652796902</c:v>
                </c:pt>
                <c:pt idx="106">
                  <c:v>-0.41145676121418601</c:v>
                </c:pt>
                <c:pt idx="107">
                  <c:v>-0.43351671444784001</c:v>
                </c:pt>
                <c:pt idx="108">
                  <c:v>-0.456723632831253</c:v>
                </c:pt>
                <c:pt idx="109">
                  <c:v>-0.481263123327827</c:v>
                </c:pt>
                <c:pt idx="110">
                  <c:v>-0.50728663667768903</c:v>
                </c:pt>
                <c:pt idx="111">
                  <c:v>-0.53489781760974797</c:v>
                </c:pt>
                <c:pt idx="112">
                  <c:v>-0.56414012048386797</c:v>
                </c:pt>
                <c:pt idx="113">
                  <c:v>-0.59498668521037301</c:v>
                </c:pt>
                <c:pt idx="114">
                  <c:v>-0.62733340504595103</c:v>
                </c:pt>
                <c:pt idx="115">
                  <c:v>-0.66099583365405001</c:v>
                </c:pt>
                <c:pt idx="116">
                  <c:v>-0.695710107332983</c:v>
                </c:pt>
                <c:pt idx="117">
                  <c:v>-0.73113759668598299</c:v>
                </c:pt>
                <c:pt idx="118">
                  <c:v>-0.76687273829900904</c:v>
                </c:pt>
                <c:pt idx="119">
                  <c:v>-0.80245344513876404</c:v>
                </c:pt>
                <c:pt idx="120">
                  <c:v>-0.837373542939025</c:v>
                </c:pt>
                <c:pt idx="121">
                  <c:v>-0.87109673281209099</c:v>
                </c:pt>
                <c:pt idx="122">
                  <c:v>-0.90307161088647903</c:v>
                </c:pt>
                <c:pt idx="123">
                  <c:v>-0.932747297285897</c:v>
                </c:pt>
                <c:pt idx="124">
                  <c:v>-0.95958925165415598</c:v>
                </c:pt>
                <c:pt idx="125">
                  <c:v>-0.98309487521038397</c:v>
                </c:pt>
                <c:pt idx="126">
                  <c:v>-1.00280850908311</c:v>
                </c:pt>
                <c:pt idx="127">
                  <c:v>-1.0183354373404001</c:v>
                </c:pt>
                <c:pt idx="128">
                  <c:v>-1.02935450590888</c:v>
                </c:pt>
                <c:pt idx="129">
                  <c:v>-1.03562898857904</c:v>
                </c:pt>
                <c:pt idx="130">
                  <c:v>-1.03701536238258</c:v>
                </c:pt>
                <c:pt idx="131">
                  <c:v>-1.0334696699891599</c:v>
                </c:pt>
                <c:pt idx="132">
                  <c:v>-1.02505112425284</c:v>
                </c:pt>
                <c:pt idx="133">
                  <c:v>-1.0119225635965401</c:v>
                </c:pt>
                <c:pt idx="134">
                  <c:v>-0.99434735495230497</c:v>
                </c:pt>
                <c:pt idx="135">
                  <c:v>-0.97268245228427497</c:v>
                </c:pt>
                <c:pt idx="136">
                  <c:v>-0.94736762260271201</c:v>
                </c:pt>
                <c:pt idx="137">
                  <c:v>-0.91891130271771704</c:v>
                </c:pt>
                <c:pt idx="138">
                  <c:v>-0.88787396469080604</c:v>
                </c:pt>
                <c:pt idx="139">
                  <c:v>-0.85485006730294799</c:v>
                </c:pt>
                <c:pt idx="140">
                  <c:v>-0.820449634542882</c:v>
                </c:pt>
                <c:pt idx="141">
                  <c:v>-0.78528033473669001</c:v>
                </c:pt>
                <c:pt idx="142">
                  <c:v>-0.74993073220400697</c:v>
                </c:pt>
                <c:pt idx="143">
                  <c:v>-0.71495518591181895</c:v>
                </c:pt>
                <c:pt idx="144">
                  <c:v>-0.68086069224466395</c:v>
                </c:pt>
                <c:pt idx="145">
                  <c:v>-0.64809583137840199</c:v>
                </c:pt>
                <c:pt idx="146">
                  <c:v>-0.61704189168175105</c:v>
                </c:pt>
                <c:pt idx="147">
                  <c:v>-0.58800620214307397</c:v>
                </c:pt>
                <c:pt idx="148">
                  <c:v>-0.56121766863423905</c:v>
                </c:pt>
                <c:pt idx="149">
                  <c:v>-0.53682446804926398</c:v>
                </c:pt>
                <c:pt idx="150">
                  <c:v>-0.51489381581839</c:v>
                </c:pt>
                <c:pt idx="151">
                  <c:v>-0.49541370163839799</c:v>
                </c:pt>
                <c:pt idx="152">
                  <c:v>-0.47829648294983701</c:v>
                </c:pt>
                <c:pt idx="153">
                  <c:v>-0.46338423958461</c:v>
                </c:pt>
                <c:pt idx="154">
                  <c:v>-0.45045585158488399</c:v>
                </c:pt>
                <c:pt idx="155">
                  <c:v>-0.43923587304239597</c:v>
                </c:pt>
                <c:pt idx="156">
                  <c:v>-0.42940538453756</c:v>
                </c:pt>
                <c:pt idx="157">
                  <c:v>-0.42061500413883501</c:v>
                </c:pt>
                <c:pt idx="158">
                  <c:v>-0.41250001769351002</c:v>
                </c:pt>
                <c:pt idx="159">
                  <c:v>-0.40469717339512801</c:v>
                </c:pt>
                <c:pt idx="160">
                  <c:v>-0.39686224809396697</c:v>
                </c:pt>
                <c:pt idx="161">
                  <c:v>-0.388687198607929</c:v>
                </c:pt>
                <c:pt idx="162">
                  <c:v>-0.37991556075844801</c:v>
                </c:pt>
                <c:pt idx="163">
                  <c:v>-0.37035467427214602</c:v>
                </c:pt>
                <c:pt idx="164">
                  <c:v>-0.35988333484565899</c:v>
                </c:pt>
                <c:pt idx="165">
                  <c:v>-0.3484537867661</c:v>
                </c:pt>
                <c:pt idx="166">
                  <c:v>-0.336087680524983</c:v>
                </c:pt>
                <c:pt idx="167">
                  <c:v>-0.32286657609880398</c:v>
                </c:pt>
                <c:pt idx="168">
                  <c:v>-0.308918433116386</c:v>
                </c:pt>
                <c:pt idx="169">
                  <c:v>-0.29440202055367998</c:v>
                </c:pt>
                <c:pt idx="170">
                  <c:v>-0.27949123125418401</c:v>
                </c:pt>
                <c:pt idx="171">
                  <c:v>-0.26436097685245102</c:v>
                </c:pt>
                <c:pt idx="172">
                  <c:v>-0.249175791823291</c:v>
                </c:pt>
                <c:pt idx="173">
                  <c:v>-0.23408162655342901</c:v>
                </c:pt>
                <c:pt idx="174">
                  <c:v>-0.21920069810257201</c:v>
                </c:pt>
                <c:pt idx="175">
                  <c:v>-0.20462882871091301</c:v>
                </c:pt>
                <c:pt idx="176">
                  <c:v>-0.190434543736131</c:v>
                </c:pt>
                <c:pt idx="177">
                  <c:v>-0.17665935191516299</c:v>
                </c:pt>
                <c:pt idx="178">
                  <c:v>-0.16331897206347901</c:v>
                </c:pt>
                <c:pt idx="179">
                  <c:v>-0.150405549571349</c:v>
                </c:pt>
                <c:pt idx="180">
                  <c:v>-0.13789092826628699</c:v>
                </c:pt>
                <c:pt idx="181">
                  <c:v>-0.125730851908056</c:v>
                </c:pt>
                <c:pt idx="182">
                  <c:v>-0.11386976934243601</c:v>
                </c:pt>
                <c:pt idx="183">
                  <c:v>-0.10224584463655299</c:v>
                </c:pt>
                <c:pt idx="184">
                  <c:v>-9.0795812502392395E-2</c:v>
                </c:pt>
                <c:pt idx="185">
                  <c:v>-7.9459392178908003E-2</c:v>
                </c:pt>
                <c:pt idx="186">
                  <c:v>-6.8183033255230896E-2</c:v>
                </c:pt>
                <c:pt idx="187">
                  <c:v>-5.6922814556017401E-2</c:v>
                </c:pt>
                <c:pt idx="188">
                  <c:v>-4.5646367430805398E-2</c:v>
                </c:pt>
                <c:pt idx="189">
                  <c:v>-3.4333752478868697E-2</c:v>
                </c:pt>
                <c:pt idx="190">
                  <c:v>-2.2977278704065199E-2</c:v>
                </c:pt>
                <c:pt idx="191">
                  <c:v>-1.1580311779003E-2</c:v>
                </c:pt>
                <c:pt idx="192">
                  <c:v>-1.5517204881732E-4</c:v>
                </c:pt>
                <c:pt idx="193">
                  <c:v>1.1279728204208099E-2</c:v>
                </c:pt>
                <c:pt idx="194">
                  <c:v>2.2703315914245799E-2</c:v>
                </c:pt>
                <c:pt idx="195">
                  <c:v>3.4095628242400998E-2</c:v>
                </c:pt>
                <c:pt idx="196">
                  <c:v>4.54416681085981E-2</c:v>
                </c:pt>
                <c:pt idx="197">
                  <c:v>5.6735077452316297E-2</c:v>
                </c:pt>
                <c:pt idx="198">
                  <c:v>6.7981370027776905E-2</c:v>
                </c:pt>
                <c:pt idx="199">
                  <c:v>7.9200494239259497E-2</c:v>
                </c:pt>
                <c:pt idx="200">
                  <c:v>9.0428540649774902E-2</c:v>
                </c:pt>
                <c:pt idx="201">
                  <c:v>0.101718463190167</c:v>
                </c:pt>
                <c:pt idx="202">
                  <c:v>0.113139746067713</c:v>
                </c:pt>
                <c:pt idx="203">
                  <c:v>0.124777018283943</c:v>
                </c:pt>
                <c:pt idx="204">
                  <c:v>0.13672768793759699</c:v>
                </c:pt>
                <c:pt idx="205">
                  <c:v>0.14909873100124599</c:v>
                </c:pt>
                <c:pt idx="206">
                  <c:v>0.16200282018763101</c:v>
                </c:pt>
                <c:pt idx="207">
                  <c:v>0.17555401909042301</c:v>
                </c:pt>
                <c:pt idx="208">
                  <c:v>0.18986329733768101</c:v>
                </c:pt>
                <c:pt idx="209">
                  <c:v>0.20503414796209499</c:v>
                </c:pt>
                <c:pt idx="210">
                  <c:v>0.22115861130081199</c:v>
                </c:pt>
                <c:pt idx="211">
                  <c:v>0.23831402601002299</c:v>
                </c:pt>
                <c:pt idx="212">
                  <c:v>0.25656081635727201</c:v>
                </c:pt>
                <c:pt idx="213">
                  <c:v>0.27594154473342802</c:v>
                </c:pt>
                <c:pt idx="214">
                  <c:v>0.29648127777216599</c:v>
                </c:pt>
                <c:pt idx="215">
                  <c:v>0.31818906995053498</c:v>
                </c:pt>
                <c:pt idx="216">
                  <c:v>0.34106016831632902</c:v>
                </c:pt>
                <c:pt idx="217">
                  <c:v>0.36507847669867699</c:v>
                </c:pt>
                <c:pt idx="218">
                  <c:v>0.39021888372993602</c:v>
                </c:pt>
                <c:pt idx="219">
                  <c:v>0.416449186215889</c:v>
                </c:pt>
                <c:pt idx="220">
                  <c:v>0.443731462834972</c:v>
                </c:pt>
                <c:pt idx="221">
                  <c:v>0.472022842360655</c:v>
                </c:pt>
                <c:pt idx="222">
                  <c:v>0.50127566311055805</c:v>
                </c:pt>
                <c:pt idx="223">
                  <c:v>0.53143704938078795</c:v>
                </c:pt>
                <c:pt idx="224">
                  <c:v>0.56244795162624295</c:v>
                </c:pt>
                <c:pt idx="225">
                  <c:v>0.59424171778684698</c:v>
                </c:pt>
                <c:pt idx="226">
                  <c:v>0.62674228404316801</c:v>
                </c:pt>
                <c:pt idx="227">
                  <c:v>0.65986209298381504</c:v>
                </c:pt>
                <c:pt idx="228">
                  <c:v>0.69349986557804399</c:v>
                </c:pt>
                <c:pt idx="229">
                  <c:v>0.72753837263209997</c:v>
                </c:pt>
                <c:pt idx="230">
                  <c:v>0.76184237168413904</c:v>
                </c:pt>
                <c:pt idx="231">
                  <c:v>0.79625688985292697</c:v>
                </c:pt>
                <c:pt idx="232">
                  <c:v>0.83060603390082099</c:v>
                </c:pt>
                <c:pt idx="233">
                  <c:v>0.86469249512665403</c:v>
                </c:pt>
                <c:pt idx="234">
                  <c:v>0.89829789232746304</c:v>
                </c:pt>
                <c:pt idx="235">
                  <c:v>0.93118405953573502</c:v>
                </c:pt>
                <c:pt idx="236">
                  <c:v>0.96309533259015701</c:v>
                </c:pt>
                <c:pt idx="237">
                  <c:v>0.99376182552709103</c:v>
                </c:pt>
                <c:pt idx="238">
                  <c:v>1.02290363397849</c:v>
                </c:pt>
                <c:pt idx="239">
                  <c:v>1.0502358783578101</c:v>
                </c:pt>
                <c:pt idx="240">
                  <c:v>1.0754745013829901</c:v>
                </c:pt>
                <c:pt idx="241">
                  <c:v>1.09834272946489</c:v>
                </c:pt>
                <c:pt idx="242">
                  <c:v>1.1185780617809999</c:v>
                </c:pt>
                <c:pt idx="243">
                  <c:v>1.13593956451791</c:v>
                </c:pt>
                <c:pt idx="244">
                  <c:v>1.1502151557648499</c:v>
                </c:pt>
                <c:pt idx="245">
                  <c:v>1.1612285112935401</c:v>
                </c:pt>
                <c:pt idx="246">
                  <c:v>1.1688452277935</c:v>
                </c:pt>
                <c:pt idx="247">
                  <c:v>1.1729779447762401</c:v>
                </c:pt>
                <c:pt idx="248">
                  <c:v>1.1735902206233599</c:v>
                </c:pt>
                <c:pt idx="249">
                  <c:v>1.17069904500879</c:v>
                </c:pt>
                <c:pt idx="250">
                  <c:v>1.16437592700833</c:v>
                </c:pt>
                <c:pt idx="251">
                  <c:v>1.1547465272819299</c:v>
                </c:pt>
                <c:pt idx="252">
                  <c:v>1.1419888173095101</c:v>
                </c:pt>
                <c:pt idx="253">
                  <c:v>1.1263297601118401</c:v>
                </c:pt>
                <c:pt idx="254">
                  <c:v>1.1080405219491301</c:v>
                </c:pt>
                <c:pt idx="255">
                  <c:v>1.08743024841395</c:v>
                </c:pt>
                <c:pt idx="256">
                  <c:v>1.0648384751355899</c:v>
                </c:pt>
                <c:pt idx="257">
                  <c:v>1.0406262941906199</c:v>
                </c:pt>
                <c:pt idx="258">
                  <c:v>1.0151664614852201</c:v>
                </c:pt>
                <c:pt idx="259">
                  <c:v>0.98883270747349805</c:v>
                </c:pt>
                <c:pt idx="260">
                  <c:v>0.96198860305246303</c:v>
                </c:pt>
                <c:pt idx="261">
                  <c:v>0.93497643011850395</c:v>
                </c:pt>
                <c:pt idx="262">
                  <c:v>0.90810660138050203</c:v>
                </c:pt>
                <c:pt idx="263">
                  <c:v>0.88164824907927097</c:v>
                </c:pt>
                <c:pt idx="264">
                  <c:v>0.85582163786718901</c:v>
                </c:pt>
                <c:pt idx="265">
                  <c:v>0.83079303782345904</c:v>
                </c:pt>
                <c:pt idx="266">
                  <c:v>0.80667259866616603</c:v>
                </c:pt>
                <c:pt idx="267">
                  <c:v>0.78351555549772001</c:v>
                </c:pt>
                <c:pt idx="268">
                  <c:v>0.76132674354473096</c:v>
                </c:pt>
                <c:pt idx="269">
                  <c:v>0.740067969334265</c:v>
                </c:pt>
                <c:pt idx="270">
                  <c:v>0.71966743561128499</c:v>
                </c:pt>
                <c:pt idx="271">
                  <c:v>0.70003025925494</c:v>
                </c:pt>
                <c:pt idx="272">
                  <c:v>0.68104911994158102</c:v>
                </c:pt>
                <c:pt idx="273">
                  <c:v>0.662614145795555</c:v>
                </c:pt>
                <c:pt idx="274">
                  <c:v>0.64462128555577503</c:v>
                </c:pt>
                <c:pt idx="275">
                  <c:v>0.62697868341950402</c:v>
                </c:pt>
                <c:pt idx="276">
                  <c:v>0.60961091340771201</c:v>
                </c:pt>
                <c:pt idx="277">
                  <c:v>0.59246120499326604</c:v>
                </c:pt>
                <c:pt idx="278">
                  <c:v>0.57549190972926101</c:v>
                </c:pt>
                <c:pt idx="279">
                  <c:v>0.55868345307429901</c:v>
                </c:pt>
                <c:pt idx="280">
                  <c:v>0.54203198467926905</c:v>
                </c:pt>
                <c:pt idx="281">
                  <c:v>0.525545946782075</c:v>
                </c:pt>
                <c:pt idx="282">
                  <c:v>0.50924182264291795</c:v>
                </c:pt>
                <c:pt idx="283">
                  <c:v>0.493139384449647</c:v>
                </c:pt>
                <c:pt idx="284">
                  <c:v>0.47725682377448703</c:v>
                </c:pt>
                <c:pt idx="285">
                  <c:v>0.46160619984339601</c:v>
                </c:pt>
                <c:pt idx="286">
                  <c:v>0.44618964496760399</c:v>
                </c:pt>
                <c:pt idx="287">
                  <c:v>0.430996704033004</c:v>
                </c:pt>
                <c:pt idx="288">
                  <c:v>0.41600308237314199</c:v>
                </c:pt>
                <c:pt idx="289">
                  <c:v>0.40117097123675199</c:v>
                </c:pt>
                <c:pt idx="290">
                  <c:v>0.38645101047997599</c:v>
                </c:pt>
                <c:pt idx="291">
                  <c:v>0.37178579790292499</c:v>
                </c:pt>
                <c:pt idx="292">
                  <c:v>0.35711465578246498</c:v>
                </c:pt>
                <c:pt idx="293">
                  <c:v>0.34237917261270501</c:v>
                </c:pt>
                <c:pt idx="294">
                  <c:v>0.32752892222454699</c:v>
                </c:pt>
                <c:pt idx="295">
                  <c:v>0.312526747262731</c:v>
                </c:pt>
                <c:pt idx="296">
                  <c:v>0.297353059349939</c:v>
                </c:pt>
                <c:pt idx="297">
                  <c:v>0.282008725919555</c:v>
                </c:pt>
                <c:pt idx="298">
                  <c:v>0.26651626132586698</c:v>
                </c:pt>
                <c:pt idx="299">
                  <c:v>0.25091919877650698</c:v>
                </c:pt>
                <c:pt idx="300">
                  <c:v>0.23527967670608499</c:v>
                </c:pt>
                <c:pt idx="301">
                  <c:v>0.21967442058707401</c:v>
                </c:pt>
                <c:pt idx="302">
                  <c:v>0.20418942651104299</c:v>
                </c:pt>
                <c:pt idx="303">
                  <c:v>0.18891373800704001</c:v>
                </c:pt>
                <c:pt idx="304">
                  <c:v>0.17393275007063599</c:v>
                </c:pt>
                <c:pt idx="305">
                  <c:v>0.15932150060814501</c:v>
                </c:pt>
                <c:pt idx="306">
                  <c:v>0.145138448224547</c:v>
                </c:pt>
                <c:pt idx="307">
                  <c:v>0.13142027719305999</c:v>
                </c:pt>
                <c:pt idx="308">
                  <c:v>0.118178255077473</c:v>
                </c:pt>
                <c:pt idx="309">
                  <c:v>0.10539652416086701</c:v>
                </c:pt>
                <c:pt idx="310">
                  <c:v>9.3032434816582701E-2</c:v>
                </c:pt>
                <c:pt idx="311">
                  <c:v>8.1018731510451594E-2</c:v>
                </c:pt>
                <c:pt idx="312">
                  <c:v>6.9267200786470098E-2</c:v>
                </c:pt>
                <c:pt idx="313">
                  <c:v>5.7673321714425199E-2</c:v>
                </c:pt>
                <c:pt idx="314">
                  <c:v>4.6121481511276499E-2</c:v>
                </c:pt>
                <c:pt idx="315">
                  <c:v>3.4490374960418201E-2</c:v>
                </c:pt>
                <c:pt idx="316">
                  <c:v>2.2658259817248502E-2</c:v>
                </c:pt>
                <c:pt idx="317">
                  <c:v>1.05077908765949E-2</c:v>
                </c:pt>
                <c:pt idx="318">
                  <c:v>-2.0697773510765E-3</c:v>
                </c:pt>
                <c:pt idx="319">
                  <c:v>-1.51711441822631E-2</c:v>
                </c:pt>
                <c:pt idx="320">
                  <c:v>-2.8878321979087601E-2</c:v>
                </c:pt>
                <c:pt idx="321">
                  <c:v>-4.3256808827298002E-2</c:v>
                </c:pt>
                <c:pt idx="322">
                  <c:v>-5.8354568517474503E-2</c:v>
                </c:pt>
                <c:pt idx="323">
                  <c:v>-7.4201799939261001E-2</c:v>
                </c:pt>
                <c:pt idx="324">
                  <c:v>-9.0811450492852303E-2</c:v>
                </c:pt>
                <c:pt idx="325">
                  <c:v>-0.108180389833735</c:v>
                </c:pt>
                <c:pt idx="326">
                  <c:v>-0.12629113090552699</c:v>
                </c:pt>
                <c:pt idx="327">
                  <c:v>-0.14511397854791</c:v>
                </c:pt>
                <c:pt idx="328">
                  <c:v>-0.164609497275018</c:v>
                </c:pt>
                <c:pt idx="329">
                  <c:v>-0.18473120091508699</c:v>
                </c:pt>
                <c:pt idx="330">
                  <c:v>-0.20542836483976801</c:v>
                </c:pt>
                <c:pt idx="331">
                  <c:v>-0.22664885524030601</c:v>
                </c:pt>
                <c:pt idx="332">
                  <c:v>-0.248341879750891</c:v>
                </c:pt>
                <c:pt idx="333">
                  <c:v>-0.27046058974138498</c:v>
                </c:pt>
                <c:pt idx="334">
                  <c:v>-0.29296447720016899</c:v>
                </c:pt>
                <c:pt idx="335">
                  <c:v>-0.31582148533554699</c:v>
                </c:pt>
                <c:pt idx="336">
                  <c:v>-0.33900971082422998</c:v>
                </c:pt>
                <c:pt idx="337">
                  <c:v>-0.362518559996094</c:v>
                </c:pt>
                <c:pt idx="338">
                  <c:v>-0.38634924843683599</c:v>
                </c:pt>
                <c:pt idx="339">
                  <c:v>-0.41051457848974099</c:v>
                </c:pt>
                <c:pt idx="340">
                  <c:v>-0.43503795913128901</c:v>
                </c:pt>
                <c:pt idx="341">
                  <c:v>-0.45995164365237001</c:v>
                </c:pt>
                <c:pt idx="342">
                  <c:v>-0.48529417280660803</c:v>
                </c:pt>
                <c:pt idx="343">
                  <c:v>-0.51110704131254603</c:v>
                </c:pt>
                <c:pt idx="344">
                  <c:v>-0.53743065311663896</c:v>
                </c:pt>
                <c:pt idx="345">
                  <c:v>-0.56429968372676398</c:v>
                </c:pt>
                <c:pt idx="346">
                  <c:v>-0.59173801529432402</c:v>
                </c:pt>
                <c:pt idx="347">
                  <c:v>-0.61975344913542096</c:v>
                </c:pt>
                <c:pt idx="348">
                  <c:v>-0.64833243361619797</c:v>
                </c:pt>
                <c:pt idx="349">
                  <c:v>-0.67743507399298197</c:v>
                </c:pt>
                <c:pt idx="350">
                  <c:v>-0.70699071320416096</c:v>
                </c:pt>
                <c:pt idx="351">
                  <c:v>-0.73689438576836497</c:v>
                </c:pt>
                <c:pt idx="352">
                  <c:v>-0.76700444437345505</c:v>
                </c:pt>
                <c:pt idx="353">
                  <c:v>-0.79714162871962801</c:v>
                </c:pt>
                <c:pt idx="354">
                  <c:v>-0.82708978004497002</c:v>
                </c:pt>
                <c:pt idx="355">
                  <c:v>-0.85659831094897698</c:v>
                </c:pt>
                <c:pt idx="356">
                  <c:v>-0.88538644355431795</c:v>
                </c:pt>
                <c:pt idx="357">
                  <c:v>-0.91314914798727298</c:v>
                </c:pt>
                <c:pt idx="358">
                  <c:v>-0.93956464064029399</c:v>
                </c:pt>
                <c:pt idx="359">
                  <c:v>-0.964303219229391</c:v>
                </c:pt>
                <c:pt idx="360">
                  <c:v>-0.98703711766456304</c:v>
                </c:pt>
                <c:pt idx="361">
                  <c:v>-1.00745097610454</c:v>
                </c:pt>
                <c:pt idx="362">
                  <c:v>-1.0252524530081799</c:v>
                </c:pt>
                <c:pt idx="363">
                  <c:v>-1.0401824528361701</c:v>
                </c:pt>
                <c:pt idx="364">
                  <c:v>-1.0520244047479299</c:v>
                </c:pt>
                <c:pt idx="365">
                  <c:v>-1.06061202370925</c:v>
                </c:pt>
                <c:pt idx="366">
                  <c:v>-1.06583504416301</c:v>
                </c:pt>
                <c:pt idx="367">
                  <c:v>-1.06764254769469</c:v>
                </c:pt>
                <c:pt idx="368">
                  <c:v>-1.06604368150903</c:v>
                </c:pt>
                <c:pt idx="369">
                  <c:v>-1.0611057344405499</c:v>
                </c:pt>
                <c:pt idx="370">
                  <c:v>-1.0529496826285301</c:v>
                </c:pt>
                <c:pt idx="371">
                  <c:v>-1.0417434623500501</c:v>
                </c:pt>
                <c:pt idx="372">
                  <c:v>-1.02769338732289</c:v>
                </c:pt>
                <c:pt idx="373">
                  <c:v>-1.0110342754838499</c:v>
                </c:pt>
                <c:pt idx="374">
                  <c:v>-0.99201895540389395</c:v>
                </c:pt>
                <c:pt idx="375">
                  <c:v>-0.97090788553659901</c:v>
                </c:pt>
                <c:pt idx="376">
                  <c:v>-0.94795965450639796</c:v>
                </c:pt>
                <c:pt idx="377">
                  <c:v>-0.92342312598570198</c:v>
                </c:pt>
                <c:pt idx="378">
                  <c:v>-0.89753189135154399</c:v>
                </c:pt>
                <c:pt idx="379">
                  <c:v>-0.87050143600512397</c:v>
                </c:pt>
                <c:pt idx="380">
                  <c:v>-0.84252903402160095</c:v>
                </c:pt>
                <c:pt idx="381">
                  <c:v>-0.81379599901072397</c:v>
                </c:pt>
                <c:pt idx="382">
                  <c:v>-0.78447168638261799</c:v>
                </c:pt>
                <c:pt idx="383">
                  <c:v>-0.75471859639467598</c:v>
                </c:pt>
                <c:pt idx="384">
                  <c:v>-0.72469797669213998</c:v>
                </c:pt>
                <c:pt idx="385">
                  <c:v>-0.69457534937096599</c:v>
                </c:pt>
                <c:pt idx="386">
                  <c:v>-0.66452534848127198</c:v>
                </c:pt>
                <c:pt idx="387">
                  <c:v>-0.63473521697080004</c:v>
                </c:pt>
                <c:pt idx="388">
                  <c:v>-0.60540638531341895</c:v>
                </c:pt>
                <c:pt idx="389">
                  <c:v>-0.576753758292881</c:v>
                </c:pt>
                <c:pt idx="390">
                  <c:v>-0.54900257594087898</c:v>
                </c:pt>
                <c:pt idx="391">
                  <c:v>-0.52238290479828098</c:v>
                </c:pt>
                <c:pt idx="392">
                  <c:v>-0.49712198045336298</c:v>
                </c:pt>
                <c:pt idx="393">
                  <c:v>-0.473434825509784</c:v>
                </c:pt>
                <c:pt idx="394">
                  <c:v>-0.451513806231995</c:v>
                </c:pt>
                <c:pt idx="395">
                  <c:v>-0.43151799335647401</c:v>
                </c:pt>
                <c:pt idx="396">
                  <c:v>-0.41356329099128297</c:v>
                </c:pt>
                <c:pt idx="397">
                  <c:v>-0.39771429101891798</c:v>
                </c:pt>
                <c:pt idx="398">
                  <c:v>-0.38397872509515102</c:v>
                </c:pt>
                <c:pt idx="399">
                  <c:v>-0.37230519426237801</c:v>
                </c:pt>
                <c:pt idx="400">
                  <c:v>-0.36258450725052799</c:v>
                </c:pt>
                <c:pt idx="401">
                  <c:v>-0.35465449441237201</c:v>
                </c:pt>
                <c:pt idx="402">
                  <c:v>-0.348307723422355</c:v>
                </c:pt>
                <c:pt idx="403">
                  <c:v>-0.34330124794990602</c:v>
                </c:pt>
                <c:pt idx="404">
                  <c:v>-0.33936740978681401</c:v>
                </c:pt>
                <c:pt idx="405">
                  <c:v>-0.33622476793153999</c:v>
                </c:pt>
                <c:pt idx="406">
                  <c:v>-0.333588406449078</c:v>
                </c:pt>
                <c:pt idx="407">
                  <c:v>-0.331179128238905</c:v>
                </c:pt>
                <c:pt idx="408">
                  <c:v>-0.32873130933405298</c:v>
                </c:pt>
                <c:pt idx="409">
                  <c:v>-0.325999395993531</c:v>
                </c:pt>
                <c:pt idx="410">
                  <c:v>-0.322763129511213</c:v>
                </c:pt>
                <c:pt idx="411">
                  <c:v>-0.31883159487451401</c:v>
                </c:pt>
                <c:pt idx="412">
                  <c:v>-0.31404616842466399</c:v>
                </c:pt>
                <c:pt idx="413">
                  <c:v>-0.30828243395696098</c:v>
                </c:pt>
                <c:pt idx="414">
                  <c:v>-0.30145114405953399</c:v>
                </c:pt>
                <c:pt idx="415">
                  <c:v>-0.29349829914505698</c:v>
                </c:pt>
                <c:pt idx="416">
                  <c:v>-0.28440439775135601</c:v>
                </c:pt>
                <c:pt idx="417">
                  <c:v>-0.274182898115026</c:v>
                </c:pt>
                <c:pt idx="418">
                  <c:v>-0.26287793797203601</c:v>
                </c:pt>
                <c:pt idx="419">
                  <c:v>-0.25056138428979202</c:v>
                </c:pt>
                <c:pt idx="420">
                  <c:v>-0.23732931227276299</c:v>
                </c:pt>
                <c:pt idx="421">
                  <c:v>-0.22329802846184399</c:v>
                </c:pt>
                <c:pt idx="422">
                  <c:v>-0.208599750835646</c:v>
                </c:pt>
                <c:pt idx="423">
                  <c:v>-0.19337804618785601</c:v>
                </c:pt>
                <c:pt idx="424">
                  <c:v>-0.177783113172161</c:v>
                </c:pt>
                <c:pt idx="425">
                  <c:v>-0.16196699482837901</c:v>
                </c:pt>
                <c:pt idx="426">
                  <c:v>-0.14607880675372101</c:v>
                </c:pt>
                <c:pt idx="427">
                  <c:v>-0.13026007516688801</c:v>
                </c:pt>
                <c:pt idx="428">
                  <c:v>-0.114640293055459</c:v>
                </c:pt>
                <c:pt idx="429">
                  <c:v>-9.9332817889774105E-2</c:v>
                </c:pt>
                <c:pt idx="430">
                  <c:v>-8.4431240504276403E-2</c:v>
                </c:pt>
                <c:pt idx="431">
                  <c:v>-7.0006345221322902E-2</c:v>
                </c:pt>
                <c:pt idx="432">
                  <c:v>-5.6103761365928803E-2</c:v>
                </c:pt>
                <c:pt idx="433">
                  <c:v>-4.2742386926423903E-2</c:v>
                </c:pt>
                <c:pt idx="434">
                  <c:v>-2.99136529687338E-2</c:v>
                </c:pt>
                <c:pt idx="435">
                  <c:v>-1.75816898094396E-2</c:v>
                </c:pt>
                <c:pt idx="436">
                  <c:v>-5.68443910854199E-3</c:v>
                </c:pt>
                <c:pt idx="437">
                  <c:v>5.8642867205343004E-3</c:v>
                </c:pt>
                <c:pt idx="438">
                  <c:v>1.7171867831788E-2</c:v>
                </c:pt>
                <c:pt idx="439">
                  <c:v>2.8363214739311401E-2</c:v>
                </c:pt>
                <c:pt idx="440">
                  <c:v>3.95765918708939E-2</c:v>
                </c:pt>
                <c:pt idx="441">
                  <c:v>5.0959147067658299E-2</c:v>
                </c:pt>
                <c:pt idx="442">
                  <c:v>6.2662327307471302E-2</c:v>
                </c:pt>
                <c:pt idx="443">
                  <c:v>7.4837310587508199E-2</c:v>
                </c:pt>
                <c:pt idx="444">
                  <c:v>8.7630561699860707E-2</c:v>
                </c:pt>
                <c:pt idx="445">
                  <c:v>0.101179628809835</c:v>
                </c:pt>
                <c:pt idx="446">
                  <c:v>0.11560931546669199</c:v>
                </c:pt>
                <c:pt idx="447">
                  <c:v>0.131028368526135</c:v>
                </c:pt>
                <c:pt idx="448">
                  <c:v>0.14752680951806599</c:v>
                </c:pt>
                <c:pt idx="449">
                  <c:v>0.16517400915586899</c:v>
                </c:pt>
                <c:pt idx="450">
                  <c:v>0.18401757106496699</c:v>
                </c:pt>
                <c:pt idx="451">
                  <c:v>0.20408305779808</c:v>
                </c:pt>
                <c:pt idx="452">
                  <c:v>0.22537455940568299</c:v>
                </c:pt>
                <c:pt idx="453">
                  <c:v>0.24787606796887099</c:v>
                </c:pt>
                <c:pt idx="454">
                  <c:v>0.271553573713881</c:v>
                </c:pt>
                <c:pt idx="455">
                  <c:v>0.29635773233731699</c:v>
                </c:pt>
                <c:pt idx="456">
                  <c:v>0.32222687588404098</c:v>
                </c:pt>
                <c:pt idx="457">
                  <c:v>0.34909008177094197</c:v>
                </c:pt>
                <c:pt idx="458">
                  <c:v>0.37687000897271999</c:v>
                </c:pt>
                <c:pt idx="459">
                  <c:v>0.405485259081168</c:v>
                </c:pt>
                <c:pt idx="460">
                  <c:v>0.43485209627175397</c:v>
                </c:pt>
                <c:pt idx="461">
                  <c:v>0.46488543785834902</c:v>
                </c:pt>
                <c:pt idx="462">
                  <c:v>0.49549909290307398</c:v>
                </c:pt>
                <c:pt idx="463">
                  <c:v>0.52660527071581997</c:v>
                </c:pt>
                <c:pt idx="464">
                  <c:v>0.55811340153940503</c:v>
                </c:pt>
                <c:pt idx="465">
                  <c:v>0.58992832997031996</c:v>
                </c:pt>
                <c:pt idx="466">
                  <c:v>0.62194798895546599</c:v>
                </c:pt>
                <c:pt idx="467">
                  <c:v>0.65406073816809496</c:v>
                </c:pt>
                <c:pt idx="468">
                  <c:v>0.68614262138802196</c:v>
                </c:pt>
                <c:pt idx="469">
                  <c:v>0.71805483596360997</c:v>
                </c:pt>
                <c:pt idx="470">
                  <c:v>0.749641710494243</c:v>
                </c:pt>
                <c:pt idx="471">
                  <c:v>0.78072946078938998</c:v>
                </c:pt>
                <c:pt idx="472">
                  <c:v>0.81112594603115296</c:v>
                </c:pt>
                <c:pt idx="473">
                  <c:v>0.84062158768625606</c:v>
                </c:pt>
                <c:pt idx="474">
                  <c:v>0.86899155309565201</c:v>
                </c:pt>
                <c:pt idx="475">
                  <c:v>0.89599924368796602</c:v>
                </c:pt>
                <c:pt idx="476">
                  <c:v>0.92140105529715799</c:v>
                </c:pt>
                <c:pt idx="477">
                  <c:v>0.94495228968516198</c:v>
                </c:pt>
                <c:pt idx="478">
                  <c:v>0.96641399824372298</c:v>
                </c:pt>
                <c:pt idx="479">
                  <c:v>0.98556044330317705</c:v>
                </c:pt>
                <c:pt idx="480">
                  <c:v>1.00218678105479</c:v>
                </c:pt>
                <c:pt idx="481">
                  <c:v>1.0161165150704401</c:v>
                </c:pt>
                <c:pt idx="482">
                  <c:v>1.0272082562857101</c:v>
                </c:pt>
                <c:pt idx="483">
                  <c:v>1.0353613656224601</c:v>
                </c:pt>
                <c:pt idx="484">
                  <c:v>1.0405201437573</c:v>
                </c:pt>
                <c:pt idx="485">
                  <c:v>1.0426763474191301</c:v>
                </c:pt>
                <c:pt idx="486">
                  <c:v>1.0418699365884101</c:v>
                </c:pt>
                <c:pt idx="487">
                  <c:v>1.03818809142187</c:v>
                </c:pt>
                <c:pt idx="488">
                  <c:v>1.03176267325927</c:v>
                </c:pt>
                <c:pt idx="489">
                  <c:v>1.0227663988087801</c:v>
                </c:pt>
                <c:pt idx="490">
                  <c:v>1.01140799518594</c:v>
                </c:pt>
                <c:pt idx="491">
                  <c:v>0.99792650237690195</c:v>
                </c:pt>
                <c:pt idx="492">
                  <c:v>0.982584776170635</c:v>
                </c:pt>
                <c:pt idx="493">
                  <c:v>0.96566222698991799</c:v>
                </c:pt>
                <c:pt idx="494">
                  <c:v>0.94744691983365203</c:v>
                </c:pt>
                <c:pt idx="495">
                  <c:v>0.92822727170410302</c:v>
                </c:pt>
                <c:pt idx="496">
                  <c:v>0.90828364389080996</c:v>
                </c:pt>
                <c:pt idx="497">
                  <c:v>0.88788013797270104</c:v>
                </c:pt>
                <c:pt idx="498">
                  <c:v>0.86725689934824701</c:v>
                </c:pt>
                <c:pt idx="499">
                  <c:v>0.84662323146597196</c:v>
                </c:pt>
                <c:pt idx="500">
                  <c:v>0.82615183140569004</c:v>
                </c:pt>
                <c:pt idx="501">
                  <c:v>0.80597447041592796</c:v>
                </c:pt>
                <c:pt idx="502">
                  <c:v>0.78617945739275996</c:v>
                </c:pt>
                <c:pt idx="503">
                  <c:v>0.766811219266469</c:v>
                </c:pt>
                <c:pt idx="504">
                  <c:v>0.74787225364820897</c:v>
                </c:pt>
                <c:pt idx="505">
                  <c:v>0.72932749798199503</c:v>
                </c:pt>
                <c:pt idx="506">
                  <c:v>0.71111085613806702</c:v>
                </c:pt>
                <c:pt idx="507">
                  <c:v>0.693133380816503</c:v>
                </c:pt>
                <c:pt idx="508">
                  <c:v>0.67529252298972997</c:v>
                </c:pt>
                <c:pt idx="509">
                  <c:v>0.65748183964373497</c:v>
                </c:pt>
                <c:pt idx="510">
                  <c:v>0.63960048970295102</c:v>
                </c:pt>
                <c:pt idx="511">
                  <c:v>0.62156181569083702</c:v>
                </c:pt>
                <c:pt idx="512">
                  <c:v>0.60330043753394802</c:v>
                </c:pt>
                <c:pt idx="513">
                  <c:v>0.58477754225836198</c:v>
                </c:pt>
                <c:pt idx="514">
                  <c:v>0.56598428255356703</c:v>
                </c:pt>
                <c:pt idx="515">
                  <c:v>0.54694330744548603</c:v>
                </c:pt>
                <c:pt idx="516">
                  <c:v>0.52770846094461699</c:v>
                </c:pt>
                <c:pt idx="517">
                  <c:v>0.50836266117945506</c:v>
                </c:pt>
                <c:pt idx="518">
                  <c:v>0.48901396623613602</c:v>
                </c:pt>
                <c:pt idx="519">
                  <c:v>0.46978987950451601</c:v>
                </c:pt>
                <c:pt idx="520">
                  <c:v>0.45083006898515998</c:v>
                </c:pt>
                <c:pt idx="521">
                  <c:v>0.43227786824606401</c:v>
                </c:pt>
                <c:pt idx="522">
                  <c:v>0.41427113218697298</c:v>
                </c:pt>
                <c:pt idx="523">
                  <c:v>0.39693314366065102</c:v>
                </c:pt>
                <c:pt idx="524">
                  <c:v>0.380364263059839</c:v>
                </c:pt>
                <c:pt idx="525">
                  <c:v>0.364634925559017</c:v>
                </c:pt>
                <c:pt idx="526">
                  <c:v>0.34978048299446401</c:v>
                </c:pt>
                <c:pt idx="527">
                  <c:v>0.33579826755116499</c:v>
                </c:pt>
                <c:pt idx="528">
                  <c:v>0.32264708572585798</c:v>
                </c:pt>
                <c:pt idx="529">
                  <c:v>0.310249122779853</c:v>
                </c:pt>
                <c:pt idx="530">
                  <c:v>0.29849400211827398</c:v>
                </c:pt>
                <c:pt idx="531">
                  <c:v>0.28724456880350002</c:v>
                </c:pt>
                <c:pt idx="532">
                  <c:v>0.27634387595426801</c:v>
                </c:pt>
                <c:pt idx="533">
                  <c:v>0.265622831396159</c:v>
                </c:pt>
                <c:pt idx="534">
                  <c:v>0.25490798872998799</c:v>
                </c:pt>
                <c:pt idx="535">
                  <c:v>0.24402902615653899</c:v>
                </c:pt>
                <c:pt idx="536">
                  <c:v>0.23282553340065801</c:v>
                </c:pt>
                <c:pt idx="537">
                  <c:v>0.22115281207599299</c:v>
                </c:pt>
                <c:pt idx="538">
                  <c:v>0.20888648561791501</c:v>
                </c:pt>
                <c:pt idx="539">
                  <c:v>0.195925810904232</c:v>
                </c:pt>
                <c:pt idx="540">
                  <c:v>0.182195678342852</c:v>
                </c:pt>
                <c:pt idx="541">
                  <c:v>0.16764737033273699</c:v>
                </c:pt>
                <c:pt idx="542">
                  <c:v>0.15225821396190101</c:v>
                </c:pt>
                <c:pt idx="543">
                  <c:v>0.13603031177981401</c:v>
                </c:pt>
                <c:pt idx="544">
                  <c:v>0.11898856234951</c:v>
                </c:pt>
                <c:pt idx="545">
                  <c:v>0.101178184320995</c:v>
                </c:pt>
                <c:pt idx="546">
                  <c:v>8.2661927406185498E-2</c:v>
                </c:pt>
                <c:pt idx="547">
                  <c:v>6.3517092754882001E-2</c:v>
                </c:pt>
                <c:pt idx="548">
                  <c:v>4.3832415740215701E-2</c:v>
                </c:pt>
                <c:pt idx="549">
                  <c:v>2.37048212767643E-2</c:v>
                </c:pt>
                <c:pt idx="550">
                  <c:v>3.23606464447934E-3</c:v>
                </c:pt>
                <c:pt idx="551">
                  <c:v>-1.7470697330438201E-2</c:v>
                </c:pt>
                <c:pt idx="552">
                  <c:v>-3.8314333424608597E-2</c:v>
                </c:pt>
                <c:pt idx="553">
                  <c:v>-5.9199087039095502E-2</c:v>
                </c:pt>
                <c:pt idx="554">
                  <c:v>-8.0037775750273696E-2</c:v>
                </c:pt>
                <c:pt idx="555">
                  <c:v>-0.100754771517018</c:v>
                </c:pt>
                <c:pt idx="556">
                  <c:v>-0.12128868787484499</c:v>
                </c:pt>
                <c:pt idx="557">
                  <c:v>-0.14159469298444199</c:v>
                </c:pt>
                <c:pt idx="558">
                  <c:v>-0.16164635212987899</c:v>
                </c:pt>
                <c:pt idx="559">
                  <c:v>-0.18143687374642301</c:v>
                </c:pt>
                <c:pt idx="560">
                  <c:v>-0.20097959233359</c:v>
                </c:pt>
                <c:pt idx="561">
                  <c:v>-0.22030749859312901</c:v>
                </c:pt>
                <c:pt idx="562">
                  <c:v>-0.23947167793525001</c:v>
                </c:pt>
                <c:pt idx="563">
                  <c:v>-0.25853867468200697</c:v>
                </c:pt>
                <c:pt idx="564">
                  <c:v>-0.27758699256013603</c:v>
                </c:pt>
                <c:pt idx="565">
                  <c:v>-0.29670304537554198</c:v>
                </c:pt>
                <c:pt idx="566">
                  <c:v>-0.315976861773408</c:v>
                </c:pt>
                <c:pt idx="567">
                  <c:v>-0.335497830961974</c:v>
                </c:pt>
                <c:pt idx="568">
                  <c:v>-0.355350808938657</c:v>
                </c:pt>
                <c:pt idx="569">
                  <c:v>-0.37561291489513898</c:v>
                </c:pt>
                <c:pt idx="570">
                  <c:v>-0.396351264774018</c:v>
                </c:pt>
                <c:pt idx="571">
                  <c:v>-0.41762173934345898</c:v>
                </c:pt>
                <c:pt idx="572">
                  <c:v>-0.43946873729446101</c:v>
                </c:pt>
                <c:pt idx="573">
                  <c:v>-0.46192576158552501</c:v>
                </c:pt>
                <c:pt idx="574">
                  <c:v>-0.48501663131096201</c:v>
                </c:pt>
                <c:pt idx="575">
                  <c:v>-0.50875708478528003</c:v>
                </c:pt>
                <c:pt idx="576">
                  <c:v>-0.53315652835465299</c:v>
                </c:pt>
                <c:pt idx="577">
                  <c:v>-0.55821968644309305</c:v>
                </c:pt>
                <c:pt idx="578">
                  <c:v>-0.58394792488443403</c:v>
                </c:pt>
                <c:pt idx="579">
                  <c:v>-0.61034005349207199</c:v>
                </c:pt>
                <c:pt idx="580">
                  <c:v>-0.63739245862990601</c:v>
                </c:pt>
                <c:pt idx="581">
                  <c:v>-0.66509846020876995</c:v>
                </c:pt>
                <c:pt idx="582">
                  <c:v>-0.69344682418792203</c:v>
                </c:pt>
                <c:pt idx="583">
                  <c:v>-0.72241939957877599</c:v>
                </c:pt>
                <c:pt idx="584">
                  <c:v>-0.75198790663733095</c:v>
                </c:pt>
                <c:pt idx="585">
                  <c:v>-0.78210999342793297</c:v>
                </c:pt>
                <c:pt idx="586">
                  <c:v>-0.812724790324032</c:v>
                </c:pt>
                <c:pt idx="587">
                  <c:v>-0.84374829359120895</c:v>
                </c:pt>
                <c:pt idx="588">
                  <c:v>-0.87506897229931802</c:v>
                </c:pt>
                <c:pt idx="589">
                  <c:v>-0.90654401293141895</c:v>
                </c:pt>
                <c:pt idx="590">
                  <c:v>-0.93799660187918998</c:v>
                </c:pt>
                <c:pt idx="591">
                  <c:v>-0.96921460355717004</c:v>
                </c:pt>
                <c:pt idx="592">
                  <c:v>-0.99995092419765896</c:v>
                </c:pt>
                <c:pt idx="593">
                  <c:v>-1.0299257643625801</c:v>
                </c:pt>
                <c:pt idx="594">
                  <c:v>-1.05883086251199</c:v>
                </c:pt>
                <c:pt idx="595">
                  <c:v>-1.08633571848087</c:v>
                </c:pt>
                <c:pt idx="596">
                  <c:v>-1.11209566205749</c:v>
                </c:pt>
                <c:pt idx="597">
                  <c:v>-1.1357615105943399</c:v>
                </c:pt>
                <c:pt idx="598">
                  <c:v>-1.15699045438694</c:v>
                </c:pt>
                <c:pt idx="599">
                  <c:v>-1.17545771818259</c:v>
                </c:pt>
                <c:pt idx="600">
                  <c:v>-1.19086846108473</c:v>
                </c:pt>
                <c:pt idx="601">
                  <c:v>-1.2029692990990399</c:v>
                </c:pt>
                <c:pt idx="602">
                  <c:v>-1.21155878998859</c:v>
                </c:pt>
                <c:pt idx="603">
                  <c:v>-1.2164962365527801</c:v>
                </c:pt>
                <c:pt idx="604">
                  <c:v>-1.21770824840603</c:v>
                </c:pt>
                <c:pt idx="605">
                  <c:v>-1.2151926326229201</c:v>
                </c:pt>
                <c:pt idx="606">
                  <c:v>-1.2090193279922501</c:v>
                </c:pt>
                <c:pt idx="607">
                  <c:v>-1.19932823876129</c:v>
                </c:pt>
                <c:pt idx="608">
                  <c:v>-1.18632396502106</c:v>
                </c:pt>
                <c:pt idx="609">
                  <c:v>-1.1702675763461201</c:v>
                </c:pt>
                <c:pt idx="610">
                  <c:v>-1.1514657426519599</c:v>
                </c:pt>
                <c:pt idx="611">
                  <c:v>-1.13025774155968</c:v>
                </c:pt>
                <c:pt idx="612">
                  <c:v>-1.10700110918396</c:v>
                </c:pt>
                <c:pt idx="613">
                  <c:v>-1.082056933869</c:v>
                </c:pt>
                <c:pt idx="614">
                  <c:v>-1.05577590785002</c:v>
                </c:pt>
                <c:pt idx="615">
                  <c:v>-1.02848618767336</c:v>
                </c:pt>
                <c:pt idx="616">
                  <c:v>-1.00048390127083</c:v>
                </c:pt>
                <c:pt idx="617">
                  <c:v>-0.97202685649649301</c:v>
                </c:pt>
                <c:pt idx="618">
                  <c:v>-0.94333168894060104</c:v>
                </c:pt>
                <c:pt idx="619">
                  <c:v>-0.91457432471599298</c:v>
                </c:pt>
                <c:pt idx="620">
                  <c:v>-0.88589327149976804</c:v>
                </c:pt>
                <c:pt idx="621">
                  <c:v>-0.85739502415649205</c:v>
                </c:pt>
                <c:pt idx="622">
                  <c:v>-0.82916086296915004</c:v>
                </c:pt>
                <c:pt idx="623">
                  <c:v>-0.80125443975703803</c:v>
                </c:pt>
                <c:pt idx="624">
                  <c:v>-0.77372961584713795</c:v>
                </c:pt>
                <c:pt idx="625">
                  <c:v>-0.74663796318476705</c:v>
                </c:pt>
                <c:pt idx="626">
                  <c:v>-0.720035245313003</c:v>
                </c:pt>
                <c:pt idx="627">
                  <c:v>-0.69398619977160103</c:v>
                </c:pt>
                <c:pt idx="628">
                  <c:v>-0.66856712100601701</c:v>
                </c:pt>
                <c:pt idx="629">
                  <c:v>-0.643866034951458</c:v>
                </c:pt>
                <c:pt idx="630">
                  <c:v>-0.61998054320484597</c:v>
                </c:pt>
                <c:pt idx="631">
                  <c:v>-0.59701363465526602</c:v>
                </c:pt>
                <c:pt idx="632">
                  <c:v>-0.57506793043136295</c:v>
                </c:pt>
                <c:pt idx="633">
                  <c:v>-0.55423896112450399</c:v>
                </c:pt>
                <c:pt idx="634">
                  <c:v>-0.53460815873043499</c:v>
                </c:pt>
                <c:pt idx="635">
                  <c:v>-0.51623627330977595</c:v>
                </c:pt>
                <c:pt idx="636">
                  <c:v>-0.49915792055929797</c:v>
                </c:pt>
                <c:pt idx="637">
                  <c:v>-0.48337792971027599</c:v>
                </c:pt>
                <c:pt idx="638">
                  <c:v>-0.468870012415604</c:v>
                </c:pt>
                <c:pt idx="639">
                  <c:v>-0.45557793375765998</c:v>
                </c:pt>
                <c:pt idx="640">
                  <c:v>-0.443418898260592</c:v>
                </c:pt>
                <c:pt idx="641">
                  <c:v>-0.43228847041233798</c:v>
                </c:pt>
                <c:pt idx="642">
                  <c:v>-0.42206620636231301</c:v>
                </c:pt>
                <c:pt idx="643">
                  <c:v>-0.412621285523951</c:v>
                </c:pt>
                <c:pt idx="644">
                  <c:v>-0.40381766003538599</c:v>
                </c:pt>
                <c:pt idx="645">
                  <c:v>-0.39551844791897001</c:v>
                </c:pt>
                <c:pt idx="646">
                  <c:v>-0.38758944288823099</c:v>
                </c:pt>
                <c:pt idx="647">
                  <c:v>-0.37990173692594098</c:v>
                </c:pt>
                <c:pt idx="648">
                  <c:v>-0.372333574348929</c:v>
                </c:pt>
                <c:pt idx="649">
                  <c:v>-0.36477164699839199</c:v>
                </c:pt>
                <c:pt idx="650">
                  <c:v>-0.35711205593835899</c:v>
                </c:pt>
                <c:pt idx="651">
                  <c:v>-0.349261104155559</c:v>
                </c:pt>
                <c:pt idx="652">
                  <c:v>-0.34113599055299598</c:v>
                </c:pt>
                <c:pt idx="653">
                  <c:v>-0.33266539643780701</c:v>
                </c:pt>
                <c:pt idx="654">
                  <c:v>-0.32378991386529399</c:v>
                </c:pt>
                <c:pt idx="655">
                  <c:v>-0.31446226096089103</c:v>
                </c:pt>
                <c:pt idx="656">
                  <c:v>-0.304647256409528</c:v>
                </c:pt>
                <c:pt idx="657">
                  <c:v>-0.294321568418631</c:v>
                </c:pt>
                <c:pt idx="658">
                  <c:v>-0.283473285848309</c:v>
                </c:pt>
                <c:pt idx="659">
                  <c:v>-0.27210136012674002</c:v>
                </c:pt>
                <c:pt idx="660">
                  <c:v>-0.26021493923869699</c:v>
                </c:pt>
                <c:pt idx="661">
                  <c:v>-0.247832580468312</c:v>
                </c:pt>
                <c:pt idx="662">
                  <c:v>-0.23498130493812799</c:v>
                </c:pt>
                <c:pt idx="663">
                  <c:v>-0.221695449547784</c:v>
                </c:pt>
                <c:pt idx="664">
                  <c:v>-0.20801527789617699</c:v>
                </c:pt>
                <c:pt idx="665">
                  <c:v>-0.19398532781337599</c:v>
                </c:pt>
                <c:pt idx="666">
                  <c:v>-0.17965249719565099</c:v>
                </c:pt>
                <c:pt idx="667">
                  <c:v>-0.16506389953115899</c:v>
                </c:pt>
                <c:pt idx="668">
                  <c:v>-0.15026455102873701</c:v>
                </c:pt>
                <c:pt idx="669">
                  <c:v>-0.135294976498152</c:v>
                </c:pt>
                <c:pt idx="670">
                  <c:v>-0.120188838575988</c:v>
                </c:pt>
                <c:pt idx="671">
                  <c:v>-0.104970707339369</c:v>
                </c:pt>
                <c:pt idx="672">
                  <c:v>-8.9654098198927598E-2</c:v>
                </c:pt>
                <c:pt idx="673">
                  <c:v>-7.4239914500512996E-2</c:v>
                </c:pt>
                <c:pt idx="674">
                  <c:v>-5.87154311421898E-2</c:v>
                </c:pt>
                <c:pt idx="675">
                  <c:v>-4.3053938904378697E-2</c:v>
                </c:pt>
                <c:pt idx="676">
                  <c:v>-2.7215136327377799E-2</c:v>
                </c:pt>
                <c:pt idx="677">
                  <c:v>-1.1146313683621401E-2</c:v>
                </c:pt>
                <c:pt idx="678">
                  <c:v>5.2156808446604001E-3</c:v>
                </c:pt>
                <c:pt idx="679">
                  <c:v>2.19417827935438E-2</c:v>
                </c:pt>
                <c:pt idx="680">
                  <c:v>3.9107558184003501E-2</c:v>
                </c:pt>
                <c:pt idx="681">
                  <c:v>5.6789864286507501E-2</c:v>
                </c:pt>
                <c:pt idx="682">
                  <c:v>7.5063710717806501E-2</c:v>
                </c:pt>
                <c:pt idx="683">
                  <c:v>9.3999703062770806E-2</c:v>
                </c:pt>
                <c:pt idx="684">
                  <c:v>0.11366232557843101</c:v>
                </c:pt>
                <c:pt idx="685">
                  <c:v>0.13410909427839701</c:v>
                </c:pt>
                <c:pt idx="686">
                  <c:v>0.155390391465069</c:v>
                </c:pt>
                <c:pt idx="687">
                  <c:v>0.177549682446379</c:v>
                </c:pt>
                <c:pt idx="688">
                  <c:v>0.20062382757925301</c:v>
                </c:pt>
                <c:pt idx="689">
                  <c:v>0.224643277454632</c:v>
                </c:pt>
                <c:pt idx="690">
                  <c:v>0.24963202155299399</c:v>
                </c:pt>
                <c:pt idx="691">
                  <c:v>0.27560723322803299</c:v>
                </c:pt>
                <c:pt idx="692">
                  <c:v>0.30257861415440601</c:v>
                </c:pt>
                <c:pt idx="693">
                  <c:v>0.33054748514542698</c:v>
                </c:pt>
                <c:pt idx="694">
                  <c:v>0.359505694655816</c:v>
                </c:pt>
                <c:pt idx="695">
                  <c:v>0.38943442519197902</c:v>
                </c:pt>
                <c:pt idx="696">
                  <c:v>0.420302974066455</c:v>
                </c:pt>
                <c:pt idx="697">
                  <c:v>0.452067561858222</c:v>
                </c:pt>
                <c:pt idx="698">
                  <c:v>0.484670178301641</c:v>
                </c:pt>
                <c:pt idx="699">
                  <c:v>0.51803743717501405</c:v>
                </c:pt>
                <c:pt idx="700">
                  <c:v>0.552079414993212</c:v>
                </c:pt>
                <c:pt idx="701">
                  <c:v>0.58668849492061503</c:v>
                </c:pt>
                <c:pt idx="702">
                  <c:v>0.62173829331894104</c:v>
                </c:pt>
                <c:pt idx="703">
                  <c:v>0.657082782963336</c:v>
                </c:pt>
                <c:pt idx="704">
                  <c:v>0.69255574200067105</c:v>
                </c:pt>
                <c:pt idx="705">
                  <c:v>0.72797066115452203</c:v>
                </c:pt>
                <c:pt idx="706">
                  <c:v>0.76312123881136495</c:v>
                </c:pt>
                <c:pt idx="707">
                  <c:v>0.79778258132645896</c:v>
                </c:pt>
                <c:pt idx="708">
                  <c:v>0.83171319762391605</c:v>
                </c:pt>
                <c:pt idx="709">
                  <c:v>0.86465783148929298</c:v>
                </c:pt>
                <c:pt idx="710">
                  <c:v>0.89635111995458805</c:v>
                </c:pt>
                <c:pt idx="711">
                  <c:v>0.92652201657963595</c:v>
                </c:pt>
                <c:pt idx="712">
                  <c:v>0.95489888700786796</c:v>
                </c:pt>
                <c:pt idx="713">
                  <c:v>0.98121516912223306</c:v>
                </c:pt>
                <c:pt idx="714">
                  <c:v>1.0052154715895401</c:v>
                </c:pt>
                <c:pt idx="715">
                  <c:v>1.02666194363935</c:v>
                </c:pt>
                <c:pt idx="716">
                  <c:v>1.0453406902454001</c:v>
                </c:pt>
                <c:pt idx="717">
                  <c:v>1.06106795555418</c:v>
                </c:pt>
                <c:pt idx="718">
                  <c:v>1.0736957773079401</c:v>
                </c:pt>
                <c:pt idx="719">
                  <c:v>1.0831168360217001</c:v>
                </c:pt>
                <c:pt idx="720">
                  <c:v>1.0892682805337399</c:v>
                </c:pt>
                <c:pt idx="721">
                  <c:v>1.0921343890730799</c:v>
                </c:pt>
                <c:pt idx="722">
                  <c:v>1.0917479974374</c:v>
                </c:pt>
                <c:pt idx="723">
                  <c:v>1.0881906754447701</c:v>
                </c:pt>
                <c:pt idx="724">
                  <c:v>1.0815916581635701</c:v>
                </c:pt>
                <c:pt idx="725">
                  <c:v>1.0721255474604801</c:v>
                </c:pt>
                <c:pt idx="726">
                  <c:v>1.06000879921808</c:v>
                </c:pt>
                <c:pt idx="727">
                  <c:v>1.0454950096521201</c:v>
                </c:pt>
                <c:pt idx="728">
                  <c:v>1.0288690218216501</c:v>
                </c:pt>
                <c:pt idx="729">
                  <c:v>1.01043990009603</c:v>
                </c:pt>
                <c:pt idx="730">
                  <c:v>0.99053286629891402</c:v>
                </c:pt>
                <c:pt idx="731">
                  <c:v>0.96948035074321703</c:v>
                </c:pt>
                <c:pt idx="732">
                  <c:v>0.94761238162410999</c:v>
                </c:pt>
                <c:pt idx="733">
                  <c:v>0.92524661822774101</c:v>
                </c:pt>
                <c:pt idx="734">
                  <c:v>0.90267842402237797</c:v>
                </c:pt>
                <c:pt idx="735">
                  <c:v>0.88017146440076</c:v>
                </c:pt>
                <c:pt idx="736">
                  <c:v>0.85794938706785495</c:v>
                </c:pt>
                <c:pt idx="737">
                  <c:v>0.83618918635794304</c:v>
                </c:pt>
                <c:pt idx="738">
                  <c:v>0.81501684622758497</c:v>
                </c:pt>
                <c:pt idx="739">
                  <c:v>0.79450576643721804</c:v>
                </c:pt>
                <c:pt idx="740">
                  <c:v>0.774678256331923</c:v>
                </c:pt>
                <c:pt idx="741">
                  <c:v>0.75551001996951805</c:v>
                </c:pt>
                <c:pt idx="742">
                  <c:v>0.73693715845327801</c:v>
                </c:pt>
                <c:pt idx="743">
                  <c:v>0.718864971962213</c:v>
                </c:pt>
                <c:pt idx="744">
                  <c:v>0.70117784578693199</c:v>
                </c:pt>
                <c:pt idx="745">
                  <c:v>0.68374962192992195</c:v>
                </c:pt>
                <c:pt idx="746">
                  <c:v>0.66645390860401899</c:v>
                </c:pt>
                <c:pt idx="747">
                  <c:v>0.64917375541609901</c:v>
                </c:pt>
                <c:pt idx="748">
                  <c:v>0.63181013525495</c:v>
                </c:pt>
                <c:pt idx="749">
                  <c:v>0.61428876745907801</c:v>
                </c:pt>
                <c:pt idx="750">
                  <c:v>0.59656494178219299</c:v>
                </c:pt>
                <c:pt idx="751">
                  <c:v>0.578626126346104</c:v>
                </c:pt>
                <c:pt idx="752">
                  <c:v>0.56049227899891596</c:v>
                </c:pt>
                <c:pt idx="753">
                  <c:v>0.54221393724028299</c:v>
                </c:pt>
                <c:pt idx="754">
                  <c:v>0.52386830926656403</c:v>
                </c:pt>
                <c:pt idx="755">
                  <c:v>0.50555369449861998</c:v>
                </c:pt>
                <c:pt idx="756">
                  <c:v>0.48738262492839601</c:v>
                </c:pt>
                <c:pt idx="757">
                  <c:v>0.46947416883132498</c:v>
                </c:pt>
                <c:pt idx="758">
                  <c:v>0.45194590048952998</c:v>
                </c:pt>
                <c:pt idx="759">
                  <c:v>0.43490609544647002</c:v>
                </c:pt>
                <c:pt idx="760">
                  <c:v>0.41844670868248601</c:v>
                </c:pt>
                <c:pt idx="761">
                  <c:v>0.40263760383029201</c:v>
                </c:pt>
                <c:pt idx="762">
                  <c:v>0.38752235213464198</c:v>
                </c:pt>
                <c:pt idx="763">
                  <c:v>0.37311576727894302</c:v>
                </c:pt>
                <c:pt idx="764">
                  <c:v>0.35940322782280498</c:v>
                </c:pt>
                <c:pt idx="765">
                  <c:v>0.34634175748039497</c:v>
                </c:pt>
                <c:pt idx="766">
                  <c:v>0.333862737897828</c:v>
                </c:pt>
                <c:pt idx="767">
                  <c:v>0.32187598882123403</c:v>
                </c:pt>
                <c:pt idx="768">
                  <c:v>0.31027480393803902</c:v>
                </c:pt>
                <c:pt idx="769">
                  <c:v>0.29894144679201301</c:v>
                </c:pt>
                <c:pt idx="770">
                  <c:v>0.287752619198969</c:v>
                </c:pt>
                <c:pt idx="771">
                  <c:v>0.276584492969355</c:v>
                </c:pt>
                <c:pt idx="772">
                  <c:v>0.26531701318571199</c:v>
                </c:pt>
                <c:pt idx="773">
                  <c:v>0.25383731588636699</c:v>
                </c:pt>
                <c:pt idx="774">
                  <c:v>0.242042230479385</c:v>
                </c:pt>
                <c:pt idx="775">
                  <c:v>0.22983992986891999</c:v>
                </c:pt>
                <c:pt idx="776">
                  <c:v>0.21715083803031399</c:v>
                </c:pt>
                <c:pt idx="777">
                  <c:v>0.203907920625338</c:v>
                </c:pt>
                <c:pt idx="778">
                  <c:v>0.190056492233796</c:v>
                </c:pt>
                <c:pt idx="779">
                  <c:v>0.17555368343870401</c:v>
                </c:pt>
                <c:pt idx="780">
                  <c:v>0.16036771907947101</c:v>
                </c:pt>
                <c:pt idx="781">
                  <c:v>0.144477161226543</c:v>
                </c:pt>
                <c:pt idx="782">
                  <c:v>0.12787026142697999</c:v>
                </c:pt>
                <c:pt idx="783">
                  <c:v>0.11054453570421301</c:v>
                </c:pt>
                <c:pt idx="784">
                  <c:v>9.2506617757687898E-2</c:v>
                </c:pt>
                <c:pt idx="785">
                  <c:v>7.3772374134215099E-2</c:v>
                </c:pt>
                <c:pt idx="786">
                  <c:v>5.4367201351099001E-2</c:v>
                </c:pt>
                <c:pt idx="787">
                  <c:v>3.43263812491914E-2</c:v>
                </c:pt>
                <c:pt idx="788">
                  <c:v>1.36953487326745E-2</c:v>
                </c:pt>
                <c:pt idx="789">
                  <c:v>-7.4702762510430202E-3</c:v>
                </c:pt>
                <c:pt idx="790">
                  <c:v>-2.91050260508285E-2</c:v>
                </c:pt>
                <c:pt idx="791">
                  <c:v>-5.1134398955599902E-2</c:v>
                </c:pt>
                <c:pt idx="792">
                  <c:v>-7.3476222812603395E-2</c:v>
                </c:pt>
                <c:pt idx="793">
                  <c:v>-9.6042605690969104E-2</c:v>
                </c:pt>
                <c:pt idx="794">
                  <c:v>-0.118742472123578</c:v>
                </c:pt>
                <c:pt idx="795">
                  <c:v>-0.14148464388245899</c:v>
                </c:pt>
                <c:pt idx="796">
                  <c:v>-0.16418138671454899</c:v>
                </c:pt>
                <c:pt idx="797">
                  <c:v>-0.18675231330883199</c:v>
                </c:pt>
                <c:pt idx="798">
                  <c:v>-0.209128505610509</c:v>
                </c:pt>
                <c:pt idx="799">
                  <c:v>-0.231256681698121</c:v>
                </c:pt>
                <c:pt idx="800">
                  <c:v>-0.25310316749049</c:v>
                </c:pt>
                <c:pt idx="801">
                  <c:v>-0.27465734382719398</c:v>
                </c:pt>
                <c:pt idx="802">
                  <c:v>-0.29593415826431502</c:v>
                </c:pt>
                <c:pt idx="803">
                  <c:v>-0.316975285020554</c:v>
                </c:pt>
                <c:pt idx="804">
                  <c:v>-0.33784865247142998</c:v>
                </c:pt>
                <c:pt idx="805">
                  <c:v>-0.358646316937279</c:v>
                </c:pt>
                <c:pt idx="806">
                  <c:v>-0.37948091473277801</c:v>
                </c:pt>
                <c:pt idx="807">
                  <c:v>-0.400481051075045</c:v>
                </c:pt>
                <c:pt idx="808">
                  <c:v>-0.42178598591748601</c:v>
                </c:pt>
                <c:pt idx="809">
                  <c:v>-0.44353992553057903</c:v>
                </c:pt>
                <c:pt idx="810">
                  <c:v>-0.465886166938629</c:v>
                </c:pt>
                <c:pt idx="811">
                  <c:v>-0.48896127755632302</c:v>
                </c:pt>
                <c:pt idx="812">
                  <c:v>-0.51288943618248894</c:v>
                </c:pt>
                <c:pt idx="813">
                  <c:v>-0.537777027655444</c:v>
                </c:pt>
                <c:pt idx="814">
                  <c:v>-0.56370756842141201</c:v>
                </c:pt>
                <c:pt idx="815">
                  <c:v>-0.590737028270236</c:v>
                </c:pt>
                <c:pt idx="816">
                  <c:v>-0.61888959740793403</c:v>
                </c:pt>
                <c:pt idx="817">
                  <c:v>-0.64815393884071104</c:v>
                </c:pt>
                <c:pt idx="818">
                  <c:v>-0.67847998183423097</c:v>
                </c:pt>
                <c:pt idx="819">
                  <c:v>-0.70977635975674003</c:v>
                </c:pt>
                <c:pt idx="820">
                  <c:v>-0.741908659556207</c:v>
                </c:pt>
                <c:pt idx="821">
                  <c:v>-0.77469869589698104</c:v>
                </c:pt>
                <c:pt idx="822">
                  <c:v>-0.80792501825963003</c:v>
                </c:pt>
                <c:pt idx="823">
                  <c:v>-0.84132480278820398</c:v>
                </c:pt>
                <c:pt idx="824">
                  <c:v>-0.874597204846007</c:v>
                </c:pt>
                <c:pt idx="825">
                  <c:v>-0.907408187951251</c:v>
                </c:pt>
                <c:pt idx="826">
                  <c:v>-0.93939680893017796</c:v>
                </c:pt>
                <c:pt idx="827">
                  <c:v>-0.97018291305570403</c:v>
                </c:pt>
                <c:pt idx="828">
                  <c:v>-0.99937615588624296</c:v>
                </c:pt>
                <c:pt idx="829">
                  <c:v>-1.02658620578607</c:v>
                </c:pt>
                <c:pt idx="830">
                  <c:v>-1.0514338910016801</c:v>
                </c:pt>
                <c:pt idx="831">
                  <c:v>-1.07356295199534</c:v>
                </c:pt>
                <c:pt idx="832">
                  <c:v>-1.09265196541302</c:v>
                </c:pt>
                <c:pt idx="833">
                  <c:v>-1.10842593583819</c:v>
                </c:pt>
                <c:pt idx="834">
                  <c:v>-1.12066701074655</c:v>
                </c:pt>
                <c:pt idx="835">
                  <c:v>-1.1292237638751701</c:v>
                </c:pt>
                <c:pt idx="836">
                  <c:v>-1.1340185082960299</c:v>
                </c:pt>
                <c:pt idx="837">
                  <c:v>-1.13505213176245</c:v>
                </c:pt>
                <c:pt idx="838">
                  <c:v>-1.1324059876835999</c:v>
                </c:pt>
                <c:pt idx="839">
                  <c:v>-1.1262404422602199</c:v>
                </c:pt>
                <c:pt idx="840">
                  <c:v>-1.1167898114669299</c:v>
                </c:pt>
                <c:pt idx="841">
                  <c:v>-1.1043536533430101</c:v>
                </c:pt>
                <c:pt idx="842">
                  <c:v>-1.0892846929211299</c:v>
                </c:pt>
                <c:pt idx="843">
                  <c:v>-1.0719739736526499</c:v>
                </c:pt>
                <c:pt idx="844">
                  <c:v>-1.05283407963523</c:v>
                </c:pt>
                <c:pt idx="845">
                  <c:v>-1.03228144875342</c:v>
                </c:pt>
                <c:pt idx="846">
                  <c:v>-1.0107189201678599</c:v>
                </c:pt>
                <c:pt idx="847">
                  <c:v>-0.98851971396288696</c:v>
                </c:pt>
                <c:pt idx="848">
                  <c:v>-0.96601397754860596</c:v>
                </c:pt>
                <c:pt idx="849">
                  <c:v>-0.943478830980368</c:v>
                </c:pt>
                <c:pt idx="850">
                  <c:v>-0.92113250908825295</c:v>
                </c:pt>
                <c:pt idx="851">
                  <c:v>-0.89913274396996501</c:v>
                </c:pt>
                <c:pt idx="852">
                  <c:v>-0.87757902490633599</c:v>
                </c:pt>
                <c:pt idx="853">
                  <c:v>-0.85651797989110501</c:v>
                </c:pt>
                <c:pt idx="854">
                  <c:v>-0.83595099492263003</c:v>
                </c:pt>
                <c:pt idx="855">
                  <c:v>-0.81584330924398096</c:v>
                </c:pt>
                <c:pt idx="856">
                  <c:v>-0.79613403954255102</c:v>
                </c:pt>
                <c:pt idx="857">
                  <c:v>-0.77674674749532002</c:v>
                </c:pt>
                <c:pt idx="858">
                  <c:v>-0.75760021072391803</c:v>
                </c:pt>
                <c:pt idx="859">
                  <c:v>-0.73861896611646904</c:v>
                </c:pt>
                <c:pt idx="860">
                  <c:v>-0.71974298706822604</c:v>
                </c:pt>
                <c:pt idx="861">
                  <c:v>-0.70093566689958897</c:v>
                </c:pt>
                <c:pt idx="862">
                  <c:v>-0.682189305794353</c:v>
                </c:pt>
                <c:pt idx="863">
                  <c:v>-0.66352758730472805</c:v>
                </c:pt>
                <c:pt idx="864">
                  <c:v>-0.64500491705802099</c:v>
                </c:pt>
                <c:pt idx="865">
                  <c:v>-0.62670280120247002</c:v>
                </c:pt>
                <c:pt idx="866">
                  <c:v>-0.60872364554043001</c:v>
                </c:pt>
                <c:pt idx="867">
                  <c:v>-0.59118253361840101</c:v>
                </c:pt>
                <c:pt idx="868">
                  <c:v>-0.57419772858239804</c:v>
                </c:pt>
                <c:pt idx="869">
                  <c:v>-0.55788080791732897</c:v>
                </c:pt>
                <c:pt idx="870">
                  <c:v>-0.54232742123952005</c:v>
                </c:pt>
                <c:pt idx="871">
                  <c:v>-0.52760958718592499</c:v>
                </c:pt>
                <c:pt idx="872">
                  <c:v>-0.51377017581547002</c:v>
                </c:pt>
                <c:pt idx="873">
                  <c:v>-0.50081984126482504</c:v>
                </c:pt>
                <c:pt idx="874">
                  <c:v>-0.48873636167297002</c:v>
                </c:pt>
                <c:pt idx="875">
                  <c:v>-0.47746618890895898</c:v>
                </c:pt>
                <c:pt idx="876">
                  <c:v>-0.46692789184667999</c:v>
                </c:pt>
                <c:pt idx="877">
                  <c:v>-0.457017000891703</c:v>
                </c:pt>
                <c:pt idx="878">
                  <c:v>-0.44761162786784697</c:v>
                </c:pt>
                <c:pt idx="879">
                  <c:v>-0.43857826905700797</c:v>
                </c:pt>
                <c:pt idx="880">
                  <c:v>-0.42977736081526902</c:v>
                </c:pt>
                <c:pt idx="881">
                  <c:v>-0.42106832082250301</c:v>
                </c:pt>
                <c:pt idx="882">
                  <c:v>-0.412313913677398</c:v>
                </c:pt>
                <c:pt idx="883">
                  <c:v>-0.40338384359264301</c:v>
                </c:pt>
                <c:pt idx="884">
                  <c:v>-0.39415753142682097</c:v>
                </c:pt>
                <c:pt idx="885">
                  <c:v>-0.384526098909589</c:v>
                </c:pt>
                <c:pt idx="886">
                  <c:v>-0.37439365971845001</c:v>
                </c:pt>
                <c:pt idx="887">
                  <c:v>-0.36367807967556198</c:v>
                </c:pt>
                <c:pt idx="888">
                  <c:v>-0.35231138789870498</c:v>
                </c:pt>
                <c:pt idx="889">
                  <c:v>-0.340239992729231</c:v>
                </c:pt>
                <c:pt idx="890">
                  <c:v>-0.327424798414718</c:v>
                </c:pt>
                <c:pt idx="891">
                  <c:v>-0.31384125304545701</c:v>
                </c:pt>
                <c:pt idx="892">
                  <c:v>-0.29947930390698801</c:v>
                </c:pt>
                <c:pt idx="893">
                  <c:v>-0.28434320683980402</c:v>
                </c:pt>
                <c:pt idx="894">
                  <c:v>-0.26845113590057301</c:v>
                </c:pt>
                <c:pt idx="895">
                  <c:v>-0.25183456056512599</c:v>
                </c:pt>
                <c:pt idx="896">
                  <c:v>-0.23453738267888</c:v>
                </c:pt>
                <c:pt idx="897">
                  <c:v>-0.21661483983377</c:v>
                </c:pt>
                <c:pt idx="898">
                  <c:v>-0.19813218385239401</c:v>
                </c:pt>
                <c:pt idx="899">
                  <c:v>-0.17916314045291401</c:v>
                </c:pt>
                <c:pt idx="900">
                  <c:v>-0.15978815747275699</c:v>
                </c:pt>
                <c:pt idx="901">
                  <c:v>-0.14009245702499801</c:v>
                </c:pt>
                <c:pt idx="902">
                  <c:v>-0.12016391760403899</c:v>
                </c:pt>
                <c:pt idx="903">
                  <c:v>-0.100090820039345</c:v>
                </c:pt>
                <c:pt idx="904">
                  <c:v>-7.9959496674519001E-2</c:v>
                </c:pt>
                <c:pt idx="905">
                  <c:v>-5.9851933079830402E-2</c:v>
                </c:pt>
                <c:pt idx="906">
                  <c:v>-3.9843393546444603E-2</c:v>
                </c:pt>
                <c:pt idx="907">
                  <c:v>-2.0000173032414598E-2</c:v>
                </c:pt>
                <c:pt idx="908">
                  <c:v>-3.7759820492411201E-4</c:v>
                </c:pt>
                <c:pt idx="909">
                  <c:v>1.8981616451103599E-2</c:v>
                </c:pt>
                <c:pt idx="910">
                  <c:v>3.8048602519044301E-2</c:v>
                </c:pt>
                <c:pt idx="911">
                  <c:v>5.6809154626204603E-2</c:v>
                </c:pt>
                <c:pt idx="912">
                  <c:v>7.5264130723830702E-2</c:v>
                </c:pt>
                <c:pt idx="913">
                  <c:v>9.3429404243412506E-2</c:v>
                </c:pt>
                <c:pt idx="914">
                  <c:v>0.111335309865808</c:v>
                </c:pt>
                <c:pt idx="915">
                  <c:v>0.12902554511384801</c:v>
                </c:pt>
                <c:pt idx="916">
                  <c:v>0.146555558236383</c:v>
                </c:pt>
                <c:pt idx="917">
                  <c:v>0.16399053205880401</c:v>
                </c:pt>
                <c:pt idx="918">
                  <c:v>0.18140312597411101</c:v>
                </c:pt>
                <c:pt idx="919">
                  <c:v>0.198871149249538</c:v>
                </c:pt>
                <c:pt idx="920">
                  <c:v>0.21647531511332499</c:v>
                </c:pt>
                <c:pt idx="921">
                  <c:v>0.234297184351455</c:v>
                </c:pt>
                <c:pt idx="922">
                  <c:v>0.252417366167354</c:v>
                </c:pt>
                <c:pt idx="923">
                  <c:v>0.27091400953782602</c:v>
                </c:pt>
                <c:pt idx="924">
                  <c:v>0.28986158787336402</c:v>
                </c:pt>
                <c:pt idx="925">
                  <c:v>0.30932995151842801</c:v>
                </c:pt>
                <c:pt idx="926">
                  <c:v>0.32938359987420501</c:v>
                </c:pt>
                <c:pt idx="927">
                  <c:v>0.350081111017289</c:v>
                </c:pt>
                <c:pt idx="928">
                  <c:v>0.37147465966637899</c:v>
                </c:pt>
                <c:pt idx="929">
                  <c:v>0.39360955068313802</c:v>
                </c:pt>
                <c:pt idx="930">
                  <c:v>0.41652369523272298</c:v>
                </c:pt>
                <c:pt idx="931">
                  <c:v>0.44024696245491401</c:v>
                </c:pt>
                <c:pt idx="932">
                  <c:v>0.46480035098049699</c:v>
                </c:pt>
                <c:pt idx="933">
                  <c:v>0.49019494050173101</c:v>
                </c:pt>
                <c:pt idx="934">
                  <c:v>0.51643060404173002</c:v>
                </c:pt>
                <c:pt idx="935">
                  <c:v>0.54349448749769602</c:v>
                </c:pt>
                <c:pt idx="936">
                  <c:v>0.57135929273998398</c:v>
                </c:pt>
                <c:pt idx="937">
                  <c:v>0.599981429133983</c:v>
                </c:pt>
                <c:pt idx="938">
                  <c:v>0.62929912259283705</c:v>
                </c:pt>
                <c:pt idx="939">
                  <c:v>0.659230593400572</c:v>
                </c:pt>
                <c:pt idx="940">
                  <c:v>0.68967243677414902</c:v>
                </c:pt>
                <c:pt idx="941">
                  <c:v>0.72049835909527005</c:v>
                </c:pt>
                <c:pt idx="942">
                  <c:v>0.75155842818475804</c:v>
                </c:pt>
                <c:pt idx="943">
                  <c:v>0.78267898188818896</c:v>
                </c:pt>
                <c:pt idx="944">
                  <c:v>0.81366330914723795</c:v>
                </c:pt>
                <c:pt idx="945">
                  <c:v>0.84429318093363304</c:v>
                </c:pt>
                <c:pt idx="946">
                  <c:v>0.87433126906578795</c:v>
                </c:pt>
                <c:pt idx="947">
                  <c:v>0.90352444370532603</c:v>
                </c:pt>
                <c:pt idx="948">
                  <c:v>0.93160788299646702</c:v>
                </c:pt>
                <c:pt idx="949">
                  <c:v>0.95830987638646903</c:v>
                </c:pt>
                <c:pt idx="950">
                  <c:v>0.98335718023426499</c:v>
                </c:pt>
                <c:pt idx="951">
                  <c:v>1.0064807925638199</c:v>
                </c:pt>
                <c:pt idx="952">
                  <c:v>1.0274220252775601</c:v>
                </c:pt>
                <c:pt idx="953">
                  <c:v>1.0459387373446001</c:v>
                </c:pt>
                <c:pt idx="954">
                  <c:v>1.0618115501161001</c:v>
                </c:pt>
                <c:pt idx="955">
                  <c:v>1.0748498204407799</c:v>
                </c:pt>
                <c:pt idx="956">
                  <c:v>1.08489712598585</c:v>
                </c:pt>
                <c:pt idx="957">
                  <c:v>1.0918360322004299</c:v>
                </c:pt>
                <c:pt idx="958">
                  <c:v>1.09559195451317</c:v>
                </c:pt>
                <c:pt idx="959">
                  <c:v>1.09613598475643</c:v>
                </c:pt>
                <c:pt idx="960">
                  <c:v>1.0934866025755301</c:v>
                </c:pt>
                <c:pt idx="961">
                  <c:v>1.08771023457115</c:v>
                </c:pt>
                <c:pt idx="962">
                  <c:v>1.0789206521613799</c:v>
                </c:pt>
                <c:pt idx="963">
                  <c:v>1.06727720751122</c:v>
                </c:pt>
                <c:pt idx="964">
                  <c:v>1.05298189534596</c:v>
                </c:pt>
                <c:pt idx="965">
                  <c:v>1.0362752106203901</c:v>
                </c:pt>
                <c:pt idx="966">
                  <c:v>1.0174307684186299</c:v>
                </c:pt>
                <c:pt idx="967">
                  <c:v>0.99674867752712604</c:v>
                </c:pt>
                <c:pt idx="968">
                  <c:v>0.97454771428728304</c:v>
                </c:pt>
                <c:pt idx="969">
                  <c:v>0.95115641972124698</c:v>
                </c:pt>
                <c:pt idx="970">
                  <c:v>0.926903330545365</c:v>
                </c:pt>
                <c:pt idx="971">
                  <c:v>0.90210665083451702</c:v>
                </c:pt>
                <c:pt idx="972">
                  <c:v>0.87706377773150002</c:v>
                </c:pt>
                <c:pt idx="973">
                  <c:v>0.85204120460960697</c:v>
                </c:pt>
                <c:pt idx="974">
                  <c:v>0.82726541414330501</c:v>
                </c:pt>
                <c:pt idx="975">
                  <c:v>0.80291541166746705</c:v>
                </c:pt>
                <c:pt idx="976">
                  <c:v>0.77911752329218098</c:v>
                </c:pt>
                <c:pt idx="977">
                  <c:v>0.75594300558808003</c:v>
                </c:pt>
                <c:pt idx="978">
                  <c:v>0.73340889281507804</c:v>
                </c:pt>
                <c:pt idx="979">
                  <c:v>0.71148231978118004</c:v>
                </c:pt>
                <c:pt idx="980">
                  <c:v>0.69008827580473397</c:v>
                </c:pt>
                <c:pt idx="981">
                  <c:v>0.66912038474388202</c:v>
                </c:pt>
                <c:pt idx="982">
                  <c:v>0.64845391761614402</c:v>
                </c:pt>
                <c:pt idx="983">
                  <c:v>0.62795988998015795</c:v>
                </c:pt>
                <c:pt idx="984">
                  <c:v>0.60751887916839498</c:v>
                </c:pt>
                <c:pt idx="985">
                  <c:v>0.58703323420704401</c:v>
                </c:pt>
                <c:pt idx="986">
                  <c:v>0.566436651866565</c:v>
                </c:pt>
                <c:pt idx="987">
                  <c:v>0.54570051532841701</c:v>
                </c:pt>
                <c:pt idx="988">
                  <c:v>0.52483677862663003</c:v>
                </c:pt>
                <c:pt idx="989">
                  <c:v>0.50389747184928402</c:v>
                </c:pt>
                <c:pt idx="990">
                  <c:v>0.48297111532922499</c:v>
                </c:pt>
                <c:pt idx="991">
                  <c:v>0.46217648069137901</c:v>
                </c:pt>
                <c:pt idx="992">
                  <c:v>0.44165422187604098</c:v>
                </c:pt>
                <c:pt idx="993">
                  <c:v>0.42155693324051002</c:v>
                </c:pt>
                <c:pt idx="994">
                  <c:v>0.40203821616452901</c:v>
                </c:pt>
                <c:pt idx="995">
                  <c:v>0.383241392556673</c:v>
                </c:pt>
                <c:pt idx="996">
                  <c:v>0.36528858511367601</c:v>
                </c:pt>
                <c:pt idx="997">
                  <c:v>0.348270929496383</c:v>
                </c:pt>
                <c:pt idx="998">
                  <c:v>0.332240645284132</c:v>
                </c:pt>
                <c:pt idx="999">
                  <c:v>0.31720556897407798</c:v>
                </c:pt>
                <c:pt idx="1000">
                  <c:v>0.30312655173454001</c:v>
                </c:pt>
                <c:pt idx="1001">
                  <c:v>0.28991786005930198</c:v>
                </c:pt>
                <c:pt idx="1002">
                  <c:v>0.27745044125453899</c:v>
                </c:pt>
                <c:pt idx="1003">
                  <c:v>0.26555769784348898</c:v>
                </c:pt>
                <c:pt idx="1004">
                  <c:v>0.25404328290713801</c:v>
                </c:pt>
                <c:pt idx="1005">
                  <c:v>0.24269036191097701</c:v>
                </c:pt>
                <c:pt idx="1006">
                  <c:v>0.231271758586134</c:v>
                </c:pt>
                <c:pt idx="1007">
                  <c:v>0.21956040102659899</c:v>
                </c:pt>
                <c:pt idx="1008">
                  <c:v>0.207339507223707</c:v>
                </c:pt>
                <c:pt idx="1009">
                  <c:v>0.19441199493179101</c:v>
                </c:pt>
                <c:pt idx="1010">
                  <c:v>0.180608665344867</c:v>
                </c:pt>
                <c:pt idx="1011">
                  <c:v>0.16579479183514301</c:v>
                </c:pt>
                <c:pt idx="1012">
                  <c:v>0.14987484669054299</c:v>
                </c:pt>
                <c:pt idx="1013">
                  <c:v>0.13279522247384301</c:v>
                </c:pt>
                <c:pt idx="1014">
                  <c:v>0.114544942724121</c:v>
                </c:pt>
                <c:pt idx="1015">
                  <c:v>9.5154491788717904E-2</c:v>
                </c:pt>
                <c:pt idx="1016">
                  <c:v>7.4693008876948006E-2</c:v>
                </c:pt>
                <c:pt idx="1017">
                  <c:v>5.3264177661401103E-2</c:v>
                </c:pt>
                <c:pt idx="1018">
                  <c:v>3.1001194496662401E-2</c:v>
                </c:pt>
                <c:pt idx="1019">
                  <c:v>8.0612086897162705E-3</c:v>
                </c:pt>
                <c:pt idx="1020">
                  <c:v>-1.5380411559025E-2</c:v>
                </c:pt>
                <c:pt idx="1021">
                  <c:v>-3.9135725379128197E-2</c:v>
                </c:pt>
                <c:pt idx="1022">
                  <c:v>-6.3009636805101202E-2</c:v>
                </c:pt>
                <c:pt idx="1023">
                  <c:v>-8.68050517602834E-2</c:v>
                </c:pt>
                <c:pt idx="1024">
                  <c:v>-0.110327806660938</c:v>
                </c:pt>
                <c:pt idx="1025">
                  <c:v>-0.133391418986086</c:v>
                </c:pt>
                <c:pt idx="1026">
                  <c:v>-0.15582169676847199</c:v>
                </c:pt>
                <c:pt idx="1027">
                  <c:v>-0.177461209703901</c:v>
                </c:pt>
                <c:pt idx="1028">
                  <c:v>-0.198173578140075</c:v>
                </c:pt>
                <c:pt idx="1029">
                  <c:v>-0.21784748792162201</c:v>
                </c:pt>
                <c:pt idx="1030">
                  <c:v>-0.23640029234472101</c:v>
                </c:pt>
                <c:pt idx="1031">
                  <c:v>-0.25378101331159297</c:v>
                </c:pt>
                <c:pt idx="1032">
                  <c:v>-0.26997251223292001</c:v>
                </c:pt>
                <c:pt idx="1033">
                  <c:v>-0.28499260467730703</c:v>
                </c:pt>
                <c:pt idx="1034">
                  <c:v>-0.29889396985063699</c:v>
                </c:pt>
                <c:pt idx="1035">
                  <c:v>-0.31176283326533599</c:v>
                </c:pt>
                <c:pt idx="1036">
                  <c:v>-0.323716534608819</c:v>
                </c:pt>
                <c:pt idx="1037">
                  <c:v>-0.33490021918363699</c:v>
                </c:pt>
                <c:pt idx="1038">
                  <c:v>-0.345482995769538</c:v>
                </c:pt>
                <c:pt idx="1039">
                  <c:v>-0.35565393771165199</c:v>
                </c:pt>
                <c:pt idx="1040">
                  <c:v>-0.36561823662026099</c:v>
                </c:pt>
                <c:pt idx="1041">
                  <c:v>-0.37559367971200902</c:v>
                </c:pt>
                <c:pt idx="1042">
                  <c:v>-0.38580747051207998</c:v>
                </c:pt>
                <c:pt idx="1043">
                  <c:v>-0.39649328717256499</c:v>
                </c:pt>
                <c:pt idx="1044">
                  <c:v>-0.40788838357854301</c:v>
                </c:pt>
                <c:pt idx="1045">
                  <c:v>-0.42023048360484999</c:v>
                </c:pt>
                <c:pt idx="1046">
                  <c:v>-0.43375420132202902</c:v>
                </c:pt>
                <c:pt idx="1047">
                  <c:v>-0.44868675197701802</c:v>
                </c:pt>
                <c:pt idx="1048">
                  <c:v>-0.46524280730373202</c:v>
                </c:pt>
                <c:pt idx="1049">
                  <c:v>-0.48361848093652599</c:v>
                </c:pt>
                <c:pt idx="1050">
                  <c:v>-0.50398458123363898</c:v>
                </c:pt>
                <c:pt idx="1051">
                  <c:v>-0.52647942715961105</c:v>
                </c:pt>
                <c:pt idx="1052">
                  <c:v>-0.55120168794580604</c:v>
                </c:pt>
                <c:pt idx="1053">
                  <c:v>-0.57820385643487404</c:v>
                </c:pt>
                <c:pt idx="1054">
                  <c:v>-0.60748701473668598</c:v>
                </c:pt>
                <c:pt idx="1055">
                  <c:v>-0.63899739336982997</c:v>
                </c:pt>
                <c:pt idx="1056">
                  <c:v>-0.67262487300366003</c:v>
                </c:pt>
                <c:pt idx="1057">
                  <c:v>-0.70820321336692205</c:v>
                </c:pt>
                <c:pt idx="1058">
                  <c:v>-0.74551160835489105</c:v>
                </c:pt>
                <c:pt idx="1059">
                  <c:v>-0.78427718912920596</c:v>
                </c:pt>
                <c:pt idx="1060">
                  <c:v>-0.82417823031952897</c:v>
                </c:pt>
                <c:pt idx="1061">
                  <c:v>-0.86484796529035701</c:v>
                </c:pt>
                <c:pt idx="1062">
                  <c:v>-0.90587904391393304</c:v>
                </c:pt>
                <c:pt idx="1063">
                  <c:v>-0.946828755450277</c:v>
                </c:pt>
                <c:pt idx="1064">
                  <c:v>-0.987225179336502</c:v>
                </c:pt>
                <c:pt idx="1065">
                  <c:v>-1.0265744141261499</c:v>
                </c:pt>
                <c:pt idx="1066">
                  <c:v>-1.0643689815989399</c:v>
                </c:pt>
                <c:pt idx="1067">
                  <c:v>-1.1000974310184399</c:v>
                </c:pt>
                <c:pt idx="1068">
                  <c:v>-1.1332550905502601</c:v>
                </c:pt>
                <c:pt idx="1069">
                  <c:v>-1.1633558271997899</c:v>
                </c:pt>
                <c:pt idx="1070">
                  <c:v>-1.18994457884559</c:v>
                </c:pt>
                <c:pt idx="1071">
                  <c:v>-1.2126103138995501</c:v>
                </c:pt>
                <c:pt idx="1072">
                  <c:v>-1.23099896302357</c:v>
                </c:pt>
                <c:pt idx="1073">
                  <c:v>-1.24482576503479</c:v>
                </c:pt>
                <c:pt idx="1074">
                  <c:v>-1.2538863906948301</c:v>
                </c:pt>
                <c:pt idx="1075">
                  <c:v>-1.25806616260611</c:v>
                </c:pt>
                <c:pt idx="1076">
                  <c:v>-1.2573466723367299</c:v>
                </c:pt>
                <c:pt idx="1077">
                  <c:v>-1.25180909493781</c:v>
                </c:pt>
                <c:pt idx="1078">
                  <c:v>-1.2416335133608101</c:v>
                </c:pt>
                <c:pt idx="1079">
                  <c:v>-1.2270936242369399</c:v>
                </c:pt>
                <c:pt idx="1080">
                  <c:v>-1.2085463999227699</c:v>
                </c:pt>
                <c:pt idx="1081">
                  <c:v>-1.18641675089681</c:v>
                </c:pt>
                <c:pt idx="1082">
                  <c:v>-1.1611779588184199</c:v>
                </c:pt>
                <c:pt idx="1083">
                  <c:v>-1.1333294004596699</c:v>
                </c:pt>
                <c:pt idx="1084">
                  <c:v>-1.1033735509941001</c:v>
                </c:pt>
                <c:pt idx="1085">
                  <c:v>-1.07179431276947</c:v>
                </c:pt>
                <c:pt idx="1086">
                  <c:v>-1.0390384567011901</c:v>
                </c:pt>
                <c:pt idx="1087">
                  <c:v>-1.00550153512094</c:v>
                </c:pt>
                <c:pt idx="1088">
                  <c:v>-0.971519081509854</c:v>
                </c:pt>
                <c:pt idx="1089">
                  <c:v>-0.937363266601</c:v>
                </c:pt>
                <c:pt idx="1090">
                  <c:v>-0.90324454233602203</c:v>
                </c:pt>
                <c:pt idx="1091">
                  <c:v>-0.86931736721001196</c:v>
                </c:pt>
                <c:pt idx="1092">
                  <c:v>-0.835688972500648</c:v>
                </c:pt>
                <c:pt idx="1093">
                  <c:v>-0.802430216602247</c:v>
                </c:pt>
                <c:pt idx="1094">
                  <c:v>-0.76958769160762597</c:v>
                </c:pt>
                <c:pt idx="1095">
                  <c:v>-0.73719624920301297</c:v>
                </c:pt>
                <c:pt idx="1096">
                  <c:v>-0.70529100690207303</c:v>
                </c:pt>
                <c:pt idx="1097">
                  <c:v>-0.67391778914417</c:v>
                </c:pt>
                <c:pt idx="1098">
                  <c:v>-0.64314096302128099</c:v>
                </c:pt>
                <c:pt idx="1099">
                  <c:v>-0.61304782470160701</c:v>
                </c:pt>
                <c:pt idx="1100">
                  <c:v>-0.58374909389198104</c:v>
                </c:pt>
                <c:pt idx="1101">
                  <c:v>-0.55537557335576104</c:v>
                </c:pt>
                <c:pt idx="1102">
                  <c:v>-0.52807146120142801</c:v>
                </c:pt>
                <c:pt idx="1103">
                  <c:v>-0.50198508279586596</c:v>
                </c:pt>
                <c:pt idx="1104">
                  <c:v>-0.47725796803937498</c:v>
                </c:pt>
                <c:pt idx="1105">
                  <c:v>-0.45401329574604099</c:v>
                </c:pt>
                <c:pt idx="1106">
                  <c:v>-0.43234478800160397</c:v>
                </c:pt>
                <c:pt idx="1107">
                  <c:v>-0.41230715995903799</c:v>
                </c:pt>
                <c:pt idx="1108">
                  <c:v>-0.39390917336298198</c:v>
                </c:pt>
                <c:pt idx="1109">
                  <c:v>-0.37711013145654398</c:v>
                </c:pt>
                <c:pt idx="1110">
                  <c:v>-0.36182024789818701</c:v>
                </c:pt>
                <c:pt idx="1111">
                  <c:v>-0.34790479482139602</c:v>
                </c:pt>
                <c:pt idx="1112">
                  <c:v>-0.33519144120657202</c:v>
                </c:pt>
                <c:pt idx="1113">
                  <c:v>-0.32347985004267299</c:v>
                </c:pt>
                <c:pt idx="1114">
                  <c:v>-0.312552445331789</c:v>
                </c:pt>
                <c:pt idx="1115">
                  <c:v>-0.30218529240514203</c:v>
                </c:pt>
                <c:pt idx="1116">
                  <c:v>-0.29215823704987498</c:v>
                </c:pt>
                <c:pt idx="1117">
                  <c:v>-0.28226373273481198</c:v>
                </c:pt>
                <c:pt idx="1118">
                  <c:v>-0.27231403734765502</c:v>
                </c:pt>
                <c:pt idx="1119">
                  <c:v>-0.26214663270256</c:v>
                </c:pt>
                <c:pt idx="1120">
                  <c:v>-0.25162783594515098</c:v>
                </c:pt>
                <c:pt idx="1121">
                  <c:v>-0.24065467076759001</c:v>
                </c:pt>
                <c:pt idx="1122">
                  <c:v>-0.22915516255881799</c:v>
                </c:pt>
                <c:pt idx="1123">
                  <c:v>-0.21708730126206899</c:v>
                </c:pt>
                <c:pt idx="1124">
                  <c:v>-0.20443695458065</c:v>
                </c:pt>
                <c:pt idx="1125">
                  <c:v>-0.19121500566180299</c:v>
                </c:pt>
                <c:pt idx="1126">
                  <c:v>-0.17745395119118301</c:v>
                </c:pt>
                <c:pt idx="1127">
                  <c:v>-0.16320415115880099</c:v>
                </c:pt>
                <c:pt idx="1128">
                  <c:v>-0.14852988584757301</c:v>
                </c:pt>
                <c:pt idx="1129">
                  <c:v>-0.133505356762285</c:v>
                </c:pt>
                <c:pt idx="1130">
                  <c:v>-0.11821076508136499</c:v>
                </c:pt>
                <c:pt idx="1131">
                  <c:v>-0.102728600982488</c:v>
                </c:pt>
                <c:pt idx="1132">
                  <c:v>-8.71402611698429E-2</c:v>
                </c:pt>
                <c:pt idx="1133">
                  <c:v>-7.1523068761393901E-2</c:v>
                </c:pt>
                <c:pt idx="1134">
                  <c:v>-5.5947708280207599E-2</c:v>
                </c:pt>
                <c:pt idx="1135">
                  <c:v>-4.0476035495423397E-2</c:v>
                </c:pt>
                <c:pt idx="1136">
                  <c:v>-2.5159199034114E-2</c:v>
                </c:pt>
                <c:pt idx="1137">
                  <c:v>-1.0036017519851699E-2</c:v>
                </c:pt>
                <c:pt idx="1138">
                  <c:v>4.86842159589429E-3</c:v>
                </c:pt>
                <c:pt idx="1139">
                  <c:v>1.95439482755333E-2</c:v>
                </c:pt>
                <c:pt idx="1140">
                  <c:v>3.3996261145496497E-2</c:v>
                </c:pt>
                <c:pt idx="1141">
                  <c:v>4.82476003341148E-2</c:v>
                </c:pt>
                <c:pt idx="1142">
                  <c:v>6.2337080307358399E-2</c:v>
                </c:pt>
                <c:pt idx="1143">
                  <c:v>7.63206075352372E-2</c:v>
                </c:pt>
                <c:pt idx="1144">
                  <c:v>9.0270299836511497E-2</c:v>
                </c:pt>
                <c:pt idx="1145">
                  <c:v>0.104273330359483</c:v>
                </c:pt>
                <c:pt idx="1146">
                  <c:v>0.118430153450895</c:v>
                </c:pt>
                <c:pt idx="1147">
                  <c:v>0.13285213616835301</c:v>
                </c:pt>
                <c:pt idx="1148">
                  <c:v>0.14765869682629101</c:v>
                </c:pt>
                <c:pt idx="1149">
                  <c:v>0.16297410380251201</c:v>
                </c:pt>
                <c:pt idx="1150">
                  <c:v>0.17892409267280801</c:v>
                </c:pt>
                <c:pt idx="1151">
                  <c:v>0.195632431737707</c:v>
                </c:pt>
                <c:pt idx="1152">
                  <c:v>0.213217536710921</c:v>
                </c:pt>
                <c:pt idx="1153">
                  <c:v>0.23178922273699201</c:v>
                </c:pt>
                <c:pt idx="1154">
                  <c:v>0.25144568821397001</c:v>
                </c:pt>
                <c:pt idx="1155">
                  <c:v>0.27227085321393901</c:v>
                </c:pt>
                <c:pt idx="1156">
                  <c:v>0.29433222598591202</c:v>
                </c:pt>
                <c:pt idx="1157">
                  <c:v>0.31767951791270799</c:v>
                </c:pt>
                <c:pt idx="1158">
                  <c:v>0.342344209476387</c:v>
                </c:pt>
                <c:pt idx="1159">
                  <c:v>0.36834013331170501</c:v>
                </c:pt>
                <c:pt idx="1160">
                  <c:v>0.39566491138939602</c:v>
                </c:pt>
                <c:pt idx="1161">
                  <c:v>0.42430187666767299</c:v>
                </c:pt>
                <c:pt idx="1162">
                  <c:v>0.45422203071470701</c:v>
                </c:pt>
                <c:pt idx="1163">
                  <c:v>0.48538564541370399</c:v>
                </c:pt>
                <c:pt idx="1164">
                  <c:v>0.51774324368152602</c:v>
                </c:pt>
                <c:pt idx="1165">
                  <c:v>0.55123582842355801</c:v>
                </c:pt>
                <c:pt idx="1166">
                  <c:v>0.58579434074227499</c:v>
                </c:pt>
                <c:pt idx="1167">
                  <c:v>0.62133841174186299</c:v>
                </c:pt>
                <c:pt idx="1168">
                  <c:v>0.65777453440812705</c:v>
                </c:pt>
                <c:pt idx="1169">
                  <c:v>0.694993832282368</c:v>
                </c:pt>
                <c:pt idx="1170">
                  <c:v>0.73286963953889706</c:v>
                </c:pt>
                <c:pt idx="1171">
                  <c:v>0.77125512579226596</c:v>
                </c:pt>
                <c:pt idx="1172">
                  <c:v>0.809981200837122</c:v>
                </c:pt>
                <c:pt idx="1173">
                  <c:v>0.84885493284290503</c:v>
                </c:pt>
                <c:pt idx="1174">
                  <c:v>0.88765871520587003</c:v>
                </c:pt>
                <c:pt idx="1175">
                  <c:v>0.92615041339765403</c:v>
                </c:pt>
                <c:pt idx="1176">
                  <c:v>0.96406470050777704</c:v>
                </c:pt>
                <c:pt idx="1177">
                  <c:v>1.0011157418807</c:v>
                </c:pt>
                <c:pt idx="1178">
                  <c:v>1.0370013095998101</c:v>
                </c:pt>
                <c:pt idx="1179">
                  <c:v>1.0714082876934901</c:v>
                </c:pt>
                <c:pt idx="1180">
                  <c:v>1.10401936876493</c:v>
                </c:pt>
                <c:pt idx="1181">
                  <c:v>1.13452057066232</c:v>
                </c:pt>
                <c:pt idx="1182">
                  <c:v>1.1626090810610501</c:v>
                </c:pt>
                <c:pt idx="1183">
                  <c:v>1.1880009334710899</c:v>
                </c:pt>
                <c:pt idx="1184">
                  <c:v>1.2104381310786401</c:v>
                </c:pt>
                <c:pt idx="1185">
                  <c:v>1.22969498382055</c:v>
                </c:pt>
                <c:pt idx="1186">
                  <c:v>1.24558352481585</c:v>
                </c:pt>
                <c:pt idx="1187">
                  <c:v>1.25795791517383</c:v>
                </c:pt>
                <c:pt idx="1188">
                  <c:v>1.26671777387633</c:v>
                </c:pt>
                <c:pt idx="1189">
                  <c:v>1.2718104088451401</c:v>
                </c:pt>
                <c:pt idx="1190">
                  <c:v>1.2732319692672001</c:v>
                </c:pt>
                <c:pt idx="1191">
                  <c:v>1.27102757214277</c:v>
                </c:pt>
                <c:pt idx="1192">
                  <c:v>1.2652904718505</c:v>
                </c:pt>
                <c:pt idx="1193">
                  <c:v>1.2561603403920401</c:v>
                </c:pt>
                <c:pt idx="1194">
                  <c:v>1.2438207081698001</c:v>
                </c:pt>
                <c:pt idx="1195">
                  <c:v>1.2284955850803201</c:v>
                </c:pt>
                <c:pt idx="1196">
                  <c:v>1.2104452524523699</c:v>
                </c:pt>
                <c:pt idx="1197">
                  <c:v>1.18996120362922</c:v>
                </c:pt>
                <c:pt idx="1198">
                  <c:v>1.1673602225387301</c:v>
                </c:pt>
                <c:pt idx="1199">
                  <c:v>1.1429776226495501</c:v>
                </c:pt>
                <c:pt idx="1200">
                  <c:v>1.1171597159878399</c:v>
                </c:pt>
                <c:pt idx="1201">
                  <c:v>1.09025563744962</c:v>
                </c:pt>
                <c:pt idx="1202">
                  <c:v>1.0626087108661799</c:v>
                </c:pt>
                <c:pt idx="1203">
                  <c:v>1.0345476105648601</c:v>
                </c:pt>
                <c:pt idx="1204">
                  <c:v>1.00637764616917</c:v>
                </c:pt>
                <c:pt idx="1205">
                  <c:v>0.97837257412406897</c:v>
                </c:pt>
                <c:pt idx="1206">
                  <c:v>0.95076740195504095</c:v>
                </c:pt>
                <c:pt idx="1207">
                  <c:v>0.92375267899939195</c:v>
                </c:pt>
                <c:pt idx="1208">
                  <c:v>0.897470741342561</c:v>
                </c:pt>
                <c:pt idx="1209">
                  <c:v>0.87201429006511999</c:v>
                </c:pt>
                <c:pt idx="1210">
                  <c:v>0.84742753445090602</c:v>
                </c:pt>
                <c:pt idx="1211">
                  <c:v>0.82370993599384701</c:v>
                </c:pt>
                <c:pt idx="1212">
                  <c:v>0.80082234855311496</c:v>
                </c:pt>
                <c:pt idx="1213">
                  <c:v>0.77869507886087697</c:v>
                </c:pt>
                <c:pt idx="1214">
                  <c:v>0.75723716700320198</c:v>
                </c:pt>
                <c:pt idx="1215">
                  <c:v>0.73634612000313904</c:v>
                </c:pt>
                <c:pt idx="1216">
                  <c:v>0.71591742664429703</c:v>
                </c:pt>
                <c:pt idx="1217">
                  <c:v>0.69585330288070901</c:v>
                </c:pt>
                <c:pt idx="1218">
                  <c:v>0.67607017047456797</c:v>
                </c:pt>
                <c:pt idx="1219">
                  <c:v>0.65650441617848898</c:v>
                </c:pt>
                <c:pt idx="1220">
                  <c:v>0.63711610329581703</c:v>
                </c:pt>
                <c:pt idx="1221">
                  <c:v>0.61789049756004299</c:v>
                </c:pt>
                <c:pt idx="1222">
                  <c:v>0.59883745209994999</c:v>
                </c:pt>
                <c:pt idx="1223">
                  <c:v>0.57998883397990497</c:v>
                </c:pt>
                <c:pt idx="1224">
                  <c:v>0.56139426947634996</c:v>
                </c:pt>
                <c:pt idx="1225">
                  <c:v>0.54311554174643795</c:v>
                </c:pt>
                <c:pt idx="1226">
                  <c:v>0.52522000191566198</c:v>
                </c:pt>
                <c:pt idx="1227">
                  <c:v>0.50777338579096498</c:v>
                </c:pt>
                <c:pt idx="1228">
                  <c:v>0.490832494961359</c:v>
                </c:pt>
                <c:pt idx="1229">
                  <c:v>0.47443827818348799</c:v>
                </c:pt>
                <c:pt idx="1230">
                  <c:v>0.458609864930622</c:v>
                </c:pt>
                <c:pt idx="1231">
                  <c:v>0.44334002425566799</c:v>
                </c:pt>
                <c:pt idx="1232">
                  <c:v>0.42859239402486399</c:v>
                </c:pt>
                <c:pt idx="1233">
                  <c:v>0.41430070801213897</c:v>
                </c:pt>
                <c:pt idx="1234">
                  <c:v>0.40037013848275899</c:v>
                </c:pt>
                <c:pt idx="1235">
                  <c:v>0.386680716980766</c:v>
                </c:pt>
                <c:pt idx="1236">
                  <c:v>0.37309257941350699</c:v>
                </c:pt>
                <c:pt idx="1237">
                  <c:v>0.35945256567310402</c:v>
                </c:pt>
                <c:pt idx="1238">
                  <c:v>0.345601568842753</c:v>
                </c:pt>
                <c:pt idx="1239">
                  <c:v>0.33138199884311698</c:v>
                </c:pt>
                <c:pt idx="1240">
                  <c:v>0.31664478086174302</c:v>
                </c:pt>
                <c:pt idx="1241">
                  <c:v>0.30125543051604903</c:v>
                </c:pt>
                <c:pt idx="1242">
                  <c:v>0.28509891301207402</c:v>
                </c:pt>
                <c:pt idx="1243">
                  <c:v>0.26808316081707201</c:v>
                </c:pt>
                <c:pt idx="1244">
                  <c:v>0.25014125235121298</c:v>
                </c:pt>
                <c:pt idx="1245">
                  <c:v>0.23123233151777001</c:v>
                </c:pt>
                <c:pt idx="1246">
                  <c:v>0.211341390251477</c:v>
                </c:pt>
                <c:pt idx="1247">
                  <c:v>0.19047806368451201</c:v>
                </c:pt>
                <c:pt idx="1248">
                  <c:v>0.16867461166709599</c:v>
                </c:pt>
                <c:pt idx="1249">
                  <c:v>0.14598328618558701</c:v>
                </c:pt>
                <c:pt idx="1250">
                  <c:v>0.12247331214042401</c:v>
                </c:pt>
                <c:pt idx="1251">
                  <c:v>9.8227729147250198E-2</c:v>
                </c:pt>
                <c:pt idx="1252">
                  <c:v>7.3340329541232305E-2</c:v>
                </c:pt>
                <c:pt idx="1253">
                  <c:v>4.79128593807778E-2</c:v>
                </c:pt>
                <c:pt idx="1254">
                  <c:v>2.2052537301407299E-2</c:v>
                </c:pt>
                <c:pt idx="1255">
                  <c:v>-4.1301584916228996E-3</c:v>
                </c:pt>
                <c:pt idx="1256">
                  <c:v>-3.0523539182629698E-2</c:v>
                </c:pt>
                <c:pt idx="1257">
                  <c:v>-5.7016700382629203E-2</c:v>
                </c:pt>
                <c:pt idx="1258">
                  <c:v>-8.3501557797478504E-2</c:v>
                </c:pt>
                <c:pt idx="1259">
                  <c:v>-0.10987499767923301</c:v>
                </c:pt>
                <c:pt idx="1260">
                  <c:v>-0.136041192862635</c:v>
                </c:pt>
                <c:pt idx="1261">
                  <c:v>-0.161914107012119</c:v>
                </c:pt>
                <c:pt idx="1262">
                  <c:v>-0.187420176222832</c:v>
                </c:pt>
                <c:pt idx="1263">
                  <c:v>-0.21250111910387301</c:v>
                </c:pt>
                <c:pt idx="1264">
                  <c:v>-0.23711678464889499</c:v>
                </c:pt>
                <c:pt idx="1265">
                  <c:v>-0.26124790034992301</c:v>
                </c:pt>
                <c:pt idx="1266">
                  <c:v>-0.284898527558887</c:v>
                </c:pt>
                <c:pt idx="1267">
                  <c:v>-0.30809796700791398</c:v>
                </c:pt>
                <c:pt idx="1268">
                  <c:v>-0.33090179705623901</c:v>
                </c:pt>
                <c:pt idx="1269">
                  <c:v>-0.353391698492307</c:v>
                </c:pt>
                <c:pt idx="1270">
                  <c:v>-0.37567376664250801</c:v>
                </c:pt>
                <c:pt idx="1271">
                  <c:v>-0.39787517695159202</c:v>
                </c:pt>
                <c:pt idx="1272">
                  <c:v>-0.42013933583212998</c:v>
                </c:pt>
                <c:pt idx="1273">
                  <c:v>-0.44261990333540802</c:v>
                </c:pt>
                <c:pt idx="1274">
                  <c:v>-0.46547419628345899</c:v>
                </c:pt>
                <c:pt idx="1275">
                  <c:v>-0.488856445478831</c:v>
                </c:pt>
                <c:pt idx="1276">
                  <c:v>-0.51291125733104403</c:v>
                </c:pt>
                <c:pt idx="1277">
                  <c:v>-0.53776749759957998</c:v>
                </c:pt>
                <c:pt idx="1278">
                  <c:v>-0.56353271147390804</c:v>
                </c:pt>
                <c:pt idx="1279">
                  <c:v>-0.59028812494865601</c:v>
                </c:pt>
                <c:pt idx="1280">
                  <c:v>-0.61808423281107505</c:v>
                </c:pt>
                <c:pt idx="1281">
                  <c:v>-0.646936965616002</c:v>
                </c:pt>
                <c:pt idx="1282">
                  <c:v>-0.67682443935834002</c:v>
                </c:pt>
                <c:pt idx="1283">
                  <c:v>-0.70768432324099495</c:v>
                </c:pt>
                <c:pt idx="1284">
                  <c:v>-0.73941190603561202</c:v>
                </c:pt>
                <c:pt idx="1285">
                  <c:v>-0.771858987599368</c:v>
                </c:pt>
                <c:pt idx="1286">
                  <c:v>-0.80483375510501398</c:v>
                </c:pt>
                <c:pt idx="1287">
                  <c:v>-0.83810181491479196</c:v>
                </c:pt>
                <c:pt idx="1288">
                  <c:v>-0.87138853642397995</c:v>
                </c:pt>
                <c:pt idx="1289">
                  <c:v>-0.90438282194129305</c:v>
                </c:pt>
                <c:pt idx="1290">
                  <c:v>-0.93674235554957597</c:v>
                </c:pt>
                <c:pt idx="1291">
                  <c:v>-0.96810032311785099</c:v>
                </c:pt>
                <c:pt idx="1292">
                  <c:v>-0.99807354610038601</c:v>
                </c:pt>
                <c:pt idx="1293">
                  <c:v>-1.0262719231421</c:v>
                </c:pt>
                <c:pt idx="1294">
                  <c:v>-1.0523090085212901</c:v>
                </c:pt>
                <c:pt idx="1295">
                  <c:v>-1.0758134712352601</c:v>
                </c:pt>
                <c:pt idx="1296">
                  <c:v>-1.0964410814538701</c:v>
                </c:pt>
                <c:pt idx="1297">
                  <c:v>-1.1138867723908199</c:v>
                </c:pt>
                <c:pt idx="1298">
                  <c:v>-1.1278962389382801</c:v>
                </c:pt>
                <c:pt idx="1299">
                  <c:v>-1.1382764763692701</c:v>
                </c:pt>
                <c:pt idx="1300">
                  <c:v>-1.14490464208526</c:v>
                </c:pt>
                <c:pt idx="1301">
                  <c:v>-1.14773464339083</c:v>
                </c:pt>
                <c:pt idx="1302">
                  <c:v>-1.1468009224203799</c:v>
                </c:pt>
                <c:pt idx="1303">
                  <c:v>-1.1422190298536801</c:v>
                </c:pt>
                <c:pt idx="1304">
                  <c:v>-1.1341827362433701</c:v>
                </c:pt>
                <c:pt idx="1305">
                  <c:v>-1.12295760378189</c:v>
                </c:pt>
                <c:pt idx="1306">
                  <c:v>-1.1088711364755599</c:v>
                </c:pt>
                <c:pt idx="1307">
                  <c:v>-1.0922998663568699</c:v>
                </c:pt>
                <c:pt idx="1308">
                  <c:v>-1.0736540308071101</c:v>
                </c:pt>
                <c:pt idx="1309">
                  <c:v>-1.05336082703825</c:v>
                </c:pt>
                <c:pt idx="1310">
                  <c:v>-1.03184750573339</c:v>
                </c:pt>
                <c:pt idx="1311">
                  <c:v>-1.00952563586392</c:v>
                </c:pt>
                <c:pt idx="1312">
                  <c:v>-0.98677761604998404</c:v>
                </c:pt>
                <c:pt idx="1313">
                  <c:v>-0.96394598134384402</c:v>
                </c:pt>
                <c:pt idx="1314">
                  <c:v>-0.94132550593509401</c:v>
                </c:pt>
                <c:pt idx="1315">
                  <c:v>-0.91915776756413303</c:v>
                </c:pt>
                <c:pt idx="1316">
                  <c:v>-0.89762776203458805</c:v>
                </c:pt>
                <c:pt idx="1317">
                  <c:v>-0.876862252103766</c:v>
                </c:pt>
                <c:pt idx="1318">
                  <c:v>-0.85692973571720499</c:v>
                </c:pt>
                <c:pt idx="1319">
                  <c:v>-0.83784216538656497</c:v>
                </c:pt>
                <c:pt idx="1320">
                  <c:v>-0.81955872704302002</c:v>
                </c:pt>
                <c:pt idx="1321">
                  <c:v>-0.80199196519893301</c:v>
                </c:pt>
                <c:pt idx="1322">
                  <c:v>-0.78501629949311202</c:v>
                </c:pt>
                <c:pt idx="1323">
                  <c:v>-0.76847862869391703</c:v>
                </c:pt>
                <c:pt idx="1324">
                  <c:v>-0.75221041566373603</c:v>
                </c:pt>
                <c:pt idx="1325">
                  <c:v>-0.73604047527268102</c:v>
                </c:pt>
                <c:pt idx="1326">
                  <c:v>-0.71980764214761805</c:v>
                </c:pt>
                <c:pt idx="1327">
                  <c:v>-0.70337253213274697</c:v>
                </c:pt>
                <c:pt idx="1328">
                  <c:v>-0.68662768603731195</c:v>
                </c:pt>
                <c:pt idx="1329">
                  <c:v>-0.66950546364032704</c:v>
                </c:pt>
                <c:pt idx="1330">
                  <c:v>-0.65198312901800703</c:v>
                </c:pt>
                <c:pt idx="1331">
                  <c:v>-0.63408465603719599</c:v>
                </c:pt>
                <c:pt idx="1332">
                  <c:v>-0.61587893192685395</c:v>
                </c:pt>
                <c:pt idx="1333">
                  <c:v>-0.59747429587251599</c:v>
                </c:pt>
                <c:pt idx="1334">
                  <c:v>-0.57900972003860895</c:v>
                </c:pt>
                <c:pt idx="1335">
                  <c:v>-0.56064332781780701</c:v>
                </c:pt>
                <c:pt idx="1336">
                  <c:v>-0.54253921686113704</c:v>
                </c:pt>
                <c:pt idx="1337">
                  <c:v>-0.52485369166881701</c:v>
                </c:pt>
                <c:pt idx="1338">
                  <c:v>-0.50772210312071298</c:v>
                </c:pt>
                <c:pt idx="1339">
                  <c:v>-0.49124755813774401</c:v>
                </c:pt>
                <c:pt idx="1340">
                  <c:v>-0.47549266965863501</c:v>
                </c:pt>
                <c:pt idx="1341">
                  <c:v>-0.46047514274439699</c:v>
                </c:pt>
                <c:pt idx="1342">
                  <c:v>-0.44616739939183597</c:v>
                </c:pt>
                <c:pt idx="1343">
                  <c:v>-0.43249985557799098</c:v>
                </c:pt>
                <c:pt idx="1344">
                  <c:v>-0.419367071933195</c:v>
                </c:pt>
                <c:pt idx="1345">
                  <c:v>-0.40663583790727398</c:v>
                </c:pt>
                <c:pt idx="1346">
                  <c:v>-0.394154255151907</c:v>
                </c:pt>
                <c:pt idx="1347">
                  <c:v>-0.38176100811688901</c:v>
                </c:pt>
                <c:pt idx="1348">
                  <c:v>-0.369294211892644</c:v>
                </c:pt>
                <c:pt idx="1349">
                  <c:v>-0.35659944568855201</c:v>
                </c:pt>
                <c:pt idx="1350">
                  <c:v>-0.34353674571440601</c:v>
                </c:pt>
                <c:pt idx="1351">
                  <c:v>-0.32998642013588197</c:v>
                </c:pt>
                <c:pt idx="1352">
                  <c:v>-0.31585358733595098</c:v>
                </c:pt>
                <c:pt idx="1353">
                  <c:v>-0.301071362334149</c:v>
                </c:pt>
                <c:pt idx="1354">
                  <c:v>-0.28560264501087201</c:v>
                </c:pt>
                <c:pt idx="1355">
                  <c:v>-0.26944050909477102</c:v>
                </c:pt>
                <c:pt idx="1356">
                  <c:v>-0.25260725661248501</c:v>
                </c:pt>
                <c:pt idx="1357">
                  <c:v>-0.23515227444167799</c:v>
                </c:pt>
                <c:pt idx="1358">
                  <c:v>-0.21714888312054001</c:v>
                </c:pt>
                <c:pt idx="1359">
                  <c:v>-0.198690393015866</c:v>
                </c:pt>
                <c:pt idx="1360">
                  <c:v>-0.17988559118357</c:v>
                </c:pt>
                <c:pt idx="1361">
                  <c:v>-0.16085388767394401</c:v>
                </c:pt>
                <c:pt idx="1362">
                  <c:v>-0.14172034658757901</c:v>
                </c:pt>
                <c:pt idx="1363">
                  <c:v>-0.122610793635008</c:v>
                </c:pt>
                <c:pt idx="1364">
                  <c:v>-0.103647123465247</c:v>
                </c:pt>
                <c:pt idx="1365">
                  <c:v>-8.4942858366563498E-2</c:v>
                </c:pt>
                <c:pt idx="1366">
                  <c:v>-6.6598980158360604E-2</c:v>
                </c:pt>
                <c:pt idx="1367">
                  <c:v>-4.8700084306162197E-2</c:v>
                </c:pt>
                <c:pt idx="1368">
                  <c:v>-3.1310961082034801E-2</c:v>
                </c:pt>
                <c:pt idx="1369">
                  <c:v>-1.44737501039423E-2</c:v>
                </c:pt>
                <c:pt idx="1370">
                  <c:v>1.7941768731013501E-3</c:v>
                </c:pt>
                <c:pt idx="1371">
                  <c:v>1.75014640145079E-2</c:v>
                </c:pt>
                <c:pt idx="1372">
                  <c:v>3.2683037127192498E-2</c:v>
                </c:pt>
                <c:pt idx="1373">
                  <c:v>4.7399325484125399E-2</c:v>
                </c:pt>
                <c:pt idx="1374">
                  <c:v>6.1734458414480997E-2</c:v>
                </c:pt>
                <c:pt idx="1375">
                  <c:v>7.5793541179599799E-2</c:v>
                </c:pt>
                <c:pt idx="1376">
                  <c:v>8.9699176128032604E-2</c:v>
                </c:pt>
                <c:pt idx="1377">
                  <c:v>0.103587425344124</c:v>
                </c:pt>
                <c:pt idx="1378">
                  <c:v>0.117603422549191</c:v>
                </c:pt>
                <c:pt idx="1379">
                  <c:v>0.13189684470980401</c:v>
                </c:pt>
                <c:pt idx="1380">
                  <c:v>0.14661744807916899</c:v>
                </c:pt>
                <c:pt idx="1381">
                  <c:v>0.161910858161221</c:v>
                </c:pt>
                <c:pt idx="1382">
                  <c:v>0.177914779660167</c:v>
                </c:pt>
                <c:pt idx="1383">
                  <c:v>0.194755761371248</c:v>
                </c:pt>
                <c:pt idx="1384">
                  <c:v>0.21254661062789301</c:v>
                </c:pt>
                <c:pt idx="1385">
                  <c:v>0.231384503143062</c:v>
                </c:pt>
                <c:pt idx="1386">
                  <c:v>0.251349783977243</c:v>
                </c:pt>
                <c:pt idx="1387">
                  <c:v>0.27250541342248302</c:v>
                </c:pt>
                <c:pt idx="1388">
                  <c:v>0.29489698093295802</c:v>
                </c:pt>
                <c:pt idx="1389">
                  <c:v>0.31855318614804801</c:v>
                </c:pt>
                <c:pt idx="1390">
                  <c:v>0.34348666467160499</c:v>
                </c:pt>
                <c:pt idx="1391">
                  <c:v>0.369695020930148</c:v>
                </c:pt>
                <c:pt idx="1392">
                  <c:v>0.39716192707586701</c:v>
                </c:pt>
                <c:pt idx="1393">
                  <c:v>0.42585815609947297</c:v>
                </c:pt>
                <c:pt idx="1394">
                  <c:v>0.45574243366098</c:v>
                </c:pt>
                <c:pt idx="1395">
                  <c:v>0.48676201126341601</c:v>
                </c:pt>
                <c:pt idx="1396">
                  <c:v>0.51885288301814503</c:v>
                </c:pt>
                <c:pt idx="1397">
                  <c:v>0.55193959414107097</c:v>
                </c:pt>
                <c:pt idx="1398">
                  <c:v>0.58593462606697599</c:v>
                </c:pt>
                <c:pt idx="1399">
                  <c:v>0.62073738877832696</c:v>
                </c:pt>
                <c:pt idx="1400">
                  <c:v>0.65623289770196203</c:v>
                </c:pt>
                <c:pt idx="1401">
                  <c:v>0.69229025396267097</c:v>
                </c:pt>
                <c:pt idx="1402">
                  <c:v>0.72876108194948896</c:v>
                </c:pt>
                <c:pt idx="1403">
                  <c:v>0.76547810750623302</c:v>
                </c:pt>
                <c:pt idx="1404">
                  <c:v>0.80225408056894698</c:v>
                </c:pt>
                <c:pt idx="1405">
                  <c:v>0.83888125027363003</c:v>
                </c:pt>
                <c:pt idx="1406">
                  <c:v>0.87513158126657198</c:v>
                </c:pt>
                <c:pt idx="1407">
                  <c:v>0.91075785929307396</c:v>
                </c:pt>
                <c:pt idx="1408">
                  <c:v>0.94549578512550903</c:v>
                </c:pt>
                <c:pt idx="1409">
                  <c:v>0.97906710977252198</c:v>
                </c:pt>
                <c:pt idx="1410">
                  <c:v>1.0111838196179099</c:v>
                </c:pt>
                <c:pt idx="1411">
                  <c:v>1.0415533302764199</c:v>
                </c:pt>
                <c:pt idx="1412">
                  <c:v>1.06988458916554</c:v>
                </c:pt>
                <c:pt idx="1413">
                  <c:v>1.0958949202526</c:v>
                </c:pt>
                <c:pt idx="1414">
                  <c:v>1.1193173730488799</c:v>
                </c:pt>
                <c:pt idx="1415">
                  <c:v>1.1399082684514099</c:v>
                </c:pt>
                <c:pt idx="1416">
                  <c:v>1.1574545792578701</c:v>
                </c:pt>
                <c:pt idx="1417">
                  <c:v>1.1717807588821501</c:v>
                </c:pt>
                <c:pt idx="1418">
                  <c:v>1.18275465072415</c:v>
                </c:pt>
                <c:pt idx="1419">
                  <c:v>1.1902921751656499</c:v>
                </c:pt>
                <c:pt idx="1420">
                  <c:v>1.1943605876723</c:v>
                </c:pt>
                <c:pt idx="1421">
                  <c:v>1.1949802051766101</c:v>
                </c:pt>
                <c:pt idx="1422">
                  <c:v>1.1922245871448101</c:v>
                </c:pt>
                <c:pt idx="1423">
                  <c:v>1.18621922227621</c:v>
                </c:pt>
                <c:pt idx="1424">
                  <c:v>1.1771388096119599</c:v>
                </c:pt>
                <c:pt idx="1425">
                  <c:v>1.1652032368610299</c:v>
                </c:pt>
                <c:pt idx="1426">
                  <c:v>1.1506723577231399</c:v>
                </c:pt>
                <c:pt idx="1427">
                  <c:v>1.13383966618323</c:v>
                </c:pt>
                <c:pt idx="1428">
                  <c:v>1.1150249695902801</c:v>
                </c:pt>
                <c:pt idx="1429">
                  <c:v>1.0945661801515401</c:v>
                </c:pt>
                <c:pt idx="1430">
                  <c:v>1.07281037947845</c:v>
                </c:pt>
                <c:pt idx="1431">
                  <c:v>1.0501043633296401</c:v>
                </c:pt>
                <c:pt idx="1432">
                  <c:v>1.0267849408754299</c:v>
                </c:pt>
                <c:pt idx="1433">
                  <c:v>1.0031693374266799</c:v>
                </c:pt>
                <c:pt idx="1434">
                  <c:v>0.97954611582068396</c:v>
                </c:pt>
                <c:pt idx="1435">
                  <c:v>0.95616706693721198</c:v>
                </c:pt>
                <c:pt idx="1436">
                  <c:v>0.93324051074985603</c:v>
                </c:pt>
                <c:pt idx="1437">
                  <c:v>0.91092640453406004</c:v>
                </c:pt>
                <c:pt idx="1438">
                  <c:v>0.88933359605973406</c:v>
                </c:pt>
                <c:pt idx="1439">
                  <c:v>0.86851950370073705</c:v>
                </c:pt>
                <c:pt idx="1440">
                  <c:v>0.84849244968978099</c:v>
                </c:pt>
                <c:pt idx="1441">
                  <c:v>0.82921677570106</c:v>
                </c:pt>
                <c:pt idx="1442">
                  <c:v>0.81062065319572296</c:v>
                </c:pt>
                <c:pt idx="1443">
                  <c:v>0.79260612516790496</c:v>
                </c:pt>
                <c:pt idx="1444">
                  <c:v>0.77506048028975405</c:v>
                </c:pt>
                <c:pt idx="1445">
                  <c:v>0.75786777255760096</c:v>
                </c:pt>
                <c:pt idx="1446">
                  <c:v>0.74091930678692897</c:v>
                </c:pt>
                <c:pt idx="1447">
                  <c:v>0.72412218627080305</c:v>
                </c:pt>
                <c:pt idx="1448">
                  <c:v>0.70740541128474499</c:v>
                </c:pt>
                <c:pt idx="1449">
                  <c:v>0.69072337005435802</c:v>
                </c:pt>
                <c:pt idx="1450">
                  <c:v>0.67405680562780401</c:v>
                </c:pt>
                <c:pt idx="1451">
                  <c:v>0.65741149018203304</c:v>
                </c:pt>
                <c:pt idx="1452">
                  <c:v>0.64081493816913404</c:v>
                </c:pt>
                <c:pt idx="1453">
                  <c:v>0.62431156161740098</c:v>
                </c:pt>
                <c:pt idx="1454">
                  <c:v>0.60795670943471702</c:v>
                </c:pt>
                <c:pt idx="1455">
                  <c:v>0.59181003854388003</c:v>
                </c:pt>
                <c:pt idx="1456">
                  <c:v>0.57592866500836504</c:v>
                </c:pt>
                <c:pt idx="1457">
                  <c:v>0.56036056584613603</c:v>
                </c:pt>
                <c:pt idx="1458">
                  <c:v>0.54513872865521495</c:v>
                </c:pt>
                <c:pt idx="1459">
                  <c:v>0.53027651924502595</c:v>
                </c:pt>
                <c:pt idx="1460">
                  <c:v>0.51576463002585904</c:v>
                </c:pt>
                <c:pt idx="1461">
                  <c:v>0.50156982051094101</c:v>
                </c:pt>
                <c:pt idx="1462">
                  <c:v>0.48763552172510499</c:v>
                </c:pt>
                <c:pt idx="1463">
                  <c:v>0.47388427090598301</c:v>
                </c:pt>
                <c:pt idx="1464">
                  <c:v>0.46022185202208798</c:v>
                </c:pt>
                <c:pt idx="1465">
                  <c:v>0.44654290679568698</c:v>
                </c:pt>
                <c:pt idx="1466">
                  <c:v>0.43273764298783601</c:v>
                </c:pt>
                <c:pt idx="1467">
                  <c:v>0.41869913978291501</c:v>
                </c:pt>
                <c:pt idx="1468">
                  <c:v>0.40433068193895799</c:v>
                </c:pt>
                <c:pt idx="1469">
                  <c:v>0.38955255953491602</c:v>
                </c:pt>
                <c:pt idx="1470">
                  <c:v>0.374307832964686</c:v>
                </c:pt>
                <c:pt idx="1471">
                  <c:v>0.35856666334283399</c:v>
                </c:pt>
                <c:pt idx="1472">
                  <c:v>0.34232893151536398</c:v>
                </c:pt>
                <c:pt idx="1473">
                  <c:v>0.32562499897904301</c:v>
                </c:pt>
                <c:pt idx="1474">
                  <c:v>0.30851458648645302</c:v>
                </c:pt>
                <c:pt idx="1475">
                  <c:v>0.291083854421052</c:v>
                </c:pt>
                <c:pt idx="1476">
                  <c:v>0.27344086181194699</c:v>
                </c:pt>
                <c:pt idx="1477">
                  <c:v>0.255709650556396</c:v>
                </c:pt>
                <c:pt idx="1478">
                  <c:v>0.23802324122103599</c:v>
                </c:pt>
                <c:pt idx="1479">
                  <c:v>0.22051585339014901</c:v>
                </c:pt>
                <c:pt idx="1480">
                  <c:v>0.20331471393136399</c:v>
                </c:pt>
                <c:pt idx="1481">
                  <c:v>0.18653191155064999</c:v>
                </c:pt>
                <c:pt idx="1482">
                  <c:v>0.17025687541786999</c:v>
                </c:pt>
                <c:pt idx="1483">
                  <c:v>0.154550141484531</c:v>
                </c:pt>
                <c:pt idx="1484">
                  <c:v>0.13943903902662999</c:v>
                </c:pt>
                <c:pt idx="1485">
                  <c:v>0.12491571975939</c:v>
                </c:pt>
                <c:pt idx="1486">
                  <c:v>0.11093760453856601</c:v>
                </c:pt>
                <c:pt idx="1487">
                  <c:v>9.7429987324958195E-2</c:v>
                </c:pt>
                <c:pt idx="1488">
                  <c:v>8.4290341519724699E-2</c:v>
                </c:pt>
                <c:pt idx="1489">
                  <c:v>7.1393829286753099E-2</c:v>
                </c:pt>
                <c:pt idx="1490">
                  <c:v>5.85995532502461E-2</c:v>
                </c:pt>
                <c:pt idx="1491">
                  <c:v>4.5757154725937901E-2</c:v>
                </c:pt>
                <c:pt idx="1492">
                  <c:v>3.27134317158135E-2</c:v>
                </c:pt>
                <c:pt idx="1493">
                  <c:v>1.93187205027745E-2</c:v>
                </c:pt>
                <c:pt idx="1494">
                  <c:v>5.4328515240888997E-3</c:v>
                </c:pt>
                <c:pt idx="1495">
                  <c:v>-9.0694626872105406E-3</c:v>
                </c:pt>
                <c:pt idx="1496">
                  <c:v>-2.4293937631480599E-2</c:v>
                </c:pt>
                <c:pt idx="1497">
                  <c:v>-4.0322874257812599E-2</c:v>
                </c:pt>
                <c:pt idx="1498">
                  <c:v>-5.7212333105741003E-2</c:v>
                </c:pt>
                <c:pt idx="1499">
                  <c:v>-7.4990479288385495E-2</c:v>
                </c:pt>
                <c:pt idx="1500">
                  <c:v>-9.3657192909361697E-2</c:v>
                </c:pt>
                <c:pt idx="1501">
                  <c:v>-0.11318496369410801</c:v>
                </c:pt>
                <c:pt idx="1502">
                  <c:v>-0.13352103058401399</c:v>
                </c:pt>
                <c:pt idx="1503">
                  <c:v>-0.154590696825019</c:v>
                </c:pt>
                <c:pt idx="1504">
                  <c:v>-0.17630173324221099</c:v>
                </c:pt>
                <c:pt idx="1505">
                  <c:v>-0.19854975237174699</c:v>
                </c:pt>
                <c:pt idx="1506">
                  <c:v>-0.221224377779488</c:v>
                </c:pt>
                <c:pt idx="1507">
                  <c:v>-0.24421595102157401</c:v>
                </c:pt>
                <c:pt idx="1508">
                  <c:v>-0.26742243863450998</c:v>
                </c:pt>
                <c:pt idx="1509">
                  <c:v>-0.29075614958705798</c:v>
                </c:pt>
                <c:pt idx="1510">
                  <c:v>-0.31414985569193499</c:v>
                </c:pt>
                <c:pt idx="1511">
                  <c:v>-0.33756191482466003</c:v>
                </c:pt>
                <c:pt idx="1512">
                  <c:v>-0.360980029129433</c:v>
                </c:pt>
                <c:pt idx="1513">
                  <c:v>-0.384423336069878</c:v>
                </c:pt>
                <c:pt idx="1514">
                  <c:v>-0.407942623650419</c:v>
                </c:pt>
                <c:pt idx="1515">
                  <c:v>-0.431618559225531</c:v>
                </c:pt>
                <c:pt idx="1516">
                  <c:v>-0.45555790694690801</c:v>
                </c:pt>
                <c:pt idx="1517">
                  <c:v>-0.47988778526626402</c:v>
                </c:pt>
                <c:pt idx="1518">
                  <c:v>-0.50474809432759704</c:v>
                </c:pt>
                <c:pt idx="1519">
                  <c:v>-0.53028232769904005</c:v>
                </c:pt>
                <c:pt idx="1520">
                  <c:v>-0.55662706986711097</c:v>
                </c:pt>
                <c:pt idx="1521">
                  <c:v>-0.583900564828712</c:v>
                </c:pt>
                <c:pt idx="1522">
                  <c:v>-0.61219081848299595</c:v>
                </c:pt>
                <c:pt idx="1523">
                  <c:v>-0.64154376540850899</c:v>
                </c:pt>
                <c:pt idx="1524">
                  <c:v>-0.67195208526545702</c:v>
                </c:pt>
                <c:pt idx="1525">
                  <c:v>-0.70334529462205797</c:v>
                </c:pt>
                <c:pt idx="1526">
                  <c:v>-0.73558176999062297</c:v>
                </c:pt>
                <c:pt idx="1527">
                  <c:v>-0.76844337836690102</c:v>
                </c:pt>
                <c:pt idx="1528">
                  <c:v>-0.80163339912160803</c:v>
                </c:pt>
                <c:pt idx="1529">
                  <c:v>-0.834778410801432</c:v>
                </c:pt>
                <c:pt idx="1530">
                  <c:v>-0.86743476046363499</c:v>
                </c:pt>
                <c:pt idx="1531">
                  <c:v>-0.89910004775077701</c:v>
                </c:pt>
                <c:pt idx="1532">
                  <c:v>-0.92922964835867905</c:v>
                </c:pt>
                <c:pt idx="1533">
                  <c:v>-0.95725770609647398</c:v>
                </c:pt>
                <c:pt idx="1534">
                  <c:v>-0.98262143660744306</c:v>
                </c:pt>
                <c:pt idx="1535">
                  <c:v>-1.0047872012736301</c:v>
                </c:pt>
                <c:pt idx="1536">
                  <c:v>-1.02327665349968</c:v>
                </c:pt>
                <c:pt idx="1537">
                  <c:v>-1.0376912362998201</c:v>
                </c:pt>
                <c:pt idx="1538">
                  <c:v>-1.0477333393434101</c:v>
                </c:pt>
                <c:pt idx="1539">
                  <c:v>-1.05322250657393</c:v>
                </c:pt>
                <c:pt idx="1540">
                  <c:v>-1.0541053024043101</c:v>
                </c:pt>
                <c:pt idx="1541">
                  <c:v>-1.05045789088446</c:v>
                </c:pt>
                <c:pt idx="1542">
                  <c:v>-1.04248105256707</c:v>
                </c:pt>
                <c:pt idx="1543">
                  <c:v>-1.03048811077492</c:v>
                </c:pt>
                <c:pt idx="1544">
                  <c:v>-1.0148868827185999</c:v>
                </c:pt>
                <c:pt idx="1545">
                  <c:v>-0.99615721643160504</c:v>
                </c:pt>
                <c:pt idx="1546">
                  <c:v>-0.97482591235207405</c:v>
                </c:pt>
                <c:pt idx="1547">
                  <c:v>-0.95144087495464902</c:v>
                </c:pt>
                <c:pt idx="1548">
                  <c:v>-0.92654621406395599</c:v>
                </c:pt>
                <c:pt idx="1549">
                  <c:v>-0.90065976381205803</c:v>
                </c:pt>
                <c:pt idx="1550">
                  <c:v>-0.87425417877946099</c:v>
                </c:pt>
                <c:pt idx="1551">
                  <c:v>-0.84774242269026201</c:v>
                </c:pt>
                <c:pt idx="1552">
                  <c:v>-0.821468048774459</c:v>
                </c:pt>
                <c:pt idx="1553">
                  <c:v>-0.79570021298538796</c:v>
                </c:pt>
                <c:pt idx="1554">
                  <c:v>-0.77063301317094002</c:v>
                </c:pt>
                <c:pt idx="1555">
                  <c:v>-0.74638862295936004</c:v>
                </c:pt>
                <c:pt idx="1556">
                  <c:v>-0.723023723438454</c:v>
                </c:pt>
                <c:pt idx="1557">
                  <c:v>-0.70053876989641495</c:v>
                </c:pt>
                <c:pt idx="1558">
                  <c:v>-0.67888956045886295</c:v>
                </c:pt>
                <c:pt idx="1559">
                  <c:v>-0.65800038167056496</c:v>
                </c:pt>
                <c:pt idx="1560">
                  <c:v>-0.63777775307349704</c:v>
                </c:pt>
                <c:pt idx="1561">
                  <c:v>-0.61812360663971699</c:v>
                </c:pt>
                <c:pt idx="1562">
                  <c:v>-0.59894674894408695</c:v>
                </c:pt>
                <c:pt idx="1563">
                  <c:v>-0.58017170786859795</c:v>
                </c:pt>
                <c:pt idx="1564">
                  <c:v>-0.56174448368664198</c:v>
                </c:pt>
                <c:pt idx="1565">
                  <c:v>-0.54363515685708896</c:v>
                </c:pt>
                <c:pt idx="1566">
                  <c:v>-0.52583763081727497</c:v>
                </c:pt>
                <c:pt idx="1567">
                  <c:v>-0.50836698742555697</c:v>
                </c:pt>
                <c:pt idx="1568">
                  <c:v>-0.49125505971230898</c:v>
                </c:pt>
                <c:pt idx="1569">
                  <c:v>-0.47454491979962299</c:v>
                </c:pt>
                <c:pt idx="1570">
                  <c:v>-0.45828501652299602</c:v>
                </c:pt>
                <c:pt idx="1571">
                  <c:v>-0.44252363823511898</c:v>
                </c:pt>
                <c:pt idx="1572">
                  <c:v>-0.42730422774438998</c:v>
                </c:pt>
                <c:pt idx="1573">
                  <c:v>-0.41266188599471898</c:v>
                </c:pt>
                <c:pt idx="1574">
                  <c:v>-0.39862121204675199</c:v>
                </c:pt>
                <c:pt idx="1575">
                  <c:v>-0.38519545835660901</c:v>
                </c:pt>
                <c:pt idx="1576">
                  <c:v>-0.37238683941686501</c:v>
                </c:pt>
                <c:pt idx="1577">
                  <c:v>-0.36018772383866399</c:v>
                </c:pt>
                <c:pt idx="1578">
                  <c:v>-0.34858236865316899</c:v>
                </c:pt>
                <c:pt idx="1579">
                  <c:v>-0.337548823831749</c:v>
                </c:pt>
                <c:pt idx="1580">
                  <c:v>-0.32706065383976601</c:v>
                </c:pt>
                <c:pt idx="1581">
                  <c:v>-0.31708820008106298</c:v>
                </c:pt>
                <c:pt idx="1582">
                  <c:v>-0.30759923150632001</c:v>
                </c:pt>
                <c:pt idx="1583">
                  <c:v>-0.298558962627894</c:v>
                </c:pt>
                <c:pt idx="1584">
                  <c:v>-0.28992952152888002</c:v>
                </c:pt>
                <c:pt idx="1585">
                  <c:v>-0.28166901564330998</c:v>
                </c:pt>
                <c:pt idx="1586">
                  <c:v>-0.27373038473989603</c:v>
                </c:pt>
                <c:pt idx="1587">
                  <c:v>-0.26606026358114598</c:v>
                </c:pt>
                <c:pt idx="1588">
                  <c:v>-0.25859809551289797</c:v>
                </c:pt>
                <c:pt idx="1589">
                  <c:v>-0.25127571850860497</c:v>
                </c:pt>
                <c:pt idx="1590">
                  <c:v>-0.24401757396016799</c:v>
                </c:pt>
                <c:pt idx="1591">
                  <c:v>-0.236741588141644</c:v>
                </c:pt>
                <c:pt idx="1592">
                  <c:v>-0.22936068854589201</c:v>
                </c:pt>
                <c:pt idx="1593">
                  <c:v>-0.221784868778059</c:v>
                </c:pt>
                <c:pt idx="1594">
                  <c:v>-0.21392370339132999</c:v>
                </c:pt>
                <c:pt idx="1595">
                  <c:v>-0.20568921492147799</c:v>
                </c:pt>
                <c:pt idx="1596">
                  <c:v>-0.19699898652859499</c:v>
                </c:pt>
                <c:pt idx="1597">
                  <c:v>-0.187779389413429</c:v>
                </c:pt>
                <c:pt idx="1598">
                  <c:v>-0.17796876516238699</c:v>
                </c:pt>
                <c:pt idx="1599">
                  <c:v>-0.16752038242178799</c:v>
                </c:pt>
                <c:pt idx="1600">
                  <c:v>-0.156404981413303</c:v>
                </c:pt>
                <c:pt idx="1601">
                  <c:v>-0.14461272748748</c:v>
                </c:pt>
                <c:pt idx="1602">
                  <c:v>-0.13215440859453101</c:v>
                </c:pt>
                <c:pt idx="1603">
                  <c:v>-0.119061724024736</c:v>
                </c:pt>
                <c:pt idx="1604">
                  <c:v>-0.10538652508399</c:v>
                </c:pt>
                <c:pt idx="1605">
                  <c:v>-9.1198897696028097E-2</c:v>
                </c:pt>
                <c:pt idx="1606">
                  <c:v>-7.6584043302634797E-2</c:v>
                </c:pt>
                <c:pt idx="1607">
                  <c:v>-6.1638024992127803E-2</c:v>
                </c:pt>
                <c:pt idx="1608">
                  <c:v>-4.6462578215710003E-2</c:v>
                </c:pt>
                <c:pt idx="1609">
                  <c:v>-3.11592982081699E-2</c:v>
                </c:pt>
                <c:pt idx="1610">
                  <c:v>-1.5823576591195401E-2</c:v>
                </c:pt>
                <c:pt idx="1611">
                  <c:v>-5.3866233997368297E-4</c:v>
                </c:pt>
                <c:pt idx="1612">
                  <c:v>1.46298142241434E-2</c:v>
                </c:pt>
                <c:pt idx="1613">
                  <c:v>2.9638567671568701E-2</c:v>
                </c:pt>
                <c:pt idx="1614">
                  <c:v>4.4470400178884303E-2</c:v>
                </c:pt>
                <c:pt idx="1615">
                  <c:v>5.9136777679505301E-2</c:v>
                </c:pt>
                <c:pt idx="1616">
                  <c:v>7.3679109118892E-2</c:v>
                </c:pt>
                <c:pt idx="1617">
                  <c:v>8.8168662218645694E-2</c:v>
                </c:pt>
                <c:pt idx="1618">
                  <c:v>0.102705126959368</c:v>
                </c:pt>
                <c:pt idx="1619">
                  <c:v>0.117413914744496</c:v>
                </c:pt>
                <c:pt idx="1620">
                  <c:v>0.132442332285756</c:v>
                </c:pt>
                <c:pt idx="1621">
                  <c:v>0.147954785418104</c:v>
                </c:pt>
                <c:pt idx="1622">
                  <c:v>0.16412716446922099</c:v>
                </c:pt>
                <c:pt idx="1623">
                  <c:v>0.18114056166225401</c:v>
                </c:pt>
                <c:pt idx="1624">
                  <c:v>0.19917448207746299</c:v>
                </c:pt>
                <c:pt idx="1625">
                  <c:v>0.21839972967753199</c:v>
                </c:pt>
                <c:pt idx="1626">
                  <c:v>0.23897117339776799</c:v>
                </c:pt>
                <c:pt idx="1627">
                  <c:v>0.26102062334878401</c:v>
                </c:pt>
                <c:pt idx="1628">
                  <c:v>0.28465007394183001</c:v>
                </c:pt>
                <c:pt idx="1629">
                  <c:v>0.30992560031074101</c:v>
                </c:pt>
                <c:pt idx="1630">
                  <c:v>0.336872226588739</c:v>
                </c:pt>
                <c:pt idx="1631">
                  <c:v>0.365470107450935</c:v>
                </c:pt>
                <c:pt idx="1632">
                  <c:v>0.39565234220122703</c:v>
                </c:pt>
                <c:pt idx="1633">
                  <c:v>0.42730463241785799</c:v>
                </c:pt>
                <c:pt idx="1634">
                  <c:v>0.46026680679335602</c:v>
                </c:pt>
                <c:pt idx="1635">
                  <c:v>0.49433604465852099</c:v>
                </c:pt>
                <c:pt idx="1636">
                  <c:v>0.52927151042447595</c:v>
                </c:pt>
                <c:pt idx="1637">
                  <c:v>0.56480007653890096</c:v>
                </c:pt>
                <c:pt idx="1638">
                  <c:v>0.60062282045038595</c:v>
                </c:pt>
                <c:pt idx="1639">
                  <c:v>0.63642198910356695</c:v>
                </c:pt>
                <c:pt idx="1640">
                  <c:v>0.67186811424038995</c:v>
                </c:pt>
                <c:pt idx="1641">
                  <c:v>0.70662694354175004</c:v>
                </c:pt>
                <c:pt idx="1642">
                  <c:v>0.74036587168096502</c:v>
                </c:pt>
                <c:pt idx="1643">
                  <c:v>0.77275966375143701</c:v>
                </c:pt>
                <c:pt idx="1644">
                  <c:v>0.80349544984052901</c:v>
                </c:pt>
                <c:pt idx="1645">
                  <c:v>0.83227713945475001</c:v>
                </c:pt>
                <c:pt idx="1646">
                  <c:v>0.85882946684266104</c:v>
                </c:pt>
                <c:pt idx="1647">
                  <c:v>0.88290182974178</c:v>
                </c:pt>
                <c:pt idx="1648">
                  <c:v>0.90427198958187904</c:v>
                </c:pt>
                <c:pt idx="1649">
                  <c:v>0.92274962010181505</c:v>
                </c:pt>
                <c:pt idx="1650">
                  <c:v>0.93817963971740304</c:v>
                </c:pt>
                <c:pt idx="1651">
                  <c:v>0.95044522707906298</c:v>
                </c:pt>
                <c:pt idx="1652">
                  <c:v>0.95947038995812595</c:v>
                </c:pt>
                <c:pt idx="1653">
                  <c:v>0.96522194440245301</c:v>
                </c:pt>
                <c:pt idx="1654">
                  <c:v>0.96771077335269595</c:v>
                </c:pt>
                <c:pt idx="1655">
                  <c:v>0.96699226429414697</c:v>
                </c:pt>
                <c:pt idx="1656">
                  <c:v>0.96316585824791201</c:v>
                </c:pt>
                <c:pt idx="1657">
                  <c:v>0.95637366615563102</c:v>
                </c:pt>
                <c:pt idx="1658">
                  <c:v>0.94679811968504402</c:v>
                </c:pt>
                <c:pt idx="1659">
                  <c:v>0.934658625497919</c:v>
                </c:pt>
                <c:pt idx="1660">
                  <c:v>0.920207195833319</c:v>
                </c:pt>
                <c:pt idx="1661">
                  <c:v>0.90372304617652</c:v>
                </c:pt>
                <c:pt idx="1662">
                  <c:v>0.88550618915587598</c:v>
                </c:pt>
                <c:pt idx="1663">
                  <c:v>0.86587010988327995</c:v>
                </c:pt>
                <c:pt idx="1664">
                  <c:v>0.84513367353362101</c:v>
                </c:pt>
                <c:pt idx="1665">
                  <c:v>0.82361248393406705</c:v>
                </c:pt>
                <c:pt idx="1666">
                  <c:v>0.80160998009255902</c:v>
                </c:pt>
                <c:pt idx="1667">
                  <c:v>0.77940862751912299</c:v>
                </c:pt>
                <c:pt idx="1668">
                  <c:v>0.75726163181310402</c:v>
                </c:pt>
                <c:pt idx="1669">
                  <c:v>0.73538566079981504</c:v>
                </c:pt>
                <c:pt idx="1670">
                  <c:v>0.71395508611030201</c:v>
                </c:pt>
                <c:pt idx="1671">
                  <c:v>0.69309823010666405</c:v>
                </c:pt>
                <c:pt idx="1672">
                  <c:v>0.67289602513267099</c:v>
                </c:pt>
                <c:pt idx="1673">
                  <c:v>0.653383340596846</c:v>
                </c:pt>
                <c:pt idx="1674">
                  <c:v>0.63455297971969105</c:v>
                </c:pt>
                <c:pt idx="1675">
                  <c:v>0.61636202289183095</c:v>
                </c:pt>
                <c:pt idx="1676">
                  <c:v>0.59873992169189605</c:v>
                </c:pt>
                <c:pt idx="1677">
                  <c:v>0.58159762899346501</c:v>
                </c:pt>
                <c:pt idx="1678">
                  <c:v>0.56483704656285705</c:v>
                </c:pt>
                <c:pt idx="1679">
                  <c:v>0.54836007546370402</c:v>
                </c:pt>
                <c:pt idx="1680">
                  <c:v>0.53207656789436997</c:v>
                </c:pt>
                <c:pt idx="1681">
                  <c:v>0.51591060447650205</c:v>
                </c:pt>
                <c:pt idx="1682">
                  <c:v>0.49980477948587898</c:v>
                </c:pt>
                <c:pt idx="1683">
                  <c:v>0.48372244786108398</c:v>
                </c:pt>
                <c:pt idx="1684">
                  <c:v>0.46764805945756399</c:v>
                </c:pt>
                <c:pt idx="1685">
                  <c:v>0.45158578470009197</c:v>
                </c:pt>
                <c:pt idx="1686">
                  <c:v>0.43555668794609398</c:v>
                </c:pt>
                <c:pt idx="1687">
                  <c:v>0.41959476245575</c:v>
                </c:pt>
                <c:pt idx="1688">
                  <c:v>0.40374218994212702</c:v>
                </c:pt>
                <c:pt idx="1689">
                  <c:v>0.38804420545934298</c:v>
                </c:pt>
                <c:pt idx="1690">
                  <c:v>0.37254393196733698</c:v>
                </c:pt>
                <c:pt idx="1691">
                  <c:v>0.35727752149296599</c:v>
                </c:pt>
                <c:pt idx="1692">
                  <c:v>0.34226992992912197</c:v>
                </c:pt>
                <c:pt idx="1693">
                  <c:v>0.32753165644370302</c:v>
                </c:pt>
                <c:pt idx="1694">
                  <c:v>0.31305675384441201</c:v>
                </c:pt>
                <c:pt idx="1695">
                  <c:v>0.29882233163587102</c:v>
                </c:pt>
                <c:pt idx="1696">
                  <c:v>0.284789651774428</c:v>
                </c:pt>
                <c:pt idx="1697">
                  <c:v>0.27090680557483898</c:v>
                </c:pt>
                <c:pt idx="1698">
                  <c:v>0.25711286412380502</c:v>
                </c:pt>
                <c:pt idx="1699">
                  <c:v>0.24334327143364001</c:v>
                </c:pt>
                <c:pt idx="1700">
                  <c:v>0.229536082164054</c:v>
                </c:pt>
                <c:pt idx="1701">
                  <c:v>0.21563848828239501</c:v>
                </c:pt>
                <c:pt idx="1702">
                  <c:v>0.20161300474424601</c:v>
                </c:pt>
                <c:pt idx="1703">
                  <c:v>0.18744271534704299</c:v>
                </c:pt>
                <c:pt idx="1704">
                  <c:v>0.173135088957966</c:v>
                </c:pt>
                <c:pt idx="1705">
                  <c:v>0.158724024745102</c:v>
                </c:pt>
                <c:pt idx="1706">
                  <c:v>0.14426994317077901</c:v>
                </c:pt>
                <c:pt idx="1707">
                  <c:v>0.12985789226057301</c:v>
                </c:pt>
                <c:pt idx="1708">
                  <c:v>0.11559378411092799</c:v>
                </c:pt>
                <c:pt idx="1709">
                  <c:v>0.101599011564922</c:v>
                </c:pt>
                <c:pt idx="1710">
                  <c:v>8.8003801732165501E-2</c:v>
                </c:pt>
                <c:pt idx="1711">
                  <c:v>7.4939719819396705E-2</c:v>
                </c:pt>
                <c:pt idx="1712">
                  <c:v>6.2531744534305697E-2</c:v>
                </c:pt>
                <c:pt idx="1713">
                  <c:v>5.0890324751289302E-2</c:v>
                </c:pt>
                <c:pt idx="1714">
                  <c:v>4.0103829457369101E-2</c:v>
                </c:pt>
                <c:pt idx="1715">
                  <c:v>3.0231832002312199E-2</c:v>
                </c:pt>
                <c:pt idx="1716">
                  <c:v>2.1299705016713001E-2</c:v>
                </c:pt>
                <c:pt idx="1717">
                  <c:v>1.3294981953910099E-2</c:v>
                </c:pt>
                <c:pt idx="1718">
                  <c:v>6.1657965245695001E-3</c:v>
                </c:pt>
                <c:pt idx="1719">
                  <c:v>-1.7854613989476401E-4</c:v>
                </c:pt>
                <c:pt idx="1720">
                  <c:v>-5.86507118960722E-3</c:v>
                </c:pt>
                <c:pt idx="1721">
                  <c:v>-1.1053067488555401E-2</c:v>
                </c:pt>
                <c:pt idx="1722">
                  <c:v>-1.5928853973489601E-2</c:v>
                </c:pt>
                <c:pt idx="1723">
                  <c:v>-2.0699762048691402E-2</c:v>
                </c:pt>
                <c:pt idx="1724">
                  <c:v>-2.5587675197451299E-2</c:v>
                </c:pt>
                <c:pt idx="1725">
                  <c:v>-3.08224122837976E-2</c:v>
                </c:pt>
                <c:pt idx="1726">
                  <c:v>-3.6635180194689698E-2</c:v>
                </c:pt>
                <c:pt idx="1727">
                  <c:v>-4.3252262532964797E-2</c:v>
                </c:pt>
                <c:pt idx="1728">
                  <c:v>-5.0889060868012398E-2</c:v>
                </c:pt>
                <c:pt idx="1729">
                  <c:v>-5.9744570271629903E-2</c:v>
                </c:pt>
                <c:pt idx="1730">
                  <c:v>-6.9996357440328602E-2</c:v>
                </c:pt>
                <c:pt idx="1731">
                  <c:v>-8.1796118754519295E-2</c:v>
                </c:pt>
                <c:pt idx="1732">
                  <c:v>-9.5265921378624094E-2</c:v>
                </c:pt>
                <c:pt idx="1733">
                  <c:v>-0.110495259720367</c:v>
                </c:pt>
                <c:pt idx="1734">
                  <c:v>-0.12753907042436799</c:v>
                </c:pt>
                <c:pt idx="1735">
                  <c:v>-0.14641681938501899</c:v>
                </c:pt>
                <c:pt idx="1736">
                  <c:v>-0.16711270140748299</c:v>
                </c:pt>
                <c:pt idx="1737">
                  <c:v>-0.189576901891819</c:v>
                </c:pt>
                <c:pt idx="1738">
                  <c:v>-0.21372779204172099</c:v>
                </c:pt>
                <c:pt idx="1739">
                  <c:v>-0.239454877822951</c:v>
                </c:pt>
                <c:pt idx="1740">
                  <c:v>-0.266622291054676</c:v>
                </c:pt>
                <c:pt idx="1741">
                  <c:v>-0.29507258853339102</c:v>
                </c:pt>
                <c:pt idx="1742">
                  <c:v>-0.32463061254893799</c:v>
                </c:pt>
                <c:pt idx="1743">
                  <c:v>-0.35510717354716098</c:v>
                </c:pt>
                <c:pt idx="1744">
                  <c:v>-0.38630235241576499</c:v>
                </c:pt>
                <c:pt idx="1745">
                  <c:v>-0.41800828610344698</c:v>
                </c:pt>
                <c:pt idx="1746">
                  <c:v>-0.45001138377487998</c:v>
                </c:pt>
                <c:pt idx="1747">
                  <c:v>-0.482094000414167</c:v>
                </c:pt>
                <c:pt idx="1748">
                  <c:v>-0.51403565242828198</c:v>
                </c:pt>
                <c:pt idx="1749">
                  <c:v>-0.54561389126158799</c:v>
                </c:pt>
                <c:pt idx="1750">
                  <c:v>-0.57660496699488795</c:v>
                </c:pt>
                <c:pt idx="1751">
                  <c:v>-0.606784429525973</c:v>
                </c:pt>
                <c:pt idx="1752">
                  <c:v>-0.63592783670061703</c:v>
                </c:pt>
                <c:pt idx="1753">
                  <c:v>-0.66381175957925698</c:v>
                </c:pt>
                <c:pt idx="1754">
                  <c:v>-0.69021528169026802</c:v>
                </c:pt>
                <c:pt idx="1755">
                  <c:v>-0.71492217181167705</c:v>
                </c:pt>
                <c:pt idx="1756">
                  <c:v>-0.73772386481239105</c:v>
                </c:pt>
                <c:pt idx="1757">
                  <c:v>-0.75842331476351499</c:v>
                </c:pt>
                <c:pt idx="1758">
                  <c:v>-0.77683969679560405</c:v>
                </c:pt>
                <c:pt idx="1759">
                  <c:v>-0.79281383723606602</c:v>
                </c:pt>
                <c:pt idx="1760">
                  <c:v>-0.80621414953315695</c:v>
                </c:pt>
                <c:pt idx="1761">
                  <c:v>-0.81694275206904898</c:v>
                </c:pt>
                <c:pt idx="1762">
                  <c:v>-0.82494135592954398</c:v>
                </c:pt>
                <c:pt idx="1763">
                  <c:v>-0.83019644806367299</c:v>
                </c:pt>
                <c:pt idx="1764">
                  <c:v>-0.83274326285893197</c:v>
                </c:pt>
                <c:pt idx="1765">
                  <c:v>-0.83266803765730202</c:v>
                </c:pt>
                <c:pt idx="1766">
                  <c:v>-0.83010809453455403</c:v>
                </c:pt>
                <c:pt idx="1767">
                  <c:v>-0.82524938746788301</c:v>
                </c:pt>
                <c:pt idx="1768">
                  <c:v>-0.81832129305568002</c:v>
                </c:pt>
                <c:pt idx="1769">
                  <c:v>-0.80958859071395795</c:v>
                </c:pt>
                <c:pt idx="1770">
                  <c:v>-0.79934078141823395</c:v>
                </c:pt>
                <c:pt idx="1771">
                  <c:v>-0.78787916385954104</c:v>
                </c:pt>
                <c:pt idx="1772">
                  <c:v>-0.775502432206848</c:v>
                </c:pt>
                <c:pt idx="1773">
                  <c:v>-0.76249191492794399</c:v>
                </c:pt>
                <c:pt idx="1774">
                  <c:v>-0.74909780104280099</c:v>
                </c:pt>
                <c:pt idx="1775">
                  <c:v>-0.73552764714297303</c:v>
                </c:pt>
                <c:pt idx="1776">
                  <c:v>-0.72193807197669302</c:v>
                </c:pt>
                <c:pt idx="1777">
                  <c:v>-0.70842997136630503</c:v>
                </c:pt>
                <c:pt idx="1778">
                  <c:v>-0.69504710212549603</c:v>
                </c:pt>
                <c:pt idx="1779">
                  <c:v>-0.68177766564096998</c:v>
                </c:pt>
                <c:pt idx="1780">
                  <c:v>-0.66855852311322095</c:v>
                </c:pt>
                <c:pt idx="1781">
                  <c:v>-0.65528174617903401</c:v>
                </c:pt>
                <c:pt idx="1782">
                  <c:v>-0.64180325246164405</c:v>
                </c:pt>
                <c:pt idx="1783">
                  <c:v>-0.62795327113320099</c:v>
                </c:pt>
                <c:pt idx="1784">
                  <c:v>-0.61354833138543396</c:v>
                </c:pt>
                <c:pt idx="1785">
                  <c:v>-0.59840437728969298</c:v>
                </c:pt>
                <c:pt idx="1786">
                  <c:v>-0.58235050055349902</c:v>
                </c:pt>
                <c:pt idx="1787">
                  <c:v>-0.56524266029945902</c:v>
                </c:pt>
                <c:pt idx="1788">
                  <c:v>-0.54697663587182899</c:v>
                </c:pt>
                <c:pt idx="1789">
                  <c:v>-0.52749934674737997</c:v>
                </c:pt>
                <c:pt idx="1790">
                  <c:v>-0.50681759073788901</c:v>
                </c:pt>
                <c:pt idx="1791">
                  <c:v>-0.48500323807829898</c:v>
                </c:pt>
                <c:pt idx="1792">
                  <c:v>-0.46219405937338098</c:v>
                </c:pt>
                <c:pt idx="1793">
                  <c:v>-0.43858974684069102</c:v>
                </c:pt>
                <c:pt idx="1794">
                  <c:v>-0.41444327713707502</c:v>
                </c:pt>
                <c:pt idx="1795">
                  <c:v>-0.39004835823226403</c:v>
                </c:pt>
                <c:pt idx="1796">
                  <c:v>-0.36572407957661601</c:v>
                </c:pt>
                <c:pt idx="1797">
                  <c:v>-0.34179798255032501</c:v>
                </c:pt>
                <c:pt idx="1798">
                  <c:v>-0.31858869389371602</c:v>
                </c:pt>
                <c:pt idx="1799">
                  <c:v>-0.29638916476854199</c:v>
                </c:pt>
                <c:pt idx="1800">
                  <c:v>-0.27545150685867598</c:v>
                </c:pt>
                <c:pt idx="1801">
                  <c:v>-0.25597439741605399</c:v>
                </c:pt>
                <c:pt idx="1802">
                  <c:v>-0.238093968052983</c:v>
                </c:pt>
                <c:pt idx="1803">
                  <c:v>-0.22187890747672501</c:v>
                </c:pt>
                <c:pt idx="1804">
                  <c:v>-0.207330123743283</c:v>
                </c:pt>
                <c:pt idx="1805">
                  <c:v>-0.194384762884933</c:v>
                </c:pt>
                <c:pt idx="1806">
                  <c:v>-0.18292384690338201</c:v>
                </c:pt>
                <c:pt idx="1807">
                  <c:v>-0.17278245764289199</c:v>
                </c:pt>
                <c:pt idx="1808">
                  <c:v>-0.16376129109716001</c:v>
                </c:pt>
                <c:pt idx="1809">
                  <c:v>-0.155638476488175</c:v>
                </c:pt>
                <c:pt idx="1810">
                  <c:v>-0.14818075208106099</c:v>
                </c:pt>
                <c:pt idx="1811">
                  <c:v>-0.14115338288718601</c:v>
                </c:pt>
                <c:pt idx="1812">
                  <c:v>-0.13432851355700501</c:v>
                </c:pt>
                <c:pt idx="1813">
                  <c:v>-0.127491881687671</c:v>
                </c:pt>
                <c:pt idx="1814">
                  <c:v>-0.120447947761264</c:v>
                </c:pt>
                <c:pt idx="1815">
                  <c:v>-0.113023563802887</c:v>
                </c:pt>
                <c:pt idx="1816">
                  <c:v>-0.105070342923611</c:v>
                </c:pt>
                <c:pt idx="1817">
                  <c:v>-9.6465927506603294E-2</c:v>
                </c:pt>
                <c:pt idx="1818">
                  <c:v>-8.7114393987693703E-2</c:v>
                </c:pt>
                <c:pt idx="1819">
                  <c:v>-7.6946066941893307E-2</c:v>
                </c:pt>
                <c:pt idx="1820">
                  <c:v>-6.5917013626037899E-2</c:v>
                </c:pt>
                <c:pt idx="1821">
                  <c:v>-5.4008429200720798E-2</c:v>
                </c:pt>
                <c:pt idx="1822">
                  <c:v>-4.1226015928106798E-2</c:v>
                </c:pt>
                <c:pt idx="1823">
                  <c:v>-2.7599346181858699E-2</c:v>
                </c:pt>
                <c:pt idx="1824">
                  <c:v>-1.3181111307463999E-2</c:v>
                </c:pt>
                <c:pt idx="1825">
                  <c:v>1.9538943955339501E-3</c:v>
                </c:pt>
                <c:pt idx="1826">
                  <c:v>1.7710225849260301E-2</c:v>
                </c:pt>
                <c:pt idx="1827">
                  <c:v>3.39738370889755E-2</c:v>
                </c:pt>
                <c:pt idx="1828">
                  <c:v>5.06148524173149E-2</c:v>
                </c:pt>
                <c:pt idx="1829">
                  <c:v>6.7491124045428605E-2</c:v>
                </c:pt>
                <c:pt idx="1830">
                  <c:v>8.4452574300502903E-2</c:v>
                </c:pt>
                <c:pt idx="1831">
                  <c:v>0.101346252481243</c:v>
                </c:pt>
                <c:pt idx="1832">
                  <c:v>0.118021971822067</c:v>
                </c:pt>
                <c:pt idx="1833">
                  <c:v>0.13433833500943099</c:v>
                </c:pt>
                <c:pt idx="1834">
                  <c:v>0.15016890793260301</c:v>
                </c:pt>
                <c:pt idx="1835">
                  <c:v>0.16540825361709499</c:v>
                </c:pt>
                <c:pt idx="1836">
                  <c:v>0.17997749090036999</c:v>
                </c:pt>
                <c:pt idx="1837">
                  <c:v>0.19382902149339301</c:v>
                </c:pt>
                <c:pt idx="1838">
                  <c:v>0.20695011009369299</c:v>
                </c:pt>
                <c:pt idx="1839">
                  <c:v>0.21936510418650801</c:v>
                </c:pt>
                <c:pt idx="1840">
                  <c:v>0.23113620086230899</c:v>
                </c:pt>
                <c:pt idx="1841">
                  <c:v>0.24236276897189399</c:v>
                </c:pt>
                <c:pt idx="1842">
                  <c:v>0.253179307881361</c:v>
                </c:pt>
                <c:pt idx="1843">
                  <c:v>0.26375217500639198</c:v>
                </c:pt>
                <c:pt idx="1844">
                  <c:v>0.27427524693907301</c:v>
                </c:pt>
                <c:pt idx="1845">
                  <c:v>0.28496469515836897</c:v>
                </c:pt>
                <c:pt idx="1846">
                  <c:v>0.29605305945391402</c:v>
                </c:pt>
                <c:pt idx="1847">
                  <c:v>0.30778279288633598</c:v>
                </c:pt>
                <c:pt idx="1848">
                  <c:v>0.32039943535628601</c:v>
                </c:pt>
                <c:pt idx="1849">
                  <c:v>0.33414455515032399</c:v>
                </c:pt>
                <c:pt idx="1850">
                  <c:v>0.34924858623270799</c:v>
                </c:pt>
                <c:pt idx="1851">
                  <c:v>0.36592368821853</c:v>
                </c:pt>
                <c:pt idx="1852">
                  <c:v>0.38435676402209001</c:v>
                </c:pt>
                <c:pt idx="1853">
                  <c:v>0.40470277408441302</c:v>
                </c:pt>
                <c:pt idx="1854">
                  <c:v>0.42707846962487001</c:v>
                </c:pt>
                <c:pt idx="1855">
                  <c:v>0.451556634646817</c:v>
                </c:pt>
                <c:pt idx="1856">
                  <c:v>0.47816091048720499</c:v>
                </c:pt>
                <c:pt idx="1857">
                  <c:v>0.50686131503767096</c:v>
                </c:pt>
                <c:pt idx="1858">
                  <c:v>0.53757067098768196</c:v>
                </c:pt>
                <c:pt idx="1859">
                  <c:v>0.57014228522714905</c:v>
                </c:pt>
                <c:pt idx="1860">
                  <c:v>0.60436929059306999</c:v>
                </c:pt>
                <c:pt idx="1861">
                  <c:v>0.63998599359086406</c:v>
                </c:pt>
                <c:pt idx="1862">
                  <c:v>0.67667137736663296</c:v>
                </c:pt>
                <c:pt idx="1863">
                  <c:v>0.71405469197955396</c:v>
                </c:pt>
                <c:pt idx="1864">
                  <c:v>0.75172292354893999</c:v>
                </c:pt>
                <c:pt idx="1865">
                  <c:v>0.78922988307328601</c:v>
                </c:pt>
                <c:pt idx="1866">
                  <c:v>0.82610664389960697</c:v>
                </c:pt>
                <c:pt idx="1867">
                  <c:v>0.861873035563683</c:v>
                </c:pt>
                <c:pt idx="1868">
                  <c:v>0.89604985169033202</c:v>
                </c:pt>
                <c:pt idx="1869">
                  <c:v>0.92817135362117897</c:v>
                </c:pt>
                <c:pt idx="1870">
                  <c:v>0.95779757283909495</c:v>
                </c:pt>
                <c:pt idx="1871">
                  <c:v>0.98452588436919997</c:v>
                </c:pt>
                <c:pt idx="1872">
                  <c:v>1.0080013918274</c:v>
                </c:pt>
                <c:pt idx="1873">
                  <c:v>1.02792582146755</c:v>
                </c:pt>
                <c:pt idx="1874">
                  <c:v>1.04406477751556</c:v>
                </c:pt>
                <c:pt idx="1875">
                  <c:v>1.0562532824425701</c:v>
                </c:pt>
                <c:pt idx="1876">
                  <c:v>1.0643995203591601</c:v>
                </c:pt>
                <c:pt idx="1877">
                  <c:v>1.06848668187403</c:v>
                </c:pt>
                <c:pt idx="1878">
                  <c:v>1.0685728154415399</c:v>
                </c:pt>
                <c:pt idx="1879">
                  <c:v>1.06478862466257</c:v>
                </c:pt>
                <c:pt idx="1880">
                  <c:v>1.05733320189734</c:v>
                </c:pt>
                <c:pt idx="1881">
                  <c:v>1.04646774942404</c:v>
                </c:pt>
                <c:pt idx="1882">
                  <c:v>1.0325074086738799</c:v>
                </c:pt>
                <c:pt idx="1883">
                  <c:v>1.0158113957373101</c:v>
                </c:pt>
                <c:pt idx="1884">
                  <c:v>0.99677172584148099</c:v>
                </c:pt>
                <c:pt idx="1885">
                  <c:v>0.97580089584292795</c:v>
                </c:pt>
                <c:pt idx="1886">
                  <c:v>0.95331897076531702</c:v>
                </c:pt>
                <c:pt idx="1887">
                  <c:v>0.92974056716121001</c:v>
                </c:pt>
                <c:pt idx="1888">
                  <c:v>0.905462221911434</c:v>
                </c:pt>
                <c:pt idx="1889">
                  <c:v>0.88085058549096096</c:v>
                </c:pt>
                <c:pt idx="1890">
                  <c:v>0.85623182310168899</c:v>
                </c:pt>
                <c:pt idx="1891">
                  <c:v>0.83188258850270902</c:v>
                </c:pt>
                <c:pt idx="1892">
                  <c:v>0.80802296564168197</c:v>
                </c:pt>
                <c:pt idx="1893">
                  <c:v>0.78481181734863703</c:v>
                </c:pt>
                <c:pt idx="1894">
                  <c:v>0.76234495766142596</c:v>
                </c:pt>
                <c:pt idx="1895">
                  <c:v>0.74065639699845298</c:v>
                </c:pt>
                <c:pt idx="1896">
                  <c:v>0.71972262289899402</c:v>
                </c:pt>
                <c:pt idx="1897">
                  <c:v>0.69946961824943998</c:v>
                </c:pt>
                <c:pt idx="1898">
                  <c:v>0.67978218850886096</c:v>
                </c:pt>
                <c:pt idx="1899">
                  <c:v>0.66051510115516798</c:v>
                </c:pt>
                <c:pt idx="1900">
                  <c:v>0.64150540777540999</c:v>
                </c:pt>
                <c:pt idx="1901">
                  <c:v>0.622585131805517</c:v>
                </c:pt>
                <c:pt idx="1902">
                  <c:v>0.603593398334902</c:v>
                </c:pt>
                <c:pt idx="1903">
                  <c:v>0.58438715965561305</c:v>
                </c:pt>
                <c:pt idx="1904">
                  <c:v>0.56484991391108497</c:v>
                </c:pt>
                <c:pt idx="1905">
                  <c:v>0.54489810895693802</c:v>
                </c:pt>
                <c:pt idx="1906">
                  <c:v>0.524485144409642</c:v>
                </c:pt>
                <c:pt idx="1907">
                  <c:v>0.50360299468793501</c:v>
                </c:pt>
                <c:pt idx="1908">
                  <c:v>0.48228152848353101</c:v>
                </c:pt>
                <c:pt idx="1909">
                  <c:v>0.46058565292720299</c:v>
                </c:pt>
                <c:pt idx="1910">
                  <c:v>0.438610478740529</c:v>
                </c:pt>
                <c:pt idx="1911">
                  <c:v>0.41647478486362899</c:v>
                </c:pt>
                <c:pt idx="1912">
                  <c:v>0.394313156053122</c:v>
                </c:pt>
                <c:pt idx="1913">
                  <c:v>0.37226725953230799</c:v>
                </c:pt>
                <c:pt idx="1914">
                  <c:v>0.35047679440413099</c:v>
                </c:pt>
                <c:pt idx="1915">
                  <c:v>0.329070690147092</c:v>
                </c:pt>
                <c:pt idx="1916">
                  <c:v>0.308159165808991</c:v>
                </c:pt>
                <c:pt idx="1917">
                  <c:v>0.28782727242522799</c:v>
                </c:pt>
                <c:pt idx="1918">
                  <c:v>0.26813046565426102</c:v>
                </c:pt>
                <c:pt idx="1919">
                  <c:v>0.24909256222538601</c:v>
                </c:pt>
                <c:pt idx="1920">
                  <c:v>0.230706172356795</c:v>
                </c:pt>
                <c:pt idx="1921">
                  <c:v>0.21293545182377599</c:v>
                </c:pt>
                <c:pt idx="1922">
                  <c:v>0.195720827567023</c:v>
                </c:pt>
                <c:pt idx="1923">
                  <c:v>0.17898522376495901</c:v>
                </c:pt>
                <c:pt idx="1924">
                  <c:v>0.16264124145830999</c:v>
                </c:pt>
                <c:pt idx="1925">
                  <c:v>0.14659872279611599</c:v>
                </c:pt>
                <c:pt idx="1926">
                  <c:v>0.130772165972108</c:v>
                </c:pt>
                <c:pt idx="1927">
                  <c:v>0.115087531679024</c:v>
                </c:pt>
                <c:pt idx="1928">
                  <c:v>9.9488047748610406E-2</c:v>
                </c:pt>
                <c:pt idx="1929">
                  <c:v>8.3938648404432201E-2</c:v>
                </c:pt>
                <c:pt idx="1930">
                  <c:v>6.8428717814937201E-2</c:v>
                </c:pt>
                <c:pt idx="1931">
                  <c:v>5.29729040256939E-2</c:v>
                </c:pt>
                <c:pt idx="1932">
                  <c:v>3.7609934026996E-2</c:v>
                </c:pt>
                <c:pt idx="1933">
                  <c:v>2.2399546258839099E-2</c:v>
                </c:pt>
                <c:pt idx="1934">
                  <c:v>7.4178159865230199E-3</c:v>
                </c:pt>
                <c:pt idx="1935">
                  <c:v>-7.2487362190409898E-3</c:v>
                </c:pt>
                <c:pt idx="1936">
                  <c:v>-2.15097818752241E-2</c:v>
                </c:pt>
                <c:pt idx="1937">
                  <c:v>-3.5278027272004998E-2</c:v>
                </c:pt>
                <c:pt idx="1938">
                  <c:v>-4.8475661636851797E-2</c:v>
                </c:pt>
                <c:pt idx="1939">
                  <c:v>-6.1039815343680602E-2</c:v>
                </c:pt>
                <c:pt idx="1940">
                  <c:v>-7.2926577283189103E-2</c:v>
                </c:pt>
                <c:pt idx="1941">
                  <c:v>-8.4113407026379206E-2</c:v>
                </c:pt>
                <c:pt idx="1942">
                  <c:v>-9.4600089818751301E-2</c:v>
                </c:pt>
                <c:pt idx="1943">
                  <c:v>-0.104408581875055</c:v>
                </c:pt>
                <c:pt idx="1944">
                  <c:v>-0.11358213361234</c:v>
                </c:pt>
                <c:pt idx="1945">
                  <c:v>-0.122184008973667</c:v>
                </c:pt>
                <c:pt idx="1946">
                  <c:v>-0.13029601876295499</c:v>
                </c:pt>
                <c:pt idx="1947">
                  <c:v>-0.13801700778475501</c:v>
                </c:pt>
                <c:pt idx="1948">
                  <c:v>-0.14546138116769999</c:v>
                </c:pt>
                <c:pt idx="1949">
                  <c:v>-0.15275769736106801</c:v>
                </c:pt>
                <c:pt idx="1950">
                  <c:v>-0.160047288965324</c:v>
                </c:pt>
                <c:pt idx="1951">
                  <c:v>-0.167482823924958</c:v>
                </c:pt>
                <c:pt idx="1952">
                  <c:v>-0.17522670736280099</c:v>
                </c:pt>
                <c:pt idx="1953">
                  <c:v>-0.18344923790737899</c:v>
                </c:pt>
                <c:pt idx="1954">
                  <c:v>-0.19232645047116001</c:v>
                </c:pt>
                <c:pt idx="1955">
                  <c:v>-0.20203759480977501</c:v>
                </c:pt>
                <c:pt idx="1956">
                  <c:v>-0.212762226119937</c:v>
                </c:pt>
                <c:pt idx="1957">
                  <c:v>-0.22467692031383499</c:v>
                </c:pt>
                <c:pt idx="1958">
                  <c:v>-0.23795165345871</c:v>
                </c:pt>
                <c:pt idx="1959">
                  <c:v>-0.25274589021634197</c:v>
                </c:pt>
                <c:pt idx="1960">
                  <c:v>-0.26920442354056001</c:v>
                </c:pt>
                <c:pt idx="1961">
                  <c:v>-0.28745302267724299</c:v>
                </c:pt>
                <c:pt idx="1962">
                  <c:v>-0.30759399397944698</c:v>
                </c:pt>
                <c:pt idx="1963">
                  <c:v>-0.329701835607913</c:v>
                </c:pt>
                <c:pt idx="1964">
                  <c:v>-0.35381925702856298</c:v>
                </c:pt>
                <c:pt idx="1965">
                  <c:v>-0.37995392634108399</c:v>
                </c:pt>
                <c:pt idx="1966">
                  <c:v>-0.40807638745806701</c:v>
                </c:pt>
                <c:pt idx="1967">
                  <c:v>-0.43811958877881901</c:v>
                </c:pt>
                <c:pt idx="1968">
                  <c:v>-0.46998028516854501</c:v>
                </c:pt>
                <c:pt idx="1969">
                  <c:v>-0.50352221531801999</c:v>
                </c:pt>
                <c:pt idx="1970">
                  <c:v>-0.53858058364204398</c:v>
                </c:pt>
                <c:pt idx="1971">
                  <c:v>-0.57496717693671096</c:v>
                </c:pt>
                <c:pt idx="1972">
                  <c:v>-0.61247545746422605</c:v>
                </c:pt>
                <c:pt idx="1973">
                  <c:v>-0.65088510659981103</c:v>
                </c:pt>
                <c:pt idx="1974">
                  <c:v>-0.68996565902358498</c:v>
                </c:pt>
                <c:pt idx="1975">
                  <c:v>-0.729479031343234</c:v>
                </c:pt>
                <c:pt idx="1976">
                  <c:v>-0.76918090255719396</c:v>
                </c:pt>
                <c:pt idx="1977">
                  <c:v>-0.80882104122495202</c:v>
                </c:pt>
                <c:pt idx="1978">
                  <c:v>-0.84814279008045401</c:v>
                </c:pt>
                <c:pt idx="1979">
                  <c:v>-0.886882012169942</c:v>
                </c:pt>
                <c:pt idx="1980">
                  <c:v>-0.92476587654344899</c:v>
                </c:pt>
                <c:pt idx="1981">
                  <c:v>-0.96151191400408997</c:v>
                </c:pt>
                <c:pt idx="1982">
                  <c:v>-0.99682778867990396</c:v>
                </c:pt>
                <c:pt idx="1983">
                  <c:v>-1.0304121885023301</c:v>
                </c:pt>
                <c:pt idx="1984">
                  <c:v>-1.06195713366112</c:v>
                </c:pt>
                <c:pt idx="1985">
                  <c:v>-1.0911518592704701</c:v>
                </c:pt>
                <c:pt idx="1986">
                  <c:v>-1.1176882780392801</c:v>
                </c:pt>
                <c:pt idx="1987">
                  <c:v>-1.1412678902672699</c:v>
                </c:pt>
                <c:pt idx="1988">
                  <c:v>-1.1616098879310299</c:v>
                </c:pt>
                <c:pt idx="1989">
                  <c:v>-1.1784600993676599</c:v>
                </c:pt>
                <c:pt idx="1990">
                  <c:v>-1.1916003462893401</c:v>
                </c:pt>
                <c:pt idx="1991">
                  <c:v>-1.2008577394139901</c:v>
                </c:pt>
                <c:pt idx="1992">
                  <c:v>-1.20611341441569</c:v>
                </c:pt>
                <c:pt idx="1993">
                  <c:v>-1.2073101824641299</c:v>
                </c:pt>
                <c:pt idx="1994">
                  <c:v>-1.2044585195440101</c:v>
                </c:pt>
                <c:pt idx="1995">
                  <c:v>-1.1976402614373201</c:v>
                </c:pt>
                <c:pt idx="1996">
                  <c:v>-1.1870093638611801</c:v>
                </c:pt>
                <c:pt idx="1997">
                  <c:v>-1.17278918467671</c:v>
                </c:pt>
                <c:pt idx="1998">
                  <c:v>-1.1552659542333199</c:v>
                </c:pt>
                <c:pt idx="1999">
                  <c:v>-1.13477841295278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212928"/>
        <c:axId val="751845512"/>
      </c:lineChart>
      <c:catAx>
        <c:axId val="75184512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841592"/>
        <c:crosses val="autoZero"/>
        <c:auto val="1"/>
        <c:lblAlgn val="ctr"/>
        <c:lblOffset val="100"/>
        <c:tickLblSkip val="100"/>
        <c:noMultiLvlLbl val="0"/>
      </c:catAx>
      <c:valAx>
        <c:axId val="75184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845120"/>
        <c:crosses val="autoZero"/>
        <c:crossBetween val="between"/>
      </c:valAx>
      <c:valAx>
        <c:axId val="751845512"/>
        <c:scaling>
          <c:orientation val="minMax"/>
        </c:scaling>
        <c:delete val="0"/>
        <c:axPos val="r"/>
        <c:numFmt formatCode="[Blue]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212928"/>
        <c:crosses val="max"/>
        <c:crossBetween val="between"/>
      </c:valAx>
      <c:catAx>
        <c:axId val="397212928"/>
        <c:scaling>
          <c:orientation val="minMax"/>
        </c:scaling>
        <c:delete val="1"/>
        <c:axPos val="b"/>
        <c:majorTickMark val="out"/>
        <c:minorTickMark val="none"/>
        <c:tickLblPos val="nextTo"/>
        <c:crossAx val="751845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 [mm] vs Acceleration [mm/s^2]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-53.229577883037102</c:v>
                </c:pt>
                <c:pt idx="1">
                  <c:v>-52.2426883496979</c:v>
                </c:pt>
                <c:pt idx="2">
                  <c:v>-51.220585036417098</c:v>
                </c:pt>
                <c:pt idx="3">
                  <c:v>-50.166102116266103</c:v>
                </c:pt>
                <c:pt idx="4">
                  <c:v>-49.082426976207898</c:v>
                </c:pt>
                <c:pt idx="5">
                  <c:v>-47.973052187879503</c:v>
                </c:pt>
                <c:pt idx="6">
                  <c:v>-46.841721286607502</c:v>
                </c:pt>
                <c:pt idx="7">
                  <c:v>-45.692369940933901</c:v>
                </c:pt>
                <c:pt idx="8">
                  <c:v>-44.529064106153101</c:v>
                </c:pt>
                <c:pt idx="9">
                  <c:v>-43.355936736918203</c:v>
                </c:pt>
                <c:pt idx="10">
                  <c:v>-42.177124562817298</c:v>
                </c:pt>
                <c:pt idx="11">
                  <c:v>-40.996706307650101</c:v>
                </c:pt>
                <c:pt idx="12">
                  <c:v>-39.818643577823003</c:v>
                </c:pt>
                <c:pt idx="13">
                  <c:v>-38.646725479151598</c:v>
                </c:pt>
                <c:pt idx="14">
                  <c:v>-37.484517858549196</c:v>
                </c:pt>
                <c:pt idx="15">
                  <c:v>-36.335317920124702</c:v>
                </c:pt>
                <c:pt idx="16">
                  <c:v>-35.202114849193499</c:v>
                </c:pt>
                <c:pt idx="17">
                  <c:v>-34.087557001439599</c:v>
                </c:pt>
                <c:pt idx="18">
                  <c:v>-32.993926170577097</c:v>
                </c:pt>
                <c:pt idx="19">
                  <c:v>-31.923119415636901</c:v>
                </c:pt>
                <c:pt idx="20">
                  <c:v>-30.876638885731499</c:v>
                </c:pt>
                <c:pt idx="21">
                  <c:v>-29.855590009078501</c:v>
                </c:pt>
                <c:pt idx="22">
                  <c:v>-28.860688303559002</c:v>
                </c:pt>
                <c:pt idx="23">
                  <c:v>-27.892274909834299</c:v>
                </c:pt>
                <c:pt idx="24">
                  <c:v>-26.950340736805899</c:v>
                </c:pt>
                <c:pt idx="25">
                  <c:v>-26.0345588363048</c:v>
                </c:pt>
                <c:pt idx="26">
                  <c:v>-25.144324289522199</c:v>
                </c:pt>
                <c:pt idx="27">
                  <c:v>-24.278800507394099</c:v>
                </c:pt>
                <c:pt idx="28">
                  <c:v>-23.436970457728201</c:v>
                </c:pt>
                <c:pt idx="29">
                  <c:v>-22.617690985170501</c:v>
                </c:pt>
                <c:pt idx="30">
                  <c:v>-21.819748133426099</c:v>
                </c:pt>
                <c:pt idx="31">
                  <c:v>-21.041911234921098</c:v>
                </c:pt>
                <c:pt idx="32">
                  <c:v>-20.282983497350902</c:v>
                </c:pt>
                <c:pt idx="33">
                  <c:v>-19.541846883078399</c:v>
                </c:pt>
                <c:pt idx="34">
                  <c:v>-18.8174992697632</c:v>
                </c:pt>
                <c:pt idx="35">
                  <c:v>-18.109082254516899</c:v>
                </c:pt>
                <c:pt idx="36">
                  <c:v>-17.415898543798701</c:v>
                </c:pt>
                <c:pt idx="37">
                  <c:v>-16.737418583592</c:v>
                </c:pt>
                <c:pt idx="38">
                  <c:v>-16.073276823077698</c:v>
                </c:pt>
                <c:pt idx="39">
                  <c:v>-15.4232587504174</c:v>
                </c:pt>
                <c:pt idx="40">
                  <c:v>-14.787280581630901</c:v>
                </c:pt>
                <c:pt idx="41">
                  <c:v>-14.1653640607081</c:v>
                </c:pt>
                <c:pt idx="42">
                  <c:v>-13.5576090202741</c:v>
                </c:pt>
                <c:pt idx="43">
                  <c:v>-12.964166123123601</c:v>
                </c:pt>
                <c:pt idx="44">
                  <c:v>-12.3852117312973</c:v>
                </c:pt>
                <c:pt idx="45">
                  <c:v>-11.820926324476501</c:v>
                </c:pt>
                <c:pt idx="46">
                  <c:v>-11.271477397226301</c:v>
                </c:pt>
                <c:pt idx="47">
                  <c:v>-10.73700731291</c:v>
                </c:pt>
                <c:pt idx="48">
                  <c:v>-10.2176261906886</c:v>
                </c:pt>
                <c:pt idx="49">
                  <c:v>-9.7134095742520401</c:v>
                </c:pt>
                <c:pt idx="50">
                  <c:v>-9.2244003716015808</c:v>
                </c:pt>
                <c:pt idx="51">
                  <c:v>-8.7506143248334798</c:v>
                </c:pt>
                <c:pt idx="52">
                  <c:v>-8.2920480501247091</c:v>
                </c:pt>
                <c:pt idx="53">
                  <c:v>-7.8486885194281797</c:v>
                </c:pt>
                <c:pt idx="54">
                  <c:v>-7.4205227886109002</c:v>
                </c:pt>
                <c:pt idx="55">
                  <c:v>-7.0075468240302197</c:v>
                </c:pt>
                <c:pt idx="56">
                  <c:v>-6.60977240854226</c:v>
                </c:pt>
                <c:pt idx="57">
                  <c:v>-6.2272312732314896</c:v>
                </c:pt>
                <c:pt idx="58">
                  <c:v>-5.8599757920676501</c:v>
                </c:pt>
                <c:pt idx="59">
                  <c:v>-5.5080758381495603</c:v>
                </c:pt>
                <c:pt idx="60">
                  <c:v>-5.1716117742416499</c:v>
                </c:pt>
                <c:pt idx="61">
                  <c:v>-4.8506640015773499</c:v>
                </c:pt>
                <c:pt idx="62">
                  <c:v>-4.5452999227790496</c:v>
                </c:pt>
                <c:pt idx="63">
                  <c:v>-4.2555595042868299</c:v>
                </c:pt>
                <c:pt idx="64">
                  <c:v>-3.9814408162062902</c:v>
                </c:pt>
                <c:pt idx="65">
                  <c:v>-3.7228869805292599</c:v>
                </c:pt>
                <c:pt idx="66">
                  <c:v>-3.4797758807116499</c:v>
                </c:pt>
                <c:pt idx="67">
                  <c:v>-3.2519137899720398</c:v>
                </c:pt>
                <c:pt idx="68">
                  <c:v>-3.039033786394</c:v>
                </c:pt>
                <c:pt idx="69">
                  <c:v>-2.8407994801379899</c:v>
                </c:pt>
                <c:pt idx="70">
                  <c:v>-2.6568142274234101</c:v>
                </c:pt>
                <c:pt idx="71">
                  <c:v>-2.4866356716552702</c:v>
                </c:pt>
                <c:pt idx="72">
                  <c:v>-2.3297951247902402</c:v>
                </c:pt>
                <c:pt idx="73">
                  <c:v>-2.1858209585782702</c:v>
                </c:pt>
                <c:pt idx="74">
                  <c:v>-2.0542648006422302</c:v>
                </c:pt>
                <c:pt idx="75">
                  <c:v>-1.9347289370440399</c:v>
                </c:pt>
                <c:pt idx="76">
                  <c:v>-1.8268929952416599</c:v>
                </c:pt>
                <c:pt idx="77">
                  <c:v>-1.7305378725424401</c:v>
                </c:pt>
                <c:pt idx="78">
                  <c:v>-1.64556508050969</c:v>
                </c:pt>
                <c:pt idx="79">
                  <c:v>-1.57201012376321</c:v>
                </c:pt>
                <c:pt idx="80">
                  <c:v>-1.51004905999484</c:v>
                </c:pt>
                <c:pt idx="81">
                  <c:v>-1.45999788760662</c:v>
                </c:pt>
                <c:pt idx="82">
                  <c:v>-1.4223048546066399</c:v>
                </c:pt>
                <c:pt idx="83">
                  <c:v>-1.3975361871849801</c:v>
                </c:pt>
                <c:pt idx="84">
                  <c:v>-1.3863560975190701</c:v>
                </c:pt>
                <c:pt idx="85">
                  <c:v>-1.38950222356487</c:v>
                </c:pt>
                <c:pt idx="86">
                  <c:v>-1.4077578530241299</c:v>
                </c:pt>
                <c:pt idx="87">
                  <c:v>-1.4419223916244499</c:v>
                </c:pt>
                <c:pt idx="88">
                  <c:v>-1.49278157793277</c:v>
                </c:pt>
                <c:pt idx="89">
                  <c:v>-1.5610789439489701</c:v>
                </c:pt>
                <c:pt idx="90">
                  <c:v>-1.6474899794819899</c:v>
                </c:pt>
                <c:pt idx="91">
                  <c:v>-1.7526003746071099</c:v>
                </c:pt>
                <c:pt idx="92">
                  <c:v>-1.87688956912973</c:v>
                </c:pt>
                <c:pt idx="93">
                  <c:v>-2.0207206081026401</c:v>
                </c:pt>
                <c:pt idx="94">
                  <c:v>-2.1843369932091101</c:v>
                </c:pt>
                <c:pt idx="95">
                  <c:v>-2.36786687162305</c:v>
                </c:pt>
                <c:pt idx="96">
                  <c:v>-2.5713345584180698</c:v>
                </c:pt>
                <c:pt idx="97">
                  <c:v>-2.79467905974965</c:v>
                </c:pt>
                <c:pt idx="98">
                  <c:v>-3.0377789494916398</c:v>
                </c:pt>
                <c:pt idx="99">
                  <c:v>-3.3004826544100401</c:v>
                </c:pt>
                <c:pt idx="100">
                  <c:v>-3.5826429263924902</c:v>
                </c:pt>
                <c:pt idx="101">
                  <c:v>-3.8841540206963399</c:v>
                </c:pt>
                <c:pt idx="102">
                  <c:v>-4.2049898545068398</c:v>
                </c:pt>
                <c:pt idx="103">
                  <c:v>-4.5452412014325398</c:v>
                </c:pt>
                <c:pt idx="104">
                  <c:v>-4.9051498031275802</c:v>
                </c:pt>
                <c:pt idx="105">
                  <c:v>-5.2851371672594203</c:v>
                </c:pt>
                <c:pt idx="106">
                  <c:v>-5.6858257961835204</c:v>
                </c:pt>
                <c:pt idx="107">
                  <c:v>-6.1080506896877997</c:v>
                </c:pt>
                <c:pt idx="108">
                  <c:v>-6.5528592250792004</c:v>
                </c:pt>
                <c:pt idx="109">
                  <c:v>-7.0214979553503003</c:v>
                </c:pt>
                <c:pt idx="110">
                  <c:v>-7.5153854717348496</c:v>
                </c:pt>
                <c:pt idx="111">
                  <c:v>-8.0360712287056799</c:v>
                </c:pt>
                <c:pt idx="112">
                  <c:v>-8.5851811069543498</c:v>
                </c:pt>
                <c:pt idx="113">
                  <c:v>-9.1643514696734201</c:v>
                </c:pt>
                <c:pt idx="114">
                  <c:v>-9.7751544773750894</c:v>
                </c:pt>
                <c:pt idx="115">
                  <c:v>-10.4190182797653</c:v>
                </c:pt>
                <c:pt idx="116">
                  <c:v>-11.097146144683199</c:v>
                </c:pt>
                <c:pt idx="117">
                  <c:v>-11.810438494431301</c:v>
                </c:pt>
                <c:pt idx="118">
                  <c:v>-12.5594213380552</c:v>
                </c:pt>
                <c:pt idx="119">
                  <c:v>-13.344183971029301</c:v>
                </c:pt>
                <c:pt idx="120">
                  <c:v>-14.1643282283327</c:v>
                </c:pt>
                <c:pt idx="121">
                  <c:v>-15.0189310569074</c:v>
                </c:pt>
                <c:pt idx="122">
                  <c:v>-15.906521693956901</c:v>
                </c:pt>
                <c:pt idx="123">
                  <c:v>-16.825074278680301</c:v>
                </c:pt>
                <c:pt idx="124">
                  <c:v>-17.7720162885287</c:v>
                </c:pt>
                <c:pt idx="125">
                  <c:v>-18.7442527819886</c:v>
                </c:pt>
                <c:pt idx="126">
                  <c:v>-19.7382060389494</c:v>
                </c:pt>
                <c:pt idx="127">
                  <c:v>-20.749869800154801</c:v>
                </c:pt>
                <c:pt idx="128">
                  <c:v>-21.774876913630202</c:v>
                </c:pt>
                <c:pt idx="129">
                  <c:v>-22.808578811972598</c:v>
                </c:pt>
                <c:pt idx="130">
                  <c:v>-23.846134890788299</c:v>
                </c:pt>
                <c:pt idx="131">
                  <c:v>-24.8826095367378</c:v>
                </c:pt>
                <c:pt idx="132">
                  <c:v>-25.9130742307666</c:v>
                </c:pt>
                <c:pt idx="133">
                  <c:v>-26.932711785243399</c:v>
                </c:pt>
                <c:pt idx="134">
                  <c:v>-27.936919357959699</c:v>
                </c:pt>
                <c:pt idx="135">
                  <c:v>-28.921406495147998</c:v>
                </c:pt>
                <c:pt idx="136">
                  <c:v>-29.882284262528302</c:v>
                </c:pt>
                <c:pt idx="137">
                  <c:v>-30.816141740353501</c:v>
                </c:pt>
                <c:pt idx="138">
                  <c:v>-31.7201068679637</c:v>
                </c:pt>
                <c:pt idx="139">
                  <c:v>-32.591889669735103</c:v>
                </c:pt>
                <c:pt idx="140">
                  <c:v>-33.429807002569603</c:v>
                </c:pt>
                <c:pt idx="141">
                  <c:v>-34.232788938820804</c:v>
                </c:pt>
                <c:pt idx="142">
                  <c:v>-35.000367672042998</c:v>
                </c:pt>
                <c:pt idx="143">
                  <c:v>-35.732650403228902</c:v>
                </c:pt>
                <c:pt idx="144">
                  <c:v>-36.430278043866601</c:v>
                </c:pt>
                <c:pt idx="145">
                  <c:v>-37.094371787718202</c:v>
                </c:pt>
                <c:pt idx="146">
                  <c:v>-37.726469706623398</c:v>
                </c:pt>
                <c:pt idx="147">
                  <c:v>-38.328455571081697</c:v>
                </c:pt>
                <c:pt idx="148">
                  <c:v>-38.902482110909602</c:v>
                </c:pt>
                <c:pt idx="149">
                  <c:v>-39.450890908350203</c:v>
                </c:pt>
                <c:pt idx="150">
                  <c:v>-39.976131047008103</c:v>
                </c:pt>
                <c:pt idx="151">
                  <c:v>-40.480678539986897</c:v>
                </c:pt>
                <c:pt idx="152">
                  <c:v>-40.966958450284899</c:v>
                </c:pt>
                <c:pt idx="153">
                  <c:v>-41.437271505886599</c:v>
                </c:pt>
                <c:pt idx="154">
                  <c:v>-41.893726929454097</c:v>
                </c:pt>
                <c:pt idx="155">
                  <c:v>-42.338183209056403</c:v>
                </c:pt>
                <c:pt idx="156">
                  <c:v>-42.772198675538903</c:v>
                </c:pt>
                <c:pt idx="157">
                  <c:v>-43.196993978131502</c:v>
                </c:pt>
                <c:pt idx="158">
                  <c:v>-43.613428683816601</c:v>
                </c:pt>
                <c:pt idx="159">
                  <c:v>-44.021994013518501</c:v>
                </c:pt>
                <c:pt idx="160">
                  <c:v>-44.4228230306068</c:v>
                </c:pt>
                <c:pt idx="161">
                  <c:v>-44.8157185097065</c:v>
                </c:pt>
                <c:pt idx="162">
                  <c:v>-45.200197427822701</c:v>
                </c:pt>
                <c:pt idx="163">
                  <c:v>-45.575549631223403</c:v>
                </c:pt>
                <c:pt idx="164">
                  <c:v>-45.940906776367001</c:v>
                </c:pt>
                <c:pt idx="165">
                  <c:v>-46.295316300914699</c:v>
                </c:pt>
                <c:pt idx="166">
                  <c:v>-46.637814349899202</c:v>
                </c:pt>
                <c:pt idx="167">
                  <c:v>-46.967491661964601</c:v>
                </c:pt>
                <c:pt idx="168">
                  <c:v>-47.283547502096802</c:v>
                </c:pt>
                <c:pt idx="169">
                  <c:v>-47.585328528197401</c:v>
                </c:pt>
                <c:pt idx="170">
                  <c:v>-47.872351543204097</c:v>
                </c:pt>
                <c:pt idx="171">
                  <c:v>-48.144310990705797</c:v>
                </c:pt>
                <c:pt idx="172">
                  <c:v>-48.401073496909</c:v>
                </c:pt>
                <c:pt idx="173">
                  <c:v>-48.6426625743524</c:v>
                </c:pt>
                <c:pt idx="174">
                  <c:v>-48.869236750015901</c:v>
                </c:pt>
                <c:pt idx="175">
                  <c:v>-49.081063970557501</c:v>
                </c:pt>
                <c:pt idx="176">
                  <c:v>-49.278494407437698</c:v>
                </c:pt>
                <c:pt idx="177">
                  <c:v>-49.4619330580298</c:v>
                </c:pt>
                <c:pt idx="178">
                  <c:v>-49.631813111268002</c:v>
                </c:pt>
                <c:pt idx="179">
                  <c:v>-49.788571002156701</c:v>
                </c:pt>
                <c:pt idx="180">
                  <c:v>-49.932624210410701</c:v>
                </c:pt>
                <c:pt idx="181">
                  <c:v>-50.064352858689297</c:v>
                </c:pt>
                <c:pt idx="182">
                  <c:v>-50.184085914226898</c:v>
                </c:pt>
                <c:pt idx="183">
                  <c:v>-50.292092397374198</c:v>
                </c:pt>
                <c:pt idx="184">
                  <c:v>-50.388577603500003</c:v>
                </c:pt>
                <c:pt idx="185">
                  <c:v>-50.473684022378997</c:v>
                </c:pt>
                <c:pt idx="186">
                  <c:v>-50.547496387857798</c:v>
                </c:pt>
                <c:pt idx="187">
                  <c:v>-50.610050088889402</c:v>
                </c:pt>
                <c:pt idx="188">
                  <c:v>-50.661342016969797</c:v>
                </c:pt>
                <c:pt idx="189">
                  <c:v>-50.701342823750998</c:v>
                </c:pt>
                <c:pt idx="190">
                  <c:v>-50.730009521927599</c:v>
                </c:pt>
                <c:pt idx="191">
                  <c:v>-50.7472973811592</c:v>
                </c:pt>
                <c:pt idx="192">
                  <c:v>-50.753170145485598</c:v>
                </c:pt>
                <c:pt idx="193">
                  <c:v>-50.747607725256799</c:v>
                </c:pt>
                <c:pt idx="194">
                  <c:v>-50.730610689077103</c:v>
                </c:pt>
                <c:pt idx="195">
                  <c:v>-50.7022010934283</c:v>
                </c:pt>
                <c:pt idx="196">
                  <c:v>-50.662419432592301</c:v>
                </c:pt>
                <c:pt idx="197">
                  <c:v>-50.611317757211097</c:v>
                </c:pt>
                <c:pt idx="198">
                  <c:v>-50.548949277687697</c:v>
                </c:pt>
                <c:pt idx="199">
                  <c:v>-50.4753550171556</c:v>
                </c:pt>
                <c:pt idx="200">
                  <c:v>-50.3905482892092</c:v>
                </c:pt>
                <c:pt idx="201">
                  <c:v>-50.294497935856</c:v>
                </c:pt>
                <c:pt idx="202">
                  <c:v>-50.187111362828901</c:v>
                </c:pt>
                <c:pt idx="203">
                  <c:v>-50.068218443720603</c:v>
                </c:pt>
                <c:pt idx="204">
                  <c:v>-49.937557326261</c:v>
                </c:pt>
                <c:pt idx="205">
                  <c:v>-49.794763067845402</c:v>
                </c:pt>
                <c:pt idx="206">
                  <c:v>-49.639359864258502</c:v>
                </c:pt>
                <c:pt idx="207">
                  <c:v>-49.470757427470097</c:v>
                </c:pt>
                <c:pt idx="208">
                  <c:v>-49.288251826077598</c:v>
                </c:pt>
                <c:pt idx="209">
                  <c:v>-49.0910308327948</c:v>
                </c:pt>
                <c:pt idx="210">
                  <c:v>-48.8781835301534</c:v>
                </c:pt>
                <c:pt idx="211">
                  <c:v>-48.648713610193099</c:v>
                </c:pt>
                <c:pt idx="212">
                  <c:v>-48.401555478133403</c:v>
                </c:pt>
                <c:pt idx="213">
                  <c:v>-48.135591977478597</c:v>
                </c:pt>
                <c:pt idx="214">
                  <c:v>-47.849672388666498</c:v>
                </c:pt>
                <c:pt idx="215">
                  <c:v>-47.542629421934301</c:v>
                </c:pt>
                <c:pt idx="216">
                  <c:v>-47.2132942487655</c:v>
                </c:pt>
                <c:pt idx="217">
                  <c:v>-46.860509085301601</c:v>
                </c:pt>
                <c:pt idx="218">
                  <c:v>-46.483137295368103</c:v>
                </c:pt>
                <c:pt idx="219">
                  <c:v>-46.0800713178417</c:v>
                </c:pt>
                <c:pt idx="220">
                  <c:v>-45.650238922936303</c:v>
                </c:pt>
                <c:pt idx="221">
                  <c:v>-45.192608392171799</c:v>
                </c:pt>
                <c:pt idx="222">
                  <c:v>-44.706193238215</c:v>
                </c:pt>
                <c:pt idx="223">
                  <c:v>-44.190057065950697</c:v>
                </c:pt>
                <c:pt idx="224">
                  <c:v>-43.643319139453403</c:v>
                </c:pt>
                <c:pt idx="225">
                  <c:v>-43.065161162698203</c:v>
                </c:pt>
                <c:pt idx="226">
                  <c:v>-42.454835703879802</c:v>
                </c:pt>
                <c:pt idx="227">
                  <c:v>-41.811676594611797</c:v>
                </c:pt>
                <c:pt idx="228">
                  <c:v>-41.135111517912101</c:v>
                </c:pt>
                <c:pt idx="229">
                  <c:v>-40.424676863455801</c:v>
                </c:pt>
                <c:pt idx="230">
                  <c:v>-39.6800347726479</c:v>
                </c:pt>
                <c:pt idx="231">
                  <c:v>-38.900992120087501</c:v>
                </c:pt>
                <c:pt idx="232">
                  <c:v>-38.087520992942103</c:v>
                </c:pt>
                <c:pt idx="233">
                  <c:v>-37.239780052285802</c:v>
                </c:pt>
                <c:pt idx="234">
                  <c:v>-36.358136002688802</c:v>
                </c:pt>
                <c:pt idx="235">
                  <c:v>-35.443184267630897</c:v>
                </c:pt>
                <c:pt idx="236">
                  <c:v>-34.495767883617297</c:v>
                </c:pt>
                <c:pt idx="237">
                  <c:v>-33.516993602450597</c:v>
                </c:pt>
                <c:pt idx="238">
                  <c:v>-32.508244232563101</c:v>
                </c:pt>
                <c:pt idx="239">
                  <c:v>-31.471186334493598</c:v>
                </c:pt>
                <c:pt idx="240">
                  <c:v>-30.407772475847501</c:v>
                </c:pt>
                <c:pt idx="241">
                  <c:v>-29.320237331727601</c:v>
                </c:pt>
                <c:pt idx="242">
                  <c:v>-28.211087016917698</c:v>
                </c:pt>
                <c:pt idx="243">
                  <c:v>-27.083081208165598</c:v>
                </c:pt>
                <c:pt idx="244">
                  <c:v>-25.939207887881899</c:v>
                </c:pt>
                <c:pt idx="245">
                  <c:v>-24.7826508966359</c:v>
                </c:pt>
                <c:pt idx="246">
                  <c:v>-23.616750865294801</c:v>
                </c:pt>
                <c:pt idx="247">
                  <c:v>-22.444960441048899</c:v>
                </c:pt>
                <c:pt idx="248">
                  <c:v>-21.270794975742302</c:v>
                </c:pt>
                <c:pt idx="249">
                  <c:v>-20.097779999802199</c:v>
                </c:pt>
                <c:pt idx="250">
                  <c:v>-18.929396885724699</c:v>
                </c:pt>
                <c:pt idx="251">
                  <c:v>-17.769028145785601</c:v>
                </c:pt>
                <c:pt idx="252">
                  <c:v>-16.619903831160901</c:v>
                </c:pt>
                <c:pt idx="253">
                  <c:v>-15.4850505111665</c:v>
                </c:pt>
                <c:pt idx="254">
                  <c:v>-14.367244310937201</c:v>
                </c:pt>
                <c:pt idx="255">
                  <c:v>-13.268969467268301</c:v>
                </c:pt>
                <c:pt idx="256">
                  <c:v>-12.1923838141093</c:v>
                </c:pt>
                <c:pt idx="257">
                  <c:v>-11.1392925169971</c:v>
                </c:pt>
                <c:pt idx="258">
                  <c:v>-10.1111312257281</c:v>
                </c:pt>
                <c:pt idx="259">
                  <c:v>-9.1089595940266701</c:v>
                </c:pt>
                <c:pt idx="260">
                  <c:v>-8.13346581078107</c:v>
                </c:pt>
                <c:pt idx="261">
                  <c:v>-7.1849823879217398</c:v>
                </c:pt>
                <c:pt idx="262">
                  <c:v>-6.2635129505440599</c:v>
                </c:pt>
                <c:pt idx="263">
                  <c:v>-5.3687691851607404</c:v>
                </c:pt>
                <c:pt idx="264">
                  <c:v>-4.5002164523855201</c:v>
                </c:pt>
                <c:pt idx="265">
                  <c:v>-3.6571259094263602</c:v>
                </c:pt>
                <c:pt idx="266">
                  <c:v>-2.8386303767386001</c:v>
                </c:pt>
                <c:pt idx="267">
                  <c:v>-2.0437807120940299</c:v>
                </c:pt>
                <c:pt idx="268">
                  <c:v>-1.2715992657431601</c:v>
                </c:pt>
                <c:pt idx="269">
                  <c:v>-0.52112722500456699</c:v>
                </c:pt>
                <c:pt idx="270">
                  <c:v>0.20853667292537201</c:v>
                </c:pt>
                <c:pt idx="271">
                  <c:v>0.91820764621800199</c:v>
                </c:pt>
                <c:pt idx="272">
                  <c:v>1.6085971914352499</c:v>
                </c:pt>
                <c:pt idx="273">
                  <c:v>2.2803058861011598</c:v>
                </c:pt>
                <c:pt idx="274">
                  <c:v>2.9338254830263599</c:v>
                </c:pt>
                <c:pt idx="275">
                  <c:v>3.5695484572127101</c:v>
                </c:pt>
                <c:pt idx="276">
                  <c:v>4.1877828498653704</c:v>
                </c:pt>
                <c:pt idx="277">
                  <c:v>4.7887702840281401</c:v>
                </c:pt>
                <c:pt idx="278">
                  <c:v>5.3727052598518998</c:v>
                </c:pt>
                <c:pt idx="279">
                  <c:v>5.9397541034866599</c:v>
                </c:pt>
                <c:pt idx="280">
                  <c:v>6.4900721660005001</c:v>
                </c:pt>
                <c:pt idx="281">
                  <c:v>7.0238180728452004</c:v>
                </c:pt>
                <c:pt idx="282">
                  <c:v>7.5411640595646503</c:v>
                </c:pt>
                <c:pt idx="283">
                  <c:v>8.0423017181310392</c:v>
                </c:pt>
                <c:pt idx="284">
                  <c:v>8.5274428284639505</c:v>
                </c:pt>
                <c:pt idx="285">
                  <c:v>8.9968153656800105</c:v>
                </c:pt>
                <c:pt idx="286">
                  <c:v>9.4506552281507403</c:v>
                </c:pt>
                <c:pt idx="287">
                  <c:v>9.8891946556152206</c:v>
                </c:pt>
                <c:pt idx="288">
                  <c:v>10.3126486362167</c:v>
                </c:pt>
                <c:pt idx="289">
                  <c:v>10.721200820361499</c:v>
                </c:pt>
                <c:pt idx="290">
                  <c:v>11.1149905786902</c:v>
                </c:pt>
                <c:pt idx="291">
                  <c:v>11.494102841321499</c:v>
                </c:pt>
                <c:pt idx="292">
                  <c:v>11.8585621744961</c:v>
                </c:pt>
                <c:pt idx="293">
                  <c:v>12.208332152886401</c:v>
                </c:pt>
                <c:pt idx="294">
                  <c:v>12.543320519721499</c:v>
                </c:pt>
                <c:pt idx="295">
                  <c:v>12.863389997335499</c:v>
                </c:pt>
                <c:pt idx="296">
                  <c:v>13.168374014247</c:v>
                </c:pt>
                <c:pt idx="297">
                  <c:v>13.458096116035399</c:v>
                </c:pt>
                <c:pt idx="298">
                  <c:v>13.732391466086099</c:v>
                </c:pt>
                <c:pt idx="299">
                  <c:v>13.991128638687099</c:v>
                </c:pt>
                <c:pt idx="300">
                  <c:v>14.234229863639101</c:v>
                </c:pt>
                <c:pt idx="301">
                  <c:v>14.4616879920993</c:v>
                </c:pt>
                <c:pt idx="302">
                  <c:v>14.673578704813201</c:v>
                </c:pt>
                <c:pt idx="303">
                  <c:v>14.870066845121301</c:v>
                </c:pt>
                <c:pt idx="304">
                  <c:v>15.0514061808273</c:v>
                </c:pt>
                <c:pt idx="305">
                  <c:v>15.2179323452626</c:v>
                </c:pt>
                <c:pt idx="306">
                  <c:v>15.3700491820436</c:v>
                </c:pt>
                <c:pt idx="307">
                  <c:v>15.5082092417117</c:v>
                </c:pt>
                <c:pt idx="308">
                  <c:v>15.6328897364297</c:v>
                </c:pt>
                <c:pt idx="309">
                  <c:v>15.7445657518667</c:v>
                </c:pt>
                <c:pt idx="310">
                  <c:v>15.8436827847515</c:v>
                </c:pt>
                <c:pt idx="311">
                  <c:v>15.9306306214998</c:v>
                </c:pt>
                <c:pt idx="312">
                  <c:v>16.005720247772398</c:v>
                </c:pt>
                <c:pt idx="313">
                  <c:v>16.069165023072799</c:v>
                </c:pt>
                <c:pt idx="314">
                  <c:v>16.121066891201199</c:v>
                </c:pt>
                <c:pt idx="315">
                  <c:v>16.161407986095298</c:v>
                </c:pt>
                <c:pt idx="316">
                  <c:v>16.190047641122099</c:v>
                </c:pt>
                <c:pt idx="317">
                  <c:v>16.206724505729799</c:v>
                </c:pt>
                <c:pt idx="318">
                  <c:v>16.2110632228752</c:v>
                </c:pt>
                <c:pt idx="319">
                  <c:v>16.202584951027699</c:v>
                </c:pt>
                <c:pt idx="320">
                  <c:v>16.180720934510699</c:v>
                </c:pt>
                <c:pt idx="321">
                  <c:v>16.144828307069499</c:v>
                </c:pt>
                <c:pt idx="322">
                  <c:v>16.0942073168561</c:v>
                </c:pt>
                <c:pt idx="323">
                  <c:v>16.0281191700345</c:v>
                </c:pt>
                <c:pt idx="324">
                  <c:v>15.945803716977601</c:v>
                </c:pt>
                <c:pt idx="325">
                  <c:v>15.846496269048799</c:v>
                </c:pt>
                <c:pt idx="326">
                  <c:v>15.7294429373101</c:v>
                </c:pt>
                <c:pt idx="327">
                  <c:v>15.5939140072378</c:v>
                </c:pt>
                <c:pt idx="328">
                  <c:v>15.439214980214301</c:v>
                </c:pt>
                <c:pt idx="329">
                  <c:v>15.264695012687699</c:v>
                </c:pt>
                <c:pt idx="330">
                  <c:v>15.069752578384101</c:v>
                </c:pt>
                <c:pt idx="331">
                  <c:v>14.8538382830082</c:v>
                </c:pt>
                <c:pt idx="332">
                  <c:v>14.616454867903499</c:v>
                </c:pt>
                <c:pt idx="333">
                  <c:v>14.3571545235064</c:v>
                </c:pt>
                <c:pt idx="334">
                  <c:v>14.0755336884208</c:v>
                </c:pt>
                <c:pt idx="335">
                  <c:v>13.7712255691061</c:v>
                </c:pt>
                <c:pt idx="336">
                  <c:v>13.443890717749699</c:v>
                </c:pt>
                <c:pt idx="337">
                  <c:v>13.0932061474576</c:v>
                </c:pt>
                <c:pt idx="338">
                  <c:v>12.7188535977575</c:v>
                </c:pt>
                <c:pt idx="339">
                  <c:v>12.320507650584</c:v>
                </c:pt>
                <c:pt idx="340">
                  <c:v>11.897824440778001</c:v>
                </c:pt>
                <c:pt idx="341">
                  <c:v>11.4504317323214</c:v>
                </c:pt>
                <c:pt idx="342">
                  <c:v>10.9779211534733</c:v>
                </c:pt>
                <c:pt idx="343">
                  <c:v>10.4798433867082</c:v>
                </c:pt>
                <c:pt idx="344">
                  <c:v>9.9557070708481596</c:v>
                </c:pt>
                <c:pt idx="345">
                  <c:v>9.4049820804748894</c:v>
                </c:pt>
                <c:pt idx="346">
                  <c:v>8.8271077033946295</c:v>
                </c:pt>
                <c:pt idx="347">
                  <c:v>8.2215060498862407</c:v>
                </c:pt>
                <c:pt idx="348">
                  <c:v>7.58760080512379</c:v>
                </c:pt>
                <c:pt idx="349">
                  <c:v>6.9248411826538501</c:v>
                </c:pt>
                <c:pt idx="350">
                  <c:v>6.2327306571378198</c:v>
                </c:pt>
                <c:pt idx="351">
                  <c:v>5.5108597562455301</c:v>
                </c:pt>
                <c:pt idx="352">
                  <c:v>4.7589418856010903</c:v>
                </c:pt>
                <c:pt idx="353">
                  <c:v>3.9768508674986198</c:v>
                </c:pt>
                <c:pt idx="354">
                  <c:v>3.1646586281618401</c:v>
                </c:pt>
                <c:pt idx="355">
                  <c:v>2.32267130740868</c:v>
                </c:pt>
                <c:pt idx="356">
                  <c:v>1.4514620062638799</c:v>
                </c:pt>
                <c:pt idx="357">
                  <c:v>0.55189842030004099</c:v>
                </c:pt>
                <c:pt idx="358">
                  <c:v>-0.37483628971066202</c:v>
                </c:pt>
                <c:pt idx="359">
                  <c:v>-1.3272308609805501</c:v>
                </c:pt>
                <c:pt idx="360">
                  <c:v>-2.3034427281694398</c:v>
                </c:pt>
                <c:pt idx="361">
                  <c:v>-3.3013050963096702</c:v>
                </c:pt>
                <c:pt idx="362">
                  <c:v>-4.3183446803785301</c:v>
                </c:pt>
                <c:pt idx="363">
                  <c:v>-5.3518100023260304</c:v>
                </c:pt>
                <c:pt idx="364">
                  <c:v>-6.3987095860508596</c:v>
                </c:pt>
                <c:pt idx="365">
                  <c:v>-7.45585881182188</c:v>
                </c:pt>
                <c:pt idx="366">
                  <c:v>-8.5199336334693605</c:v>
                </c:pt>
                <c:pt idx="367">
                  <c:v>-9.5875289001479107</c:v>
                </c:pt>
                <c:pt idx="368">
                  <c:v>-10.655218728858699</c:v>
                </c:pt>
                <c:pt idx="369">
                  <c:v>-11.719616263165999</c:v>
                </c:pt>
                <c:pt idx="370">
                  <c:v>-12.7774301977398</c:v>
                </c:pt>
                <c:pt idx="371">
                  <c:v>-13.825515628423</c:v>
                </c:pt>
                <c:pt idx="372">
                  <c:v>-14.860917122439901</c:v>
                </c:pt>
                <c:pt idx="373">
                  <c:v>-15.8809024030688</c:v>
                </c:pt>
                <c:pt idx="374">
                  <c:v>-16.8829856734076</c:v>
                </c:pt>
                <c:pt idx="375">
                  <c:v>-17.864940313876598</c:v>
                </c:pt>
                <c:pt idx="376">
                  <c:v>-18.824801444480801</c:v>
                </c:pt>
                <c:pt idx="377">
                  <c:v>-19.760859622889399</c:v>
                </c:pt>
                <c:pt idx="378">
                  <c:v>-20.671647696452201</c:v>
                </c:pt>
                <c:pt idx="379">
                  <c:v>-21.555923405592502</c:v>
                </c:pt>
                <c:pt idx="380">
                  <c:v>-22.412650568462499</c:v>
                </c:pt>
                <c:pt idx="381">
                  <c:v>-23.240981473635699</c:v>
                </c:pt>
                <c:pt idx="382">
                  <c:v>-24.040242566483901</c:v>
                </c:pt>
                <c:pt idx="383">
                  <c:v>-24.8099248464009</c:v>
                </c:pt>
                <c:pt idx="384">
                  <c:v>-25.5496797592733</c:v>
                </c:pt>
                <c:pt idx="385">
                  <c:v>-26.259320799785201</c:v>
                </c:pt>
                <c:pt idx="386">
                  <c:v>-26.9388304580152</c:v>
                </c:pt>
                <c:pt idx="387">
                  <c:v>-27.588371496747701</c:v>
                </c:pt>
                <c:pt idx="388">
                  <c:v>-28.208300891956799</c:v>
                </c:pt>
                <c:pt idx="389">
                  <c:v>-28.799184267374599</c:v>
                </c:pt>
                <c:pt idx="390">
                  <c:v>-29.361808408542601</c:v>
                </c:pt>
                <c:pt idx="391">
                  <c:v>-29.8971894192563</c:v>
                </c:pt>
                <c:pt idx="392">
                  <c:v>-30.406574218139198</c:v>
                </c:pt>
                <c:pt idx="393">
                  <c:v>-30.8914333801631</c:v>
                </c:pt>
                <c:pt idx="394">
                  <c:v>-31.353443869158699</c:v>
                </c:pt>
                <c:pt idx="395">
                  <c:v>-31.794460992627101</c:v>
                </c:pt>
                <c:pt idx="396">
                  <c:v>-32.216479855871697</c:v>
                </c:pt>
                <c:pt idx="397">
                  <c:v>-32.621587574609599</c:v>
                </c:pt>
                <c:pt idx="398">
                  <c:v>-33.011908437909497</c:v>
                </c:pt>
                <c:pt idx="399">
                  <c:v>-33.389545024799901</c:v>
                </c:pt>
                <c:pt idx="400">
                  <c:v>-33.756518826434302</c:v>
                </c:pt>
                <c:pt idx="401">
                  <c:v>-34.114714039300999</c:v>
                </c:pt>
                <c:pt idx="402">
                  <c:v>-34.465827815258997</c:v>
                </c:pt>
                <c:pt idx="403">
                  <c:v>-34.811329486145702</c:v>
                </c:pt>
                <c:pt idx="404">
                  <c:v>-35.152430311158803</c:v>
                </c:pt>
                <c:pt idx="405">
                  <c:v>-35.490064305719301</c:v>
                </c:pt>
                <c:pt idx="406">
                  <c:v>-35.824879847021897</c:v>
                </c:pt>
                <c:pt idx="407">
                  <c:v>-36.157241118617499</c:v>
                </c:pt>
                <c:pt idx="408">
                  <c:v>-36.487238103499699</c:v>
                </c:pt>
                <c:pt idx="409">
                  <c:v>-36.814703737285598</c:v>
                </c:pt>
                <c:pt idx="410">
                  <c:v>-37.139236895486803</c:v>
                </c:pt>
                <c:pt idx="411">
                  <c:v>-37.460229996308001</c:v>
                </c:pt>
                <c:pt idx="412">
                  <c:v>-37.776900085235802</c:v>
                </c:pt>
                <c:pt idx="413">
                  <c:v>-38.088322333157301</c:v>
                </c:pt>
                <c:pt idx="414">
                  <c:v>-38.393464953149703</c:v>
                </c:pt>
                <c:pt idx="415">
                  <c:v>-38.691224621276397</c:v>
                </c:pt>
                <c:pt idx="416">
                  <c:v>-38.980461551439802</c:v>
                </c:pt>
                <c:pt idx="417">
                  <c:v>-39.260033416779102</c:v>
                </c:pt>
                <c:pt idx="418">
                  <c:v>-39.528827347669903</c:v>
                </c:pt>
                <c:pt idx="419">
                  <c:v>-39.785789292723202</c:v>
                </c:pt>
                <c:pt idx="420">
                  <c:v>-40.029950116249502</c:v>
                </c:pt>
                <c:pt idx="421">
                  <c:v>-40.260447917268699</c:v>
                </c:pt>
                <c:pt idx="422">
                  <c:v>-40.476546173173197</c:v>
                </c:pt>
                <c:pt idx="423">
                  <c:v>-40.677647418939998</c:v>
                </c:pt>
                <c:pt idx="424">
                  <c:v>-40.863302265548903</c:v>
                </c:pt>
                <c:pt idx="425">
                  <c:v>-41.033213645284299</c:v>
                </c:pt>
                <c:pt idx="426">
                  <c:v>-41.187236255205598</c:v>
                </c:pt>
                <c:pt idx="427">
                  <c:v>-41.325371258791797</c:v>
                </c:pt>
                <c:pt idx="428">
                  <c:v>-41.447756405539401</c:v>
                </c:pt>
                <c:pt idx="429">
                  <c:v>-41.5546518449027</c:v>
                </c:pt>
                <c:pt idx="430">
                  <c:v>-41.646422041318999</c:v>
                </c:pt>
                <c:pt idx="431">
                  <c:v>-41.723514325911196</c:v>
                </c:pt>
                <c:pt idx="432">
                  <c:v>-41.786434731761602</c:v>
                </c:pt>
                <c:pt idx="433">
                  <c:v>-41.835721848643097</c:v>
                </c:pt>
                <c:pt idx="434">
                  <c:v>-41.8719195056144</c:v>
                </c:pt>
                <c:pt idx="435">
                  <c:v>-41.8955491545806</c:v>
                </c:pt>
                <c:pt idx="436">
                  <c:v>-41.907082885233301</c:v>
                </c:pt>
                <c:pt idx="437">
                  <c:v>-41.906918032797599</c:v>
                </c:pt>
                <c:pt idx="438">
                  <c:v>-41.895354311792303</c:v>
                </c:pt>
                <c:pt idx="439">
                  <c:v>-41.872574297134101</c:v>
                </c:pt>
                <c:pt idx="440">
                  <c:v>-41.838627882313602</c:v>
                </c:pt>
                <c:pt idx="441">
                  <c:v>-41.793421113392299</c:v>
                </c:pt>
                <c:pt idx="442">
                  <c:v>-41.7367095881783</c:v>
                </c:pt>
                <c:pt idx="443">
                  <c:v>-41.668096458777299</c:v>
                </c:pt>
                <c:pt idx="444">
                  <c:v>-41.587034967003298</c:v>
                </c:pt>
                <c:pt idx="445">
                  <c:v>-41.492835335377599</c:v>
                </c:pt>
                <c:pt idx="446">
                  <c:v>-41.3846757093836</c:v>
                </c:pt>
                <c:pt idx="447">
                  <c:v>-41.261616704444201</c:v>
                </c:pt>
                <c:pt idx="448">
                  <c:v>-41.122618972331402</c:v>
                </c:pt>
                <c:pt idx="449">
                  <c:v>-40.966563085408097</c:v>
                </c:pt>
                <c:pt idx="450">
                  <c:v>-40.7922709540196</c:v>
                </c:pt>
                <c:pt idx="451">
                  <c:v>-40.598527943278199</c:v>
                </c:pt>
                <c:pt idx="452">
                  <c:v>-40.384104838423497</c:v>
                </c:pt>
                <c:pt idx="453">
                  <c:v>-40.147778824466798</c:v>
                </c:pt>
                <c:pt idx="454">
                  <c:v>-39.888352702485697</c:v>
                </c:pt>
                <c:pt idx="455">
                  <c:v>-39.604671677039001</c:v>
                </c:pt>
                <c:pt idx="456">
                  <c:v>-39.2956372378111</c:v>
                </c:pt>
                <c:pt idx="457">
                  <c:v>-38.960217925271003</c:v>
                </c:pt>
                <c:pt idx="458">
                  <c:v>-38.597457074269201</c:v>
                </c:pt>
                <c:pt idx="459">
                  <c:v>-38.2064779073255</c:v>
                </c:pt>
                <c:pt idx="460">
                  <c:v>-37.786486556106901</c:v>
                </c:pt>
                <c:pt idx="461">
                  <c:v>-37.336773714781998</c:v>
                </c:pt>
                <c:pt idx="462">
                  <c:v>-36.856715680390202</c:v>
                </c:pt>
                <c:pt idx="463">
                  <c:v>-36.345775528975899</c:v>
                </c:pt>
                <c:pt idx="464">
                  <c:v>-35.803505138958499</c:v>
                </c:pt>
                <c:pt idx="465">
                  <c:v>-35.229548725897097</c:v>
                </c:pt>
                <c:pt idx="466">
                  <c:v>-34.623648479017902</c:v>
                </c:pt>
                <c:pt idx="467">
                  <c:v>-33.985652747986101</c:v>
                </c:pt>
                <c:pt idx="468">
                  <c:v>-33.315527002681698</c:v>
                </c:pt>
                <c:pt idx="469">
                  <c:v>-32.6133675052101</c:v>
                </c:pt>
                <c:pt idx="470">
                  <c:v>-31.879417330754499</c:v>
                </c:pt>
                <c:pt idx="471">
                  <c:v>-31.114084084221599</c:v>
                </c:pt>
                <c:pt idx="472">
                  <c:v>-30.317958409175699</c:v>
                </c:pt>
                <c:pt idx="473">
                  <c:v>-29.491832192159301</c:v>
                </c:pt>
                <c:pt idx="474">
                  <c:v>-28.636715233803201</c:v>
                </c:pt>
                <c:pt idx="475">
                  <c:v>-27.753849085968</c:v>
                </c:pt>
                <c:pt idx="476">
                  <c:v>-26.844716746427299</c:v>
                </c:pt>
                <c:pt idx="477">
                  <c:v>-25.911046975373701</c:v>
                </c:pt>
                <c:pt idx="478">
                  <c:v>-24.9548121670569</c:v>
                </c:pt>
                <c:pt idx="479">
                  <c:v>-23.978218978886201</c:v>
                </c:pt>
                <c:pt idx="480">
                  <c:v>-22.9836912804506</c:v>
                </c:pt>
                <c:pt idx="481">
                  <c:v>-21.973845416776602</c:v>
                </c:pt>
                <c:pt idx="482">
                  <c:v>-20.951458250309699</c:v>
                </c:pt>
                <c:pt idx="483">
                  <c:v>-19.919428904205201</c:v>
                </c:pt>
                <c:pt idx="484">
                  <c:v>-18.8807355190648</c:v>
                </c:pt>
                <c:pt idx="485">
                  <c:v>-17.838388616690601</c:v>
                </c:pt>
                <c:pt idx="486">
                  <c:v>-16.7953828242265</c:v>
                </c:pt>
                <c:pt idx="487">
                  <c:v>-15.754648743513799</c:v>
                </c:pt>
                <c:pt idx="488">
                  <c:v>-14.7190066413828</c:v>
                </c:pt>
                <c:pt idx="489">
                  <c:v>-13.6911233969952</c:v>
                </c:pt>
                <c:pt idx="490">
                  <c:v>-12.673473843765199</c:v>
                </c:pt>
                <c:pt idx="491">
                  <c:v>-11.668307406623301</c:v>
                </c:pt>
                <c:pt idx="492">
                  <c:v>-10.6776208390114</c:v>
                </c:pt>
                <c:pt idx="493">
                  <c:v>-9.7031378542820796</c:v>
                </c:pt>
                <c:pt idx="494">
                  <c:v>-8.7462963850315898</c:v>
                </c:pt>
                <c:pt idx="495">
                  <c:v>-7.80824401461477</c:v>
                </c:pt>
                <c:pt idx="496">
                  <c:v>-6.8898418416233804</c:v>
                </c:pt>
                <c:pt idx="497">
                  <c:v>-5.9916767268331501</c:v>
                </c:pt>
                <c:pt idx="498">
                  <c:v>-5.1140815656779797</c:v>
                </c:pt>
                <c:pt idx="499">
                  <c:v>-4.2571629281366601</c:v>
                </c:pt>
                <c:pt idx="500">
                  <c:v>-3.4208351027460302</c:v>
                </c:pt>
                <c:pt idx="501">
                  <c:v>-2.6048592653252798</c:v>
                </c:pt>
                <c:pt idx="502">
                  <c:v>-1.8088861619141801</c:v>
                </c:pt>
                <c:pt idx="503">
                  <c:v>-1.0325003505397601</c:v>
                </c:pt>
                <c:pt idx="504">
                  <c:v>-0.275263723381242</c:v>
                </c:pt>
                <c:pt idx="505">
                  <c:v>0.46324415675665997</c:v>
                </c:pt>
                <c:pt idx="506">
                  <c:v>1.18339127258275</c:v>
                </c:pt>
                <c:pt idx="507">
                  <c:v>1.8854658690327899</c:v>
                </c:pt>
                <c:pt idx="508">
                  <c:v>2.5696580342157498</c:v>
                </c:pt>
                <c:pt idx="509">
                  <c:v>3.2360509150122598</c:v>
                </c:pt>
                <c:pt idx="510">
                  <c:v>3.8846217135032202</c:v>
                </c:pt>
                <c:pt idx="511">
                  <c:v>4.5152518944181601</c:v>
                </c:pt>
                <c:pt idx="512">
                  <c:v>5.1277453448849002</c:v>
                </c:pt>
                <c:pt idx="513">
                  <c:v>5.7218527694860501</c:v>
                </c:pt>
                <c:pt idx="514">
                  <c:v>6.2973004294016199</c:v>
                </c:pt>
                <c:pt idx="515">
                  <c:v>6.8538213345931904</c:v>
                </c:pt>
                <c:pt idx="516">
                  <c:v>7.3911870442925904</c:v>
                </c:pt>
                <c:pt idx="517">
                  <c:v>7.9092382564824204</c:v>
                </c:pt>
                <c:pt idx="518">
                  <c:v>8.4079123666514999</c:v>
                </c:pt>
                <c:pt idx="519">
                  <c:v>8.8872661889546904</c:v>
                </c:pt>
                <c:pt idx="520">
                  <c:v>9.3474921256605299</c:v>
                </c:pt>
                <c:pt idx="521">
                  <c:v>9.7889263269250097</c:v>
                </c:pt>
                <c:pt idx="522">
                  <c:v>10.2120478621527</c:v>
                </c:pt>
                <c:pt idx="523">
                  <c:v>10.617468591299</c:v>
                </c:pt>
                <c:pt idx="524">
                  <c:v>11.005914149474</c:v>
                </c:pt>
                <c:pt idx="525">
                  <c:v>11.378197117418599</c:v>
                </c:pt>
                <c:pt idx="526">
                  <c:v>11.735184000592</c:v>
                </c:pt>
                <c:pt idx="527">
                  <c:v>12.0777580834076</c:v>
                </c:pt>
                <c:pt idx="528">
                  <c:v>12.406780535694301</c:v>
                </c:pt>
                <c:pt idx="529">
                  <c:v>12.723052254859301</c:v>
                </c:pt>
                <c:pt idx="530">
                  <c:v>13.027278781253999</c:v>
                </c:pt>
                <c:pt idx="531">
                  <c:v>13.3200402590958</c:v>
                </c:pt>
                <c:pt idx="532">
                  <c:v>13.601767918861</c:v>
                </c:pt>
                <c:pt idx="533">
                  <c:v>13.8727280110044</c:v>
                </c:pt>
                <c:pt idx="534">
                  <c:v>14.1330135816533</c:v>
                </c:pt>
                <c:pt idx="535">
                  <c:v>14.382543988464301</c:v>
                </c:pt>
                <c:pt idx="536">
                  <c:v>14.6210716339664</c:v>
                </c:pt>
                <c:pt idx="537">
                  <c:v>14.8481950552657</c:v>
                </c:pt>
                <c:pt idx="538">
                  <c:v>15.0633772581184</c:v>
                </c:pt>
                <c:pt idx="539">
                  <c:v>15.265968026501501</c:v>
                </c:pt>
                <c:pt idx="540">
                  <c:v>15.455228879926899</c:v>
                </c:pt>
                <c:pt idx="541">
                  <c:v>15.6303593831872</c:v>
                </c:pt>
                <c:pt idx="542">
                  <c:v>15.790523620592399</c:v>
                </c:pt>
                <c:pt idx="543">
                  <c:v>15.934875811111</c:v>
                </c:pt>
                <c:pt idx="544">
                  <c:v>16.062584244151999</c:v>
                </c:pt>
                <c:pt idx="545">
                  <c:v>16.172852935809999</c:v>
                </c:pt>
                <c:pt idx="546">
                  <c:v>16.264940612794</c:v>
                </c:pt>
                <c:pt idx="547">
                  <c:v>16.338176790622398</c:v>
                </c:pt>
                <c:pt idx="548">
                  <c:v>16.3919747983037</c:v>
                </c:pt>
                <c:pt idx="549">
                  <c:v>16.425841622102801</c:v>
                </c:pt>
                <c:pt idx="550">
                  <c:v>16.4393844408573</c:v>
                </c:pt>
                <c:pt idx="551">
                  <c:v>16.432313751391799</c:v>
                </c:pt>
                <c:pt idx="552">
                  <c:v>16.404443046196398</c:v>
                </c:pt>
                <c:pt idx="553">
                  <c:v>16.3556850845426</c:v>
                </c:pt>
                <c:pt idx="554">
                  <c:v>16.2860448721182</c:v>
                </c:pt>
                <c:pt idx="555">
                  <c:v>16.195609533041999</c:v>
                </c:pt>
                <c:pt idx="556">
                  <c:v>16.084535329084201</c:v>
                </c:pt>
                <c:pt idx="557">
                  <c:v>15.9530321572923</c:v>
                </c:pt>
                <c:pt idx="558">
                  <c:v>15.801345943115299</c:v>
                </c:pt>
                <c:pt idx="559">
                  <c:v>15.629739453032601</c:v>
                </c:pt>
                <c:pt idx="560">
                  <c:v>15.438472195622399</c:v>
                </c:pt>
                <c:pt idx="561">
                  <c:v>15.2277802683654</c:v>
                </c:pt>
                <c:pt idx="562">
                  <c:v>14.997857198436201</c:v>
                </c:pt>
                <c:pt idx="563">
                  <c:v>14.7488369124949</c:v>
                </c:pt>
                <c:pt idx="564">
                  <c:v>14.480779849072199</c:v>
                </c:pt>
                <c:pt idx="565">
                  <c:v>14.1936629273746</c:v>
                </c:pt>
                <c:pt idx="566">
                  <c:v>13.8873737583211</c:v>
                </c:pt>
                <c:pt idx="567">
                  <c:v>13.5617092038278</c:v>
                </c:pt>
                <c:pt idx="568">
                  <c:v>13.216378096397101</c:v>
                </c:pt>
                <c:pt idx="569">
                  <c:v>12.8510075859505</c:v>
                </c:pt>
                <c:pt idx="570">
                  <c:v>12.4651522666068</c:v>
                </c:pt>
                <c:pt idx="571">
                  <c:v>12.0583050564024</c:v>
                </c:pt>
                <c:pt idx="572">
                  <c:v>11.6299087879199</c:v>
                </c:pt>
                <c:pt idx="573">
                  <c:v>11.1793675818135</c:v>
                </c:pt>
                <c:pt idx="574">
                  <c:v>10.7060572647489</c:v>
                </c:pt>
                <c:pt idx="575">
                  <c:v>10.2093343191916</c:v>
                </c:pt>
                <c:pt idx="576">
                  <c:v>9.6885430951783196</c:v>
                </c:pt>
                <c:pt idx="577">
                  <c:v>9.1430212624822893</c:v>
                </c:pt>
                <c:pt idx="578">
                  <c:v>8.5721037222921304</c:v>
                </c:pt>
                <c:pt idx="579">
                  <c:v>7.9751254127134299</c:v>
                </c:pt>
                <c:pt idx="580">
                  <c:v>7.3514236153079899</c:v>
                </c:pt>
                <c:pt idx="581">
                  <c:v>6.7003404954536103</c:v>
                </c:pt>
                <c:pt idx="582">
                  <c:v>6.0212266948904496</c:v>
                </c:pt>
                <c:pt idx="583">
                  <c:v>5.3134468470777696</c:v>
                </c:pt>
                <c:pt idx="584">
                  <c:v>4.5763878957328998</c:v>
                </c:pt>
                <c:pt idx="585">
                  <c:v>3.8094710338031099</c:v>
                </c:pt>
                <c:pt idx="586">
                  <c:v>3.0121679088770299</c:v>
                </c:pt>
                <c:pt idx="587">
                  <c:v>2.1840214531550401</c:v>
                </c:pt>
                <c:pt idx="588">
                  <c:v>1.32467132169461</c:v>
                </c:pt>
                <c:pt idx="589">
                  <c:v>0.433883508556408</c:v>
                </c:pt>
                <c:pt idx="590">
                  <c:v>-0.48841670416822602</c:v>
                </c:pt>
                <c:pt idx="591">
                  <c:v>-1.4421096952019701</c:v>
                </c:pt>
                <c:pt idx="592">
                  <c:v>-2.42684591128257</c:v>
                </c:pt>
                <c:pt idx="593">
                  <c:v>-3.4420115435972898</c:v>
                </c:pt>
                <c:pt idx="594">
                  <c:v>-4.4866974400077204</c:v>
                </c:pt>
                <c:pt idx="595">
                  <c:v>-5.55967326862128</c:v>
                </c:pt>
                <c:pt idx="596">
                  <c:v>-6.6593688769694701</c:v>
                </c:pt>
                <c:pt idx="597">
                  <c:v>-7.7838645927362498</c:v>
                </c:pt>
                <c:pt idx="598">
                  <c:v>-8.9308918981581407</c:v>
                </c:pt>
                <c:pt idx="599">
                  <c:v>-10.097845501510101</c:v>
                </c:pt>
                <c:pt idx="600">
                  <c:v>-11.2818073345233</c:v>
                </c:pt>
                <c:pt idx="601">
                  <c:v>-12.4795824236796</c:v>
                </c:pt>
                <c:pt idx="602">
                  <c:v>-13.6877459327214</c:v>
                </c:pt>
                <c:pt idx="603">
                  <c:v>-14.9027000036568</c:v>
                </c:pt>
                <c:pt idx="604">
                  <c:v>-16.120738405827002</c:v>
                </c:pt>
                <c:pt idx="605">
                  <c:v>-17.3381165004688</c:v>
                </c:pt>
                <c:pt idx="606">
                  <c:v>-18.551123671072801</c:v>
                </c:pt>
                <c:pt idx="607">
                  <c:v>-19.7561551564533</c:v>
                </c:pt>
                <c:pt idx="608">
                  <c:v>-20.949780148595401</c:v>
                </c:pt>
                <c:pt idx="609">
                  <c:v>-22.128803086495399</c:v>
                </c:pt>
                <c:pt idx="610">
                  <c:v>-23.290315301287599</c:v>
                </c:pt>
                <c:pt idx="611">
                  <c:v>-24.431734571799399</c:v>
                </c:pt>
                <c:pt idx="612">
                  <c:v>-25.550830784407001</c:v>
                </c:pt>
                <c:pt idx="613">
                  <c:v>-26.645736790167302</c:v>
                </c:pt>
                <c:pt idx="614">
                  <c:v>-27.714944652145</c:v>
                </c:pt>
                <c:pt idx="615">
                  <c:v>-28.757288605867299</c:v>
                </c:pt>
                <c:pt idx="616">
                  <c:v>-29.7719170274917</c:v>
                </c:pt>
                <c:pt idx="617">
                  <c:v>-30.758256408409</c:v>
                </c:pt>
                <c:pt idx="618">
                  <c:v>-31.7159707404847</c:v>
                </c:pt>
                <c:pt idx="619">
                  <c:v>-32.644919786290203</c:v>
                </c:pt>
                <c:pt idx="620">
                  <c:v>-33.5451193899167</c:v>
                </c:pt>
                <c:pt idx="621">
                  <c:v>-34.416706329289703</c:v>
                </c:pt>
                <c:pt idx="622">
                  <c:v>-35.259909438229698</c:v>
                </c:pt>
                <c:pt idx="623">
                  <c:v>-36.075028055228003</c:v>
                </c:pt>
                <c:pt idx="624">
                  <c:v>-36.862418317743703</c:v>
                </c:pt>
                <c:pt idx="625">
                  <c:v>-37.622487286922301</c:v>
                </c:pt>
                <c:pt idx="626">
                  <c:v>-38.355694244113302</c:v>
                </c:pt>
                <c:pt idx="627">
                  <c:v>-39.062557777548299</c:v>
                </c:pt>
                <c:pt idx="628">
                  <c:v>-39.743666643656503</c:v>
                </c:pt>
                <c:pt idx="629">
                  <c:v>-40.399692019560398</c:v>
                </c:pt>
                <c:pt idx="630">
                  <c:v>-41.031398713559398</c:v>
                </c:pt>
                <c:pt idx="631">
                  <c:v>-41.639653105969998</c:v>
                </c:pt>
                <c:pt idx="632">
                  <c:v>-42.225425982869901</c:v>
                </c:pt>
                <c:pt idx="633">
                  <c:v>-42.789788966832802</c:v>
                </c:pt>
                <c:pt idx="634">
                  <c:v>-43.333903905118902</c:v>
                </c:pt>
                <c:pt idx="635">
                  <c:v>-43.859005284293602</c:v>
                </c:pt>
                <c:pt idx="636">
                  <c:v>-44.366376451738503</c:v>
                </c:pt>
                <c:pt idx="637">
                  <c:v>-44.857321125412199</c:v>
                </c:pt>
                <c:pt idx="638">
                  <c:v>-45.333132311158998</c:v>
                </c:pt>
                <c:pt idx="639">
                  <c:v>-45.795061150243399</c:v>
                </c:pt>
                <c:pt idx="640">
                  <c:v>-46.244288178674303</c:v>
                </c:pt>
                <c:pt idx="641">
                  <c:v>-46.681898946764598</c:v>
                </c:pt>
                <c:pt idx="642">
                  <c:v>-47.108865119499001</c:v>
                </c:pt>
                <c:pt idx="643">
                  <c:v>-47.526031359489302</c:v>
                </c:pt>
                <c:pt idx="644">
                  <c:v>-47.934107690546902</c:v>
                </c:pt>
                <c:pt idx="645">
                  <c:v>-48.333666679559997</c:v>
                </c:pt>
                <c:pt idx="646">
                  <c:v>-48.7251445863849</c:v>
                </c:pt>
                <c:pt idx="647">
                  <c:v>-49.108845565336502</c:v>
                </c:pt>
                <c:pt idx="648">
                  <c:v>-49.484948060236697</c:v>
                </c:pt>
                <c:pt idx="649">
                  <c:v>-49.853512714034302</c:v>
                </c:pt>
                <c:pt idx="650">
                  <c:v>-50.214491354233502</c:v>
                </c:pt>
                <c:pt idx="651">
                  <c:v>-50.567736825911098</c:v>
                </c:pt>
                <c:pt idx="652">
                  <c:v>-50.913013562544698</c:v>
                </c:pt>
                <c:pt idx="653">
                  <c:v>-51.250008807017103</c:v>
                </c:pt>
                <c:pt idx="654">
                  <c:v>-51.578344355420299</c:v>
                </c:pt>
                <c:pt idx="655">
                  <c:v>-51.897588634747599</c:v>
                </c:pt>
                <c:pt idx="656">
                  <c:v>-52.207268877342003</c:v>
                </c:pt>
                <c:pt idx="657">
                  <c:v>-52.506883147566697</c:v>
                </c:pt>
                <c:pt idx="658">
                  <c:v>-52.795912014179301</c:v>
                </c:pt>
                <c:pt idx="659">
                  <c:v>-53.073829719263301</c:v>
                </c:pt>
                <c:pt idx="660">
                  <c:v>-53.340114734432802</c:v>
                </c:pt>
                <c:pt idx="661">
                  <c:v>-53.594259597740702</c:v>
                </c:pt>
                <c:pt idx="662">
                  <c:v>-53.835779895369399</c:v>
                </c:pt>
                <c:pt idx="663">
                  <c:v>-54.064222207617</c:v>
                </c:pt>
                <c:pt idx="664">
                  <c:v>-54.279170794465003</c:v>
                </c:pt>
                <c:pt idx="665">
                  <c:v>-54.480252763409297</c:v>
                </c:pt>
                <c:pt idx="666">
                  <c:v>-54.667141450091698</c:v>
                </c:pt>
                <c:pt idx="667">
                  <c:v>-54.839557757800598</c:v>
                </c:pt>
                <c:pt idx="668">
                  <c:v>-54.997269249154101</c:v>
                </c:pt>
                <c:pt idx="669">
                  <c:v>-55.140086859858101</c:v>
                </c:pt>
                <c:pt idx="670">
                  <c:v>-55.267859202150397</c:v>
                </c:pt>
                <c:pt idx="671">
                  <c:v>-55.380464537010099</c:v>
                </c:pt>
                <c:pt idx="672">
                  <c:v>-55.4778006168291</c:v>
                </c:pt>
                <c:pt idx="673">
                  <c:v>-55.559772733407897</c:v>
                </c:pt>
                <c:pt idx="674">
                  <c:v>-55.626280445830098</c:v>
                </c:pt>
                <c:pt idx="675">
                  <c:v>-55.677203595692298</c:v>
                </c:pt>
                <c:pt idx="676">
                  <c:v>-55.712388323638898</c:v>
                </c:pt>
                <c:pt idx="677">
                  <c:v>-55.731633868347103</c:v>
                </c:pt>
                <c:pt idx="678">
                  <c:v>-55.734680951006098</c:v>
                </c:pt>
                <c:pt idx="679">
                  <c:v>-55.721202506657697</c:v>
                </c:pt>
                <c:pt idx="680">
                  <c:v>-55.690797385419003</c:v>
                </c:pt>
                <c:pt idx="681">
                  <c:v>-55.642987390289697</c:v>
                </c:pt>
                <c:pt idx="682">
                  <c:v>-55.577217656846003</c:v>
                </c:pt>
                <c:pt idx="683">
                  <c:v>-55.492859968854098</c:v>
                </c:pt>
                <c:pt idx="684">
                  <c:v>-55.389218250720504</c:v>
                </c:pt>
                <c:pt idx="685">
                  <c:v>-55.265535317697299</c:v>
                </c:pt>
                <c:pt idx="686">
                  <c:v>-55.121000062163702</c:v>
                </c:pt>
                <c:pt idx="687">
                  <c:v>-54.954754534767098</c:v>
                </c:pt>
                <c:pt idx="688">
                  <c:v>-54.765900697270901</c:v>
                </c:pt>
                <c:pt idx="689">
                  <c:v>-54.553506879608598</c:v>
                </c:pt>
                <c:pt idx="690">
                  <c:v>-54.316614142361701</c:v>
                </c:pt>
                <c:pt idx="691">
                  <c:v>-54.054242836502603</c:v>
                </c:pt>
                <c:pt idx="692">
                  <c:v>-53.765399675905599</c:v>
                </c:pt>
                <c:pt idx="693">
                  <c:v>-53.449085608193798</c:v>
                </c:pt>
                <c:pt idx="694">
                  <c:v>-53.104304705614702</c:v>
                </c:pt>
                <c:pt idx="695">
                  <c:v>-52.730074218882201</c:v>
                </c:pt>
                <c:pt idx="696">
                  <c:v>-52.325435855230801</c:v>
                </c:pt>
                <c:pt idx="697">
                  <c:v>-51.889468270749298</c:v>
                </c:pt>
                <c:pt idx="698">
                  <c:v>-51.4213007315143</c:v>
                </c:pt>
                <c:pt idx="699">
                  <c:v>-50.920127914146001</c:v>
                </c:pt>
                <c:pt idx="700">
                  <c:v>-50.385225857164301</c:v>
                </c:pt>
                <c:pt idx="701">
                  <c:v>-49.815969084159597</c:v>
                </c:pt>
                <c:pt idx="702">
                  <c:v>-49.211848867323098</c:v>
                </c:pt>
                <c:pt idx="703">
                  <c:v>-48.572492497521701</c:v>
                </c:pt>
                <c:pt idx="704">
                  <c:v>-47.897683301396398</c:v>
                </c:pt>
                <c:pt idx="705">
                  <c:v>-47.187381013520302</c:v>
                </c:pt>
                <c:pt idx="706">
                  <c:v>-46.441741979087404</c:v>
                </c:pt>
                <c:pt idx="707">
                  <c:v>-45.661138535897599</c:v>
                </c:pt>
                <c:pt idx="708">
                  <c:v>-44.846176816434401</c:v>
                </c:pt>
                <c:pt idx="709">
                  <c:v>-43.997712140649803</c:v>
                </c:pt>
                <c:pt idx="710">
                  <c:v>-43.116861153455901</c:v>
                </c:pt>
                <c:pt idx="711">
                  <c:v>-42.205009900740599</c:v>
                </c:pt>
                <c:pt idx="712">
                  <c:v>-41.263817120296601</c:v>
                </c:pt>
                <c:pt idx="713">
                  <c:v>-40.295212126724898</c:v>
                </c:pt>
                <c:pt idx="714">
                  <c:v>-39.301386782052099</c:v>
                </c:pt>
                <c:pt idx="715">
                  <c:v>-38.284781183545803</c:v>
                </c:pt>
                <c:pt idx="716">
                  <c:v>-37.248062894773398</c:v>
                </c:pt>
                <c:pt idx="717">
                  <c:v>-36.194099803055003</c:v>
                </c:pt>
                <c:pt idx="718">
                  <c:v>-35.125926983665103</c:v>
                </c:pt>
                <c:pt idx="719">
                  <c:v>-34.046708248439103</c:v>
                </c:pt>
                <c:pt idx="720">
                  <c:v>-32.959693311621699</c:v>
                </c:pt>
                <c:pt idx="721">
                  <c:v>-31.8681716873716</c:v>
                </c:pt>
                <c:pt idx="722">
                  <c:v>-30.775424533475501</c:v>
                </c:pt>
                <c:pt idx="723">
                  <c:v>-29.6846756924968</c:v>
                </c:pt>
                <c:pt idx="724">
                  <c:v>-28.599043182586001</c:v>
                </c:pt>
                <c:pt idx="725">
                  <c:v>-27.5214923761697</c:v>
                </c:pt>
                <c:pt idx="726">
                  <c:v>-26.454792087664998</c:v>
                </c:pt>
                <c:pt idx="727">
                  <c:v>-25.401474777733501</c:v>
                </c:pt>
                <c:pt idx="728">
                  <c:v>-24.363802068360801</c:v>
                </c:pt>
                <c:pt idx="729">
                  <c:v>-23.3437367340902</c:v>
                </c:pt>
                <c:pt idx="730">
                  <c:v>-22.342922268168699</c:v>
                </c:pt>
                <c:pt idx="731">
                  <c:v>-21.362671001492402</c:v>
                </c:pt>
                <c:pt idx="732">
                  <c:v>-20.403961566682302</c:v>
                </c:pt>
                <c:pt idx="733">
                  <c:v>-19.4674462382442</c:v>
                </c:pt>
                <c:pt idx="734">
                  <c:v>-18.553468330226799</c:v>
                </c:pt>
                <c:pt idx="735">
                  <c:v>-17.662089390199402</c:v>
                </c:pt>
                <c:pt idx="736">
                  <c:v>-16.7931254014253</c:v>
                </c:pt>
                <c:pt idx="737">
                  <c:v>-15.946190616063699</c:v>
                </c:pt>
                <c:pt idx="738">
                  <c:v>-15.120747028709401</c:v>
                </c:pt>
                <c:pt idx="739">
                  <c:v>-14.316156923608601</c:v>
                </c:pt>
                <c:pt idx="740">
                  <c:v>-13.531735495834999</c:v>
                </c:pt>
                <c:pt idx="741">
                  <c:v>-12.7668004109447</c:v>
                </c:pt>
                <c:pt idx="742">
                  <c:v>-12.0207154558959</c:v>
                </c:pt>
                <c:pt idx="743">
                  <c:v>-11.2929260940381</c:v>
                </c:pt>
                <c:pt idx="744">
                  <c:v>-10.582985511971501</c:v>
                </c:pt>
                <c:pt idx="745">
                  <c:v>-9.8905704024642809</c:v>
                </c:pt>
                <c:pt idx="746">
                  <c:v>-9.2154862681116594</c:v>
                </c:pt>
                <c:pt idx="747">
                  <c:v>-8.5576625852562493</c:v>
                </c:pt>
                <c:pt idx="748">
                  <c:v>-7.91713875727946</c:v>
                </c:pt>
                <c:pt idx="749">
                  <c:v>-7.29404231474635</c:v>
                </c:pt>
                <c:pt idx="750">
                  <c:v>-6.6885612223613</c:v>
                </c:pt>
                <c:pt idx="751">
                  <c:v>-6.1009124311819596</c:v>
                </c:pt>
                <c:pt idx="752">
                  <c:v>-5.5313089696690998</c:v>
                </c:pt>
                <c:pt idx="753">
                  <c:v>-4.9799278731841303</c:v>
                </c:pt>
                <c:pt idx="754">
                  <c:v>-4.4468810951885303</c:v>
                </c:pt>
                <c:pt idx="755">
                  <c:v>-3.9321912546509998</c:v>
                </c:pt>
                <c:pt idx="756">
                  <c:v>-3.4357737061912901</c:v>
                </c:pt>
                <c:pt idx="757">
                  <c:v>-2.9574260047942098</c:v>
                </c:pt>
                <c:pt idx="758">
                  <c:v>-2.4968253685286399</c:v>
                </c:pt>
                <c:pt idx="759">
                  <c:v>-2.0535342038151501</c:v>
                </c:pt>
                <c:pt idx="760">
                  <c:v>-1.6270131776357</c:v>
                </c:pt>
                <c:pt idx="761">
                  <c:v>-1.21664078645017</c:v>
                </c:pt>
                <c:pt idx="762">
                  <c:v>-0.82173796997511706</c:v>
                </c:pt>
                <c:pt idx="763">
                  <c:v>-0.44159608218089003</c:v>
                </c:pt>
                <c:pt idx="764">
                  <c:v>-7.5506435417230094E-2</c:v>
                </c:pt>
                <c:pt idx="765">
                  <c:v>0.27721037346471999</c:v>
                </c:pt>
                <c:pt idx="766">
                  <c:v>0.61717707954356105</c:v>
                </c:pt>
                <c:pt idx="767">
                  <c:v>0.94493584926037599</c:v>
                </c:pt>
                <c:pt idx="768">
                  <c:v>1.2609290571860301</c:v>
                </c:pt>
                <c:pt idx="769">
                  <c:v>1.56548545713645</c:v>
                </c:pt>
                <c:pt idx="770">
                  <c:v>1.85881195077005</c:v>
                </c:pt>
                <c:pt idx="771">
                  <c:v>2.14099069553439</c:v>
                </c:pt>
                <c:pt idx="772">
                  <c:v>2.4119809367087601</c:v>
                </c:pt>
                <c:pt idx="773">
                  <c:v>2.67162472190582</c:v>
                </c:pt>
                <c:pt idx="774">
                  <c:v>2.9196555684815002</c:v>
                </c:pt>
                <c:pt idx="775">
                  <c:v>3.15570918286459</c:v>
                </c:pt>
                <c:pt idx="776">
                  <c:v>3.3793354282193402</c:v>
                </c:pt>
                <c:pt idx="777">
                  <c:v>3.59001085892521</c:v>
                </c:pt>
                <c:pt idx="778">
                  <c:v>3.7871512694700198</c:v>
                </c:pt>
                <c:pt idx="779">
                  <c:v>3.9701238433928001</c:v>
                </c:pt>
                <c:pt idx="780">
                  <c:v>4.1382586363474196</c:v>
                </c:pt>
                <c:pt idx="781">
                  <c:v>4.2908592815517501</c:v>
                </c:pt>
                <c:pt idx="782">
                  <c:v>4.42721295880051</c:v>
                </c:pt>
                <c:pt idx="783">
                  <c:v>4.5465998044057097</c:v>
                </c:pt>
                <c:pt idx="784">
                  <c:v>4.6483020302089404</c:v>
                </c:pt>
                <c:pt idx="785">
                  <c:v>4.7316130399210801</c:v>
                </c:pt>
                <c:pt idx="786">
                  <c:v>4.7958467784773697</c:v>
                </c:pt>
                <c:pt idx="787">
                  <c:v>4.8403474426232798</c:v>
                </c:pt>
                <c:pt idx="788">
                  <c:v>4.8644995409757499</c:v>
                </c:pt>
                <c:pt idx="789">
                  <c:v>4.8677381400886297</c:v>
                </c:pt>
                <c:pt idx="790">
                  <c:v>4.8495589884736603</c:v>
                </c:pt>
                <c:pt idx="791">
                  <c:v>4.80952808798697</c:v>
                </c:pt>
                <c:pt idx="792">
                  <c:v>4.7472901905624596</c:v>
                </c:pt>
                <c:pt idx="793">
                  <c:v>4.6625756423617704</c:v>
                </c:pt>
                <c:pt idx="794">
                  <c:v>4.5552049791805196</c:v>
                </c:pt>
                <c:pt idx="795">
                  <c:v>4.4250906981146096</c:v>
                </c:pt>
                <c:pt idx="796">
                  <c:v>4.2722356914156103</c:v>
                </c:pt>
                <c:pt idx="797">
                  <c:v>4.0967279246855099</c:v>
                </c:pt>
                <c:pt idx="798">
                  <c:v>3.8987310647979401</c:v>
                </c:pt>
                <c:pt idx="799">
                  <c:v>3.6784709134644902</c:v>
                </c:pt>
                <c:pt idx="800">
                  <c:v>3.4362177014016999</c:v>
                </c:pt>
                <c:pt idx="801">
                  <c:v>3.1722645784835102</c:v>
                </c:pt>
                <c:pt idx="802">
                  <c:v>2.8869030137473102</c:v>
                </c:pt>
                <c:pt idx="803">
                  <c:v>2.5803962619548799</c:v>
                </c:pt>
                <c:pt idx="804">
                  <c:v>2.2529524437062101</c:v>
                </c:pt>
                <c:pt idx="805">
                  <c:v>1.9046989570120201</c:v>
                </c:pt>
                <c:pt idx="806">
                  <c:v>1.5356598098316501</c:v>
                </c:pt>
                <c:pt idx="807">
                  <c:v>1.1457371275464701</c:v>
                </c:pt>
                <c:pt idx="808">
                  <c:v>0.73469770768155795</c:v>
                </c:pt>
                <c:pt idx="809">
                  <c:v>0.30216515571149599</c:v>
                </c:pt>
                <c:pt idx="810">
                  <c:v>-0.15238214337959999</c:v>
                </c:pt>
                <c:pt idx="811">
                  <c:v>-0.62960717816576195</c:v>
                </c:pt>
                <c:pt idx="812">
                  <c:v>-1.13030469849225</c:v>
                </c:pt>
                <c:pt idx="813">
                  <c:v>-1.6553860505307401</c:v>
                </c:pt>
                <c:pt idx="814">
                  <c:v>-2.2058587538031298</c:v>
                </c:pt>
                <c:pt idx="815">
                  <c:v>-2.7828011873735599</c:v>
                </c:pt>
                <c:pt idx="816">
                  <c:v>-3.3873328103436098</c:v>
                </c:pt>
                <c:pt idx="817">
                  <c:v>-4.0205803821894301</c:v>
                </c:pt>
                <c:pt idx="818">
                  <c:v>-4.6836406880250303</c:v>
                </c:pt>
                <c:pt idx="819">
                  <c:v>-5.3775403458578896</c:v>
                </c:pt>
                <c:pt idx="820">
                  <c:v>-6.1031934075385097</c:v>
                </c:pt>
                <c:pt idx="821">
                  <c:v>-6.8613576649703099</c:v>
                </c:pt>
                <c:pt idx="822">
                  <c:v>-7.6525907993324704</c:v>
                </c:pt>
                <c:pt idx="823">
                  <c:v>-8.4772077014895704</c:v>
                </c:pt>
                <c:pt idx="824">
                  <c:v>-9.3352404049088804</c:v>
                </c:pt>
                <c:pt idx="825">
                  <c:v>-10.226402111181599</c:v>
                </c:pt>
                <c:pt idx="826">
                  <c:v>-11.150056780811401</c:v>
                </c:pt>
                <c:pt idx="827">
                  <c:v>-12.105195729041901</c:v>
                </c:pt>
                <c:pt idx="828">
                  <c:v>-13.0904226069228</c:v>
                </c:pt>
                <c:pt idx="829">
                  <c:v>-14.1039480408144</c:v>
                </c:pt>
                <c:pt idx="830">
                  <c:v>-15.143595018494899</c:v>
                </c:pt>
                <c:pt idx="831">
                  <c:v>-16.206815822817799</c:v>
                </c:pt>
                <c:pt idx="832">
                  <c:v>-17.290720922485601</c:v>
                </c:pt>
                <c:pt idx="833">
                  <c:v>-18.392119753643801</c:v>
                </c:pt>
                <c:pt idx="834">
                  <c:v>-19.507572794162002</c:v>
                </c:pt>
                <c:pt idx="835">
                  <c:v>-20.633453775136999</c:v>
                </c:pt>
                <c:pt idx="836">
                  <c:v>-21.766020321912301</c:v>
                </c:pt>
                <c:pt idx="837">
                  <c:v>-22.901490791729</c:v>
                </c:pt>
                <c:pt idx="838">
                  <c:v>-24.0361245854372</c:v>
                </c:pt>
                <c:pt idx="839">
                  <c:v>-25.166302767096202</c:v>
                </c:pt>
                <c:pt idx="840">
                  <c:v>-26.288605469957702</c:v>
                </c:pt>
                <c:pt idx="841">
                  <c:v>-27.399882390030001</c:v>
                </c:pt>
                <c:pt idx="842">
                  <c:v>-28.4973127766437</c:v>
                </c:pt>
                <c:pt idx="843">
                  <c:v>-29.578451775872299</c:v>
                </c:pt>
                <c:pt idx="844">
                  <c:v>-30.641260723948999</c:v>
                </c:pt>
                <c:pt idx="845">
                  <c:v>-31.6841199351428</c:v>
                </c:pt>
                <c:pt idx="846">
                  <c:v>-32.705823621455799</c:v>
                </c:pt>
                <c:pt idx="847">
                  <c:v>-33.705557775478503</c:v>
                </c:pt>
                <c:pt idx="848">
                  <c:v>-34.682863049381602</c:v>
                </c:pt>
                <c:pt idx="849">
                  <c:v>-35.637585730575701</c:v>
                </c:pt>
                <c:pt idx="850">
                  <c:v>-36.569820711342302</c:v>
                </c:pt>
                <c:pt idx="851">
                  <c:v>-37.479850748752199</c:v>
                </c:pt>
                <c:pt idx="852">
                  <c:v>-38.368086199282303</c:v>
                </c:pt>
                <c:pt idx="853">
                  <c:v>-39.235008798564898</c:v>
                </c:pt>
                <c:pt idx="854">
                  <c:v>-40.081122159064499</c:v>
                </c:pt>
                <c:pt idx="855">
                  <c:v>-40.906910788410201</c:v>
                </c:pt>
                <c:pt idx="856">
                  <c:v>-41.712808777552397</c:v>
                </c:pt>
                <c:pt idx="857">
                  <c:v>-42.499178867495303</c:v>
                </c:pt>
                <c:pt idx="858">
                  <c:v>-43.266302272543101</c:v>
                </c:pt>
                <c:pt idx="859">
                  <c:v>-44.014379288943097</c:v>
                </c:pt>
                <c:pt idx="860">
                  <c:v>-44.743540204775996</c:v>
                </c:pt>
                <c:pt idx="861">
                  <c:v>-45.4538652630795</c:v>
                </c:pt>
                <c:pt idx="862">
                  <c:v>-46.145411538575203</c:v>
                </c:pt>
                <c:pt idx="863">
                  <c:v>-46.818243874668298</c:v>
                </c:pt>
                <c:pt idx="864">
                  <c:v>-47.472466713184701</c:v>
                </c:pt>
                <c:pt idx="865">
                  <c:v>-48.108253708784297</c:v>
                </c:pt>
                <c:pt idx="866">
                  <c:v>-48.725872315589598</c:v>
                </c:pt>
                <c:pt idx="867">
                  <c:v>-49.325700999865198</c:v>
                </c:pt>
                <c:pt idx="868">
                  <c:v>-49.9082373828264</c:v>
                </c:pt>
                <c:pt idx="869">
                  <c:v>-50.474096457029901</c:v>
                </c:pt>
                <c:pt idx="870">
                  <c:v>-51.023998998661099</c:v>
                </c:pt>
                <c:pt idx="871">
                  <c:v>-51.558751299508998</c:v>
                </c:pt>
                <c:pt idx="872">
                  <c:v>-52.079218173032899</c:v>
                </c:pt>
                <c:pt idx="873">
                  <c:v>-52.586291651139902</c:v>
                </c:pt>
                <c:pt idx="874">
                  <c:v>-53.080857855562599</c:v>
                </c:pt>
                <c:pt idx="875">
                  <c:v>-53.563764374485899</c:v>
                </c:pt>
                <c:pt idx="876">
                  <c:v>-54.035790233380503</c:v>
                </c:pt>
                <c:pt idx="877">
                  <c:v>-54.497620158179203</c:v>
                </c:pt>
                <c:pt idx="878">
                  <c:v>-54.949824235163902</c:v>
                </c:pt>
                <c:pt idx="879">
                  <c:v>-55.392843413914903</c:v>
                </c:pt>
                <c:pt idx="880">
                  <c:v>-55.826980773277903</c:v>
                </c:pt>
                <c:pt idx="881">
                  <c:v>-56.252398135545498</c:v>
                </c:pt>
                <c:pt idx="882">
                  <c:v>-56.669117414922901</c:v>
                </c:pt>
                <c:pt idx="883">
                  <c:v>-57.077025962900301</c:v>
                </c:pt>
                <c:pt idx="884">
                  <c:v>-57.475885102108201</c:v>
                </c:pt>
                <c:pt idx="885">
                  <c:v>-57.865341025753899</c:v>
                </c:pt>
                <c:pt idx="886">
                  <c:v>-58.2449372999274</c:v>
                </c:pt>
                <c:pt idx="887">
                  <c:v>-58.6141283451908</c:v>
                </c:pt>
                <c:pt idx="888">
                  <c:v>-58.972293459278497</c:v>
                </c:pt>
                <c:pt idx="889">
                  <c:v>-59.318751120988203</c:v>
                </c:pt>
                <c:pt idx="890">
                  <c:v>-59.652773444736901</c:v>
                </c:pt>
                <c:pt idx="891">
                  <c:v>-59.973600717817597</c:v>
                </c:pt>
                <c:pt idx="892">
                  <c:v>-60.2804559508279</c:v>
                </c:pt>
                <c:pt idx="893">
                  <c:v>-60.572559325631602</c:v>
                </c:pt>
                <c:pt idx="894">
                  <c:v>-60.8491423645075</c:v>
                </c:pt>
                <c:pt idx="895">
                  <c:v>-61.109461597432798</c:v>
                </c:pt>
                <c:pt idx="896">
                  <c:v>-61.352811485637702</c:v>
                </c:pt>
                <c:pt idx="897">
                  <c:v>-61.578536362790501</c:v>
                </c:pt>
                <c:pt idx="898">
                  <c:v>-61.786041165305299</c:v>
                </c:pt>
                <c:pt idx="899">
                  <c:v>-61.974800730495303</c:v>
                </c:pt>
                <c:pt idx="900">
                  <c:v>-62.144367446211099</c:v>
                </c:pt>
                <c:pt idx="901">
                  <c:v>-62.294377045440797</c:v>
                </c:pt>
                <c:pt idx="902">
                  <c:v>-62.424552360261103</c:v>
                </c:pt>
                <c:pt idx="903">
                  <c:v>-62.534704880648903</c:v>
                </c:pt>
                <c:pt idx="904">
                  <c:v>-62.624734000339799</c:v>
                </c:pt>
                <c:pt idx="905">
                  <c:v>-62.694623873997898</c:v>
                </c:pt>
                <c:pt idx="906">
                  <c:v>-62.744437866499403</c:v>
                </c:pt>
                <c:pt idx="907">
                  <c:v>-62.774310661090801</c:v>
                </c:pt>
                <c:pt idx="908">
                  <c:v>-62.784438212564297</c:v>
                </c:pt>
                <c:pt idx="909">
                  <c:v>-62.775065857500699</c:v>
                </c:pt>
                <c:pt idx="910">
                  <c:v>-62.746474979662104</c:v>
                </c:pt>
                <c:pt idx="911">
                  <c:v>-62.698968652462597</c:v>
                </c:pt>
                <c:pt idx="912">
                  <c:v>-62.632856670409602</c:v>
                </c:pt>
                <c:pt idx="913">
                  <c:v>-62.5484403910149</c:v>
                </c:pt>
                <c:pt idx="914">
                  <c:v>-62.445997861922798</c:v>
                </c:pt>
                <c:pt idx="915">
                  <c:v>-62.325769771283298</c:v>
                </c:pt>
                <c:pt idx="916">
                  <c:v>-62.187946771695103</c:v>
                </c:pt>
                <c:pt idx="917">
                  <c:v>-62.032658654810596</c:v>
                </c:pt>
                <c:pt idx="918">
                  <c:v>-61.859965707577501</c:v>
                </c:pt>
                <c:pt idx="919">
                  <c:v>-61.669852402862297</c:v>
                </c:pt>
                <c:pt idx="920">
                  <c:v>-61.462223409078398</c:v>
                </c:pt>
                <c:pt idx="921">
                  <c:v>-61.236901772635697</c:v>
                </c:pt>
                <c:pt idx="922">
                  <c:v>-60.993629040375502</c:v>
                </c:pt>
                <c:pt idx="923">
                  <c:v>-60.732067040300997</c:v>
                </c:pt>
                <c:pt idx="924">
                  <c:v>-60.4518010212999</c:v>
                </c:pt>
                <c:pt idx="925">
                  <c:v>-60.152343864554197</c:v>
                </c:pt>
                <c:pt idx="926">
                  <c:v>-59.833141118263001</c:v>
                </c:pt>
                <c:pt idx="927">
                  <c:v>-59.493576664805801</c:v>
                </c:pt>
                <c:pt idx="928">
                  <c:v>-59.132978896228401</c:v>
                </c:pt>
                <c:pt idx="929">
                  <c:v>-58.750627345473099</c:v>
                </c:pt>
                <c:pt idx="930">
                  <c:v>-58.345759794862197</c:v>
                </c:pt>
                <c:pt idx="931">
                  <c:v>-57.917579955007596</c:v>
                </c:pt>
                <c:pt idx="932">
                  <c:v>-57.465265869952297</c:v>
                </c:pt>
                <c:pt idx="933">
                  <c:v>-56.987979253046603</c:v>
                </c:pt>
                <c:pt idx="934">
                  <c:v>-56.4848759889489</c:v>
                </c:pt>
                <c:pt idx="935">
                  <c:v>-55.9551180449632</c:v>
                </c:pt>
                <c:pt idx="936">
                  <c:v>-55.3978870139535</c:v>
                </c:pt>
                <c:pt idx="937">
                  <c:v>-54.812399459483203</c:v>
                </c:pt>
                <c:pt idx="938">
                  <c:v>-54.197924155685499</c:v>
                </c:pt>
                <c:pt idx="939">
                  <c:v>-53.553801214297501</c:v>
                </c:pt>
                <c:pt idx="940">
                  <c:v>-52.879462968884397</c:v>
                </c:pt>
                <c:pt idx="941">
                  <c:v>-52.174456340749202</c:v>
                </c:pt>
                <c:pt idx="942">
                  <c:v>-51.4384662506938</c:v>
                </c:pt>
                <c:pt idx="943">
                  <c:v>-50.6713394843797</c:v>
                </c:pt>
                <c:pt idx="944">
                  <c:v>-49.8731082869175</c:v>
                </c:pt>
                <c:pt idx="945">
                  <c:v>-49.044012866085197</c:v>
                </c:pt>
                <c:pt idx="946">
                  <c:v>-48.184521925050198</c:v>
                </c:pt>
                <c:pt idx="947">
                  <c:v>-47.295350327953699</c:v>
                </c:pt>
                <c:pt idx="948">
                  <c:v>-46.377473037639497</c:v>
                </c:pt>
                <c:pt idx="949">
                  <c:v>-45.432134561960702</c:v>
                </c:pt>
                <c:pt idx="950">
                  <c:v>-44.460853284866602</c:v>
                </c:pt>
                <c:pt idx="951">
                  <c:v>-43.465420201492201</c:v>
                </c:pt>
                <c:pt idx="952">
                  <c:v>-42.447891699739003</c:v>
                </c:pt>
                <c:pt idx="953">
                  <c:v>-41.410576150937104</c:v>
                </c:pt>
                <c:pt idx="954">
                  <c:v>-40.356014225049798</c:v>
                </c:pt>
                <c:pt idx="955">
                  <c:v>-39.286953050704902</c:v>
                </c:pt>
                <c:pt idx="956">
                  <c:v>-38.206314584168197</c:v>
                </c:pt>
                <c:pt idx="957">
                  <c:v>-37.1171587987332</c:v>
                </c:pt>
                <c:pt idx="958">
                  <c:v>-36.022642519767302</c:v>
                </c:pt>
                <c:pt idx="959">
                  <c:v>-34.9259748897069</c:v>
                </c:pt>
                <c:pt idx="960">
                  <c:v>-33.8303705502545</c:v>
                </c:pt>
                <c:pt idx="961">
                  <c:v>-32.739001684555802</c:v>
                </c:pt>
                <c:pt idx="962">
                  <c:v>-31.654950081112201</c:v>
                </c:pt>
                <c:pt idx="963">
                  <c:v>-30.581160380233001</c:v>
                </c:pt>
                <c:pt idx="964">
                  <c:v>-29.520395666089801</c:v>
                </c:pt>
                <c:pt idx="965">
                  <c:v>-28.475196589541099</c:v>
                </c:pt>
                <c:pt idx="966">
                  <c:v>-27.447845244848999</c:v>
                </c:pt>
                <c:pt idx="967">
                  <c:v>-26.440335052703801</c:v>
                </c:pt>
                <c:pt idx="968">
                  <c:v>-25.4543478897947</c:v>
                </c:pt>
                <c:pt idx="969">
                  <c:v>-24.4912396241293</c:v>
                </c:pt>
                <c:pt idx="970">
                  <c:v>-23.552035050352199</c:v>
                </c:pt>
                <c:pt idx="971">
                  <c:v>-22.637432963038599</c:v>
                </c:pt>
                <c:pt idx="972">
                  <c:v>-21.747821748683201</c:v>
                </c:pt>
                <c:pt idx="973">
                  <c:v>-20.883305407575602</c:v>
                </c:pt>
                <c:pt idx="974">
                  <c:v>-20.043739339464</c:v>
                </c:pt>
                <c:pt idx="975">
                  <c:v>-19.228774579288899</c:v>
                </c:pt>
                <c:pt idx="976">
                  <c:v>-18.437908516129099</c:v>
                </c:pt>
                <c:pt idx="977">
                  <c:v>-17.670539532704598</c:v>
                </c:pt>
                <c:pt idx="978">
                  <c:v>-16.926022504952901</c:v>
                </c:pt>
                <c:pt idx="979">
                  <c:v>-16.2037217470744</c:v>
                </c:pt>
                <c:pt idx="980">
                  <c:v>-15.503057865390501</c:v>
                </c:pt>
                <c:pt idx="981">
                  <c:v>-14.823545195465</c:v>
                </c:pt>
                <c:pt idx="982">
                  <c:v>-14.1648170959028</c:v>
                </c:pt>
                <c:pt idx="983">
                  <c:v>-13.5266373602327</c:v>
                </c:pt>
                <c:pt idx="984">
                  <c:v>-12.9088973159425</c:v>
                </c:pt>
                <c:pt idx="985">
                  <c:v>-12.3115996018959</c:v>
                </c:pt>
                <c:pt idx="986">
                  <c:v>-11.7348308475284</c:v>
                </c:pt>
                <c:pt idx="987">
                  <c:v>-11.1787262981628</c:v>
                </c:pt>
                <c:pt idx="988">
                  <c:v>-10.6434298168715</c:v>
                </c:pt>
                <c:pt idx="989">
                  <c:v>-10.129052740909501</c:v>
                </c:pt>
                <c:pt idx="990">
                  <c:v>-9.6356348731729593</c:v>
                </c:pt>
                <c:pt idx="991">
                  <c:v>-9.1631105102510393</c:v>
                </c:pt>
                <c:pt idx="992">
                  <c:v>-8.7112819117902003</c:v>
                </c:pt>
                <c:pt idx="993">
                  <c:v>-8.2798020664989593</c:v>
                </c:pt>
                <c:pt idx="994">
                  <c:v>-7.86816804530919</c:v>
                </c:pt>
                <c:pt idx="995">
                  <c:v>-7.4757256341699003</c:v>
                </c:pt>
                <c:pt idx="996">
                  <c:v>-7.1016852601958398</c:v>
                </c:pt>
                <c:pt idx="997">
                  <c:v>-6.7451484639425496</c:v>
                </c:pt>
                <c:pt idx="998">
                  <c:v>-6.4051434012030697</c:v>
                </c:pt>
                <c:pt idx="999">
                  <c:v>-6.0806671733742901</c:v>
                </c:pt>
                <c:pt idx="1000">
                  <c:v>-5.7707322632549198</c:v>
                </c:pt>
                <c:pt idx="1001">
                  <c:v>-5.47441406990521</c:v>
                </c:pt>
                <c:pt idx="1002">
                  <c:v>-5.1908965431363097</c:v>
                </c:pt>
                <c:pt idx="1003">
                  <c:v>-4.91951318739613</c:v>
                </c:pt>
                <c:pt idx="1004">
                  <c:v>-4.6597811474493396</c:v>
                </c:pt>
                <c:pt idx="1005">
                  <c:v>-4.4114266215818496</c:v>
                </c:pt>
                <c:pt idx="1006">
                  <c:v>-4.1744004236273797</c:v>
                </c:pt>
                <c:pt idx="1007">
                  <c:v>-3.94888310440958</c:v>
                </c:pt>
                <c:pt idx="1008">
                  <c:v>-3.7352796215741799</c:v>
                </c:pt>
                <c:pt idx="1009">
                  <c:v>-3.5342040899621701</c:v>
                </c:pt>
                <c:pt idx="1010">
                  <c:v>-3.3464556317106</c:v>
                </c:pt>
                <c:pt idx="1011">
                  <c:v>-3.1729867592724399</c:v>
                </c:pt>
                <c:pt idx="1012">
                  <c:v>-3.0148660480403202</c:v>
                </c:pt>
                <c:pt idx="1013">
                  <c:v>-2.8732370658913502</c:v>
                </c:pt>
                <c:pt idx="1014">
                  <c:v>-2.74927560309263</c:v>
                </c:pt>
                <c:pt idx="1015">
                  <c:v>-2.64414718044311</c:v>
                </c:pt>
                <c:pt idx="1016">
                  <c:v>-2.5589666195151901</c:v>
                </c:pt>
                <c:pt idx="1017">
                  <c:v>-2.4947611626892101</c:v>
                </c:pt>
                <c:pt idx="1018">
                  <c:v>-2.4524382641923901</c:v>
                </c:pt>
                <c:pt idx="1019">
                  <c:v>-2.4327587736958902</c:v>
                </c:pt>
                <c:pt idx="1020">
                  <c:v>-2.4363158468129602</c:v>
                </c:pt>
                <c:pt idx="1021">
                  <c:v>-2.4635195968139398</c:v>
                </c:pt>
                <c:pt idx="1022">
                  <c:v>-2.51458729757121</c:v>
                </c:pt>
                <c:pt idx="1023">
                  <c:v>-2.58953887042414</c:v>
                </c:pt>
                <c:pt idx="1024">
                  <c:v>-2.68819740109178</c:v>
                </c:pt>
                <c:pt idx="1025">
                  <c:v>-2.8101944837460202</c:v>
                </c:pt>
                <c:pt idx="1026">
                  <c:v>-2.9549802390639499</c:v>
                </c:pt>
                <c:pt idx="1027">
                  <c:v>-3.1218378772829598</c:v>
                </c:pt>
                <c:pt idx="1028">
                  <c:v>-3.3099026584717599</c:v>
                </c:pt>
                <c:pt idx="1029">
                  <c:v>-3.51818503356311</c:v>
                </c:pt>
                <c:pt idx="1030">
                  <c:v>-3.7455976343150001</c:v>
                </c:pt>
                <c:pt idx="1031">
                  <c:v>-3.9909856182525498</c:v>
                </c:pt>
                <c:pt idx="1032">
                  <c:v>-4.2531596609381896</c:v>
                </c:pt>
                <c:pt idx="1033">
                  <c:v>-4.5309306427184</c:v>
                </c:pt>
                <c:pt idx="1034">
                  <c:v>-4.8231448702927997</c:v>
                </c:pt>
                <c:pt idx="1035">
                  <c:v>-5.1287185824196699</c:v>
                </c:pt>
                <c:pt idx="1036">
                  <c:v>-5.4466705368234702</c:v>
                </c:pt>
                <c:pt idx="1037">
                  <c:v>-5.7761516516373099</c:v>
                </c:pt>
                <c:pt idx="1038">
                  <c:v>-6.11647097519075</c:v>
                </c:pt>
                <c:pt idx="1039">
                  <c:v>-6.4671176431763904</c:v>
                </c:pt>
                <c:pt idx="1040">
                  <c:v>-6.8277788506140498</c:v>
                </c:pt>
                <c:pt idx="1041">
                  <c:v>-7.19835411641691</c:v>
                </c:pt>
                <c:pt idx="1042">
                  <c:v>-7.5789662100380699</c:v>
                </c:pt>
                <c:pt idx="1043">
                  <c:v>-7.9699690574410704</c:v>
                </c:pt>
                <c:pt idx="1044">
                  <c:v>-8.3719527843832005</c:v>
                </c:pt>
                <c:pt idx="1045">
                  <c:v>-8.7857458245981501</c:v>
                </c:pt>
                <c:pt idx="1046">
                  <c:v>-9.2124137515928997</c:v>
                </c:pt>
                <c:pt idx="1047">
                  <c:v>-9.6532542272422095</c:v>
                </c:pt>
                <c:pt idx="1048">
                  <c:v>-10.1097872555469</c:v>
                </c:pt>
                <c:pt idx="1049">
                  <c:v>-10.583739841849701</c:v>
                </c:pt>
                <c:pt idx="1050">
                  <c:v>-11.07702421742</c:v>
                </c:pt>
                <c:pt idx="1051">
                  <c:v>-11.591709004317</c:v>
                </c:pt>
                <c:pt idx="1052">
                  <c:v>-12.129983071739201</c:v>
                </c:pt>
                <c:pt idx="1053">
                  <c:v>-12.694112380208599</c:v>
                </c:pt>
                <c:pt idx="1054">
                  <c:v>-13.286390784609001</c:v>
                </c:pt>
                <c:pt idx="1055">
                  <c:v>-13.909086409681899</c:v>
                </c:pt>
                <c:pt idx="1056">
                  <c:v>-14.5643855713486</c:v>
                </c:pt>
                <c:pt idx="1057">
                  <c:v>-15.2543361556893</c:v>
                </c:pt>
                <c:pt idx="1058">
                  <c:v>-15.9807919980825</c:v>
                </c:pt>
                <c:pt idx="1059">
                  <c:v>-16.745359372399001</c:v>
                </c:pt>
                <c:pt idx="1060">
                  <c:v>-17.5493463763409</c:v>
                </c:pt>
                <c:pt idx="1061">
                  <c:v>-18.393715833038101</c:v>
                </c:pt>
                <c:pt idx="1062">
                  <c:v>-19.2790423069216</c:v>
                </c:pt>
                <c:pt idx="1063">
                  <c:v>-20.205473920866002</c:v>
                </c:pt>
                <c:pt idx="1064">
                  <c:v>-21.1726998178221</c:v>
                </c:pt>
                <c:pt idx="1065">
                  <c:v>-22.179924279539001</c:v>
                </c:pt>
                <c:pt idx="1066">
                  <c:v>-23.2258486460744</c:v>
                </c:pt>
                <c:pt idx="1067">
                  <c:v>-24.308662242736801</c:v>
                </c:pt>
                <c:pt idx="1068">
                  <c:v>-25.426043508111299</c:v>
                </c:pt>
                <c:pt idx="1069">
                  <c:v>-26.575172423837401</c:v>
                </c:pt>
                <c:pt idx="1070">
                  <c:v>-27.752755162510901</c:v>
                </c:pt>
                <c:pt idx="1071">
                  <c:v>-28.955061581528501</c:v>
                </c:pt>
                <c:pt idx="1072">
                  <c:v>-30.177975790310001</c:v>
                </c:pt>
                <c:pt idx="1073">
                  <c:v>-31.417059507575701</c:v>
                </c:pt>
                <c:pt idx="1074">
                  <c:v>-32.667627320379601</c:v>
                </c:pt>
                <c:pt idx="1075">
                  <c:v>-33.924832288965298</c:v>
                </c:pt>
                <c:pt idx="1076">
                  <c:v>-35.183759645591799</c:v>
                </c:pt>
                <c:pt idx="1077">
                  <c:v>-36.439525633638802</c:v>
                </c:pt>
                <c:pt idx="1078">
                  <c:v>-37.687377835467402</c:v>
                </c:pt>
                <c:pt idx="1079">
                  <c:v>-38.9227926603604</c:v>
                </c:pt>
                <c:pt idx="1080">
                  <c:v>-40.141565083941302</c:v>
                </c:pt>
                <c:pt idx="1081">
                  <c:v>-41.339885460205998</c:v>
                </c:pt>
                <c:pt idx="1082">
                  <c:v>-42.514398585734902</c:v>
                </c:pt>
                <c:pt idx="1083">
                  <c:v>-43.662241377842797</c:v>
                </c:pt>
                <c:pt idx="1084">
                  <c:v>-44.781057386654197</c:v>
                </c:pt>
                <c:pt idx="1085">
                  <c:v>-45.868988479831003</c:v>
                </c:pt>
                <c:pt idx="1086">
                  <c:v>-46.9246460121932</c:v>
                </c:pt>
                <c:pt idx="1087">
                  <c:v>-47.947065393233402</c:v>
                </c:pt>
                <c:pt idx="1088">
                  <c:v>-48.935649082434999</c:v>
                </c:pt>
                <c:pt idx="1089">
                  <c:v>-49.890103556253102</c:v>
                </c:pt>
                <c:pt idx="1090">
                  <c:v>-50.810375615637</c:v>
                </c:pt>
                <c:pt idx="1091">
                  <c:v>-51.696592640925097</c:v>
                </c:pt>
                <c:pt idx="1092">
                  <c:v>-52.549010350057102</c:v>
                </c:pt>
                <c:pt idx="1093">
                  <c:v>-53.3679705859264</c:v>
                </c:pt>
                <c:pt idx="1094">
                  <c:v>-54.153870783261603</c:v>
                </c:pt>
                <c:pt idx="1095">
                  <c:v>-54.907145969141702</c:v>
                </c:pt>
                <c:pt idx="1096">
                  <c:v>-55.6282632816676</c:v>
                </c:pt>
                <c:pt idx="1097">
                  <c:v>-56.317727982945797</c:v>
                </c:pt>
                <c:pt idx="1098">
                  <c:v>-56.976098859955897</c:v>
                </c:pt>
                <c:pt idx="1099">
                  <c:v>-57.604009908988402</c:v>
                </c:pt>
                <c:pt idx="1100">
                  <c:v>-58.202194509359103</c:v>
                </c:pt>
                <c:pt idx="1101">
                  <c:v>-58.771508096772301</c:v>
                </c:pt>
                <c:pt idx="1102">
                  <c:v>-59.312945656070703</c:v>
                </c:pt>
                <c:pt idx="1103">
                  <c:v>-59.8276510191752</c:v>
                </c:pt>
                <c:pt idx="1104">
                  <c:v>-60.316915821662398</c:v>
                </c:pt>
                <c:pt idx="1105">
                  <c:v>-60.782166955253999</c:v>
                </c:pt>
                <c:pt idx="1106">
                  <c:v>-61.224942413154501</c:v>
                </c:pt>
                <c:pt idx="1107">
                  <c:v>-61.6468565312572</c:v>
                </c:pt>
                <c:pt idx="1108">
                  <c:v>-62.0495567330725</c:v>
                </c:pt>
                <c:pt idx="1109">
                  <c:v>-62.434674877983099</c:v>
                </c:pt>
                <c:pt idx="1110">
                  <c:v>-62.803776995985601</c:v>
                </c:pt>
                <c:pt idx="1111">
                  <c:v>-63.158315373779502</c:v>
                </c:pt>
                <c:pt idx="1112">
                  <c:v>-63.4995865856284</c:v>
                </c:pt>
                <c:pt idx="1113">
                  <c:v>-63.828698256192602</c:v>
                </c:pt>
                <c:pt idx="1114">
                  <c:v>-64.146546285713796</c:v>
                </c:pt>
                <c:pt idx="1115">
                  <c:v>-64.453803146856202</c:v>
                </c:pt>
                <c:pt idx="1116">
                  <c:v>-64.750916870524094</c:v>
                </c:pt>
                <c:pt idx="1117">
                  <c:v>-65.038119620955996</c:v>
                </c:pt>
                <c:pt idx="1118">
                  <c:v>-65.315444335993703</c:v>
                </c:pt>
                <c:pt idx="1119">
                  <c:v>-65.582747695651307</c:v>
                </c:pt>
                <c:pt idx="1120">
                  <c:v>-65.839737601398795</c:v>
                </c:pt>
                <c:pt idx="1121">
                  <c:v>-66.086003367541593</c:v>
                </c:pt>
                <c:pt idx="1122">
                  <c:v>-66.321046942934004</c:v>
                </c:pt>
                <c:pt idx="1123">
                  <c:v>-66.544313692659202</c:v>
                </c:pt>
                <c:pt idx="1124">
                  <c:v>-66.755221545458099</c:v>
                </c:pt>
                <c:pt idx="1125">
                  <c:v>-66.953187601820503</c:v>
                </c:pt>
                <c:pt idx="1126">
                  <c:v>-67.137651556781705</c:v>
                </c:pt>
                <c:pt idx="1127">
                  <c:v>-67.308095504202896</c:v>
                </c:pt>
                <c:pt idx="1128">
                  <c:v>-67.464059859099294</c:v>
                </c:pt>
                <c:pt idx="1129">
                  <c:v>-67.605155275897999</c:v>
                </c:pt>
                <c:pt idx="1130">
                  <c:v>-67.731070572623906</c:v>
                </c:pt>
                <c:pt idx="1131">
                  <c:v>-67.8415768060608</c:v>
                </c:pt>
                <c:pt idx="1132">
                  <c:v>-67.936527774588896</c:v>
                </c:pt>
                <c:pt idx="1133">
                  <c:v>-68.015857328400401</c:v>
                </c:pt>
                <c:pt idx="1134">
                  <c:v>-68.079573912111698</c:v>
                </c:pt>
                <c:pt idx="1135">
                  <c:v>-68.127752744960901</c:v>
                </c:pt>
                <c:pt idx="1136">
                  <c:v>-68.160525983102502</c:v>
                </c:pt>
                <c:pt idx="1137">
                  <c:v>-68.178071143029101</c:v>
                </c:pt>
                <c:pt idx="1138">
                  <c:v>-68.180598018142206</c:v>
                </c:pt>
                <c:pt idx="1139">
                  <c:v>-68.168334299837298</c:v>
                </c:pt>
                <c:pt idx="1140">
                  <c:v>-68.141510121591097</c:v>
                </c:pt>
                <c:pt idx="1141">
                  <c:v>-68.100341777546305</c:v>
                </c:pt>
                <c:pt idx="1142">
                  <c:v>-68.045014920922895</c:v>
                </c:pt>
                <c:pt idx="1143">
                  <c:v>-67.975667616931602</c:v>
                </c:pt>
                <c:pt idx="1144">
                  <c:v>-67.892373705852407</c:v>
                </c:pt>
                <c:pt idx="1145">
                  <c:v>-67.795127017258594</c:v>
                </c:pt>
                <c:pt idx="1146">
                  <c:v>-67.683827045133498</c:v>
                </c:pt>
                <c:pt idx="1147">
                  <c:v>-67.558266710356804</c:v>
                </c:pt>
                <c:pt idx="1148">
                  <c:v>-67.418122772796806</c:v>
                </c:pt>
                <c:pt idx="1149">
                  <c:v>-67.262949316704194</c:v>
                </c:pt>
                <c:pt idx="1150">
                  <c:v>-67.092174565191698</c:v>
                </c:pt>
                <c:pt idx="1151">
                  <c:v>-66.905101131358606</c:v>
                </c:pt>
                <c:pt idx="1152">
                  <c:v>-66.700909701716299</c:v>
                </c:pt>
                <c:pt idx="1153">
                  <c:v>-66.478666057936707</c:v>
                </c:pt>
                <c:pt idx="1154">
                  <c:v>-66.2373312562423</c:v>
                </c:pt>
                <c:pt idx="1155">
                  <c:v>-65.975774681508796</c:v>
                </c:pt>
                <c:pt idx="1156">
                  <c:v>-65.692789549814506</c:v>
                </c:pt>
                <c:pt idx="1157">
                  <c:v>-65.387110229537001</c:v>
                </c:pt>
                <c:pt idx="1158">
                  <c:v>-65.057430513989104</c:v>
                </c:pt>
                <c:pt idx="1159">
                  <c:v>-64.702421810584198</c:v>
                </c:pt>
                <c:pt idx="1160">
                  <c:v>-64.320750247365595</c:v>
                </c:pt>
                <c:pt idx="1161">
                  <c:v>-63.911091987805399</c:v>
                </c:pt>
                <c:pt idx="1162">
                  <c:v>-63.472146494030298</c:v>
                </c:pt>
                <c:pt idx="1163">
                  <c:v>-63.002647926376</c:v>
                </c:pt>
                <c:pt idx="1164">
                  <c:v>-62.501375203202898</c:v>
                </c:pt>
                <c:pt idx="1165">
                  <c:v>-61.967161439012898</c:v>
                </c:pt>
                <c:pt idx="1166">
                  <c:v>-61.398903546355797</c:v>
                </c:pt>
                <c:pt idx="1167">
                  <c:v>-60.795572757528397</c:v>
                </c:pt>
                <c:pt idx="1168">
                  <c:v>-60.156226722871999</c:v>
                </c:pt>
                <c:pt idx="1169">
                  <c:v>-59.480023688712102</c:v>
                </c:pt>
                <c:pt idx="1170">
                  <c:v>-58.766239058307299</c:v>
                </c:pt>
                <c:pt idx="1171">
                  <c:v>-58.0142844096343</c:v>
                </c:pt>
                <c:pt idx="1172">
                  <c:v>-57.223728806722796</c:v>
                </c:pt>
                <c:pt idx="1173">
                  <c:v>-56.394322007960099</c:v>
                </c:pt>
                <c:pt idx="1174">
                  <c:v>-55.526018941037002</c:v>
                </c:pt>
                <c:pt idx="1175">
                  <c:v>-54.619004577548402</c:v>
                </c:pt>
                <c:pt idx="1176">
                  <c:v>-53.673718114241701</c:v>
                </c:pt>
                <c:pt idx="1177">
                  <c:v>-52.690875176532799</c:v>
                </c:pt>
                <c:pt idx="1178">
                  <c:v>-51.671486630480302</c:v>
                </c:pt>
                <c:pt idx="1179">
                  <c:v>-50.616872557333203</c:v>
                </c:pt>
                <c:pt idx="1180">
                  <c:v>-49.528670055093301</c:v>
                </c:pt>
                <c:pt idx="1181">
                  <c:v>-48.408833819803299</c:v>
                </c:pt>
                <c:pt idx="1182">
                  <c:v>-47.259628913768601</c:v>
                </c:pt>
                <c:pt idx="1183">
                  <c:v>-46.0836156576812</c:v>
                </c:pt>
                <c:pt idx="1184">
                  <c:v>-44.883627046826497</c:v>
                </c:pt>
                <c:pt idx="1185">
                  <c:v>-43.662739395524</c:v>
                </c:pt>
                <c:pt idx="1186">
                  <c:v>-42.424237079185303</c:v>
                </c:pt>
                <c:pt idx="1187">
                  <c:v>-41.171572345892301</c:v>
                </c:pt>
                <c:pt idx="1188">
                  <c:v>-39.908321248837701</c:v>
                </c:pt>
                <c:pt idx="1189">
                  <c:v>-38.638136798139598</c:v>
                </c:pt>
                <c:pt idx="1190">
                  <c:v>-37.364700431147398</c:v>
                </c:pt>
                <c:pt idx="1191">
                  <c:v>-36.091672859605197</c:v>
                </c:pt>
                <c:pt idx="1192">
                  <c:v>-34.822645286861899</c:v>
                </c:pt>
                <c:pt idx="1193">
                  <c:v>-33.5610919159042</c:v>
                </c:pt>
                <c:pt idx="1194">
                  <c:v>-32.310324606077799</c:v>
                </c:pt>
                <c:pt idx="1195">
                  <c:v>-31.073450499564601</c:v>
                </c:pt>
                <c:pt idx="1196">
                  <c:v>-29.853333435917101</c:v>
                </c:pt>
                <c:pt idx="1197">
                  <c:v>-28.652559994659899</c:v>
                </c:pt>
                <c:pt idx="1198">
                  <c:v>-27.473411028658699</c:v>
                </c:pt>
                <c:pt idx="1199">
                  <c:v>-26.317839549582398</c:v>
                </c:pt>
                <c:pt idx="1200">
                  <c:v>-25.187455783359599</c:v>
                </c:pt>
                <c:pt idx="1201">
                  <c:v>-24.0835201176067</c:v>
                </c:pt>
                <c:pt idx="1202">
                  <c:v>-23.0069445084604</c:v>
                </c:pt>
                <c:pt idx="1203">
                  <c:v>-21.958302695874401</c:v>
                </c:pt>
                <c:pt idx="1204">
                  <c:v>-20.9378492873307</c:v>
                </c:pt>
                <c:pt idx="1205">
                  <c:v>-19.945547403536001</c:v>
                </c:pt>
                <c:pt idx="1206">
                  <c:v>-18.9811041390825</c:v>
                </c:pt>
                <c:pt idx="1207">
                  <c:v>-18.044012599625901</c:v>
                </c:pt>
                <c:pt idx="1208">
                  <c:v>-17.133598781083698</c:v>
                </c:pt>
                <c:pt idx="1209">
                  <c:v>-16.249071116940801</c:v>
                </c:pt>
                <c:pt idx="1210">
                  <c:v>-15.3895702009535</c:v>
                </c:pt>
                <c:pt idx="1211">
                  <c:v>-14.554216048039001</c:v>
                </c:pt>
                <c:pt idx="1212">
                  <c:v>-13.742150328965799</c:v>
                </c:pt>
                <c:pt idx="1213">
                  <c:v>-12.9525713509328</c:v>
                </c:pt>
                <c:pt idx="1214">
                  <c:v>-12.184760171243999</c:v>
                </c:pt>
                <c:pt idx="1215">
                  <c:v>-11.438097016926401</c:v>
                </c:pt>
                <c:pt idx="1216">
                  <c:v>-10.712067931237801</c:v>
                </c:pt>
                <c:pt idx="1217">
                  <c:v>-10.0062621636378</c:v>
                </c:pt>
                <c:pt idx="1218">
                  <c:v>-9.3203613254763393</c:v>
                </c:pt>
                <c:pt idx="1219">
                  <c:v>-8.6541218226886407</c:v>
                </c:pt>
                <c:pt idx="1220">
                  <c:v>-8.0073524931193703</c:v>
                </c:pt>
                <c:pt idx="1221">
                  <c:v>-7.3798896160969996</c:v>
                </c:pt>
                <c:pt idx="1222">
                  <c:v>-6.7715714979992798</c:v>
                </c:pt>
                <c:pt idx="1223">
                  <c:v>-6.1822147118970996</c:v>
                </c:pt>
                <c:pt idx="1224">
                  <c:v>-5.6115938300394701</c:v>
                </c:pt>
                <c:pt idx="1225">
                  <c:v>-5.0594261729444003</c:v>
                </c:pt>
                <c:pt idx="1226">
                  <c:v>-4.5253627465465902</c:v>
                </c:pt>
                <c:pt idx="1227">
                  <c:v>-4.0089861691130801</c:v>
                </c:pt>
                <c:pt idx="1228">
                  <c:v>-3.5098159749646598</c:v>
                </c:pt>
                <c:pt idx="1229">
                  <c:v>-3.02732117919036</c:v>
                </c:pt>
                <c:pt idx="1230">
                  <c:v>-2.5609394185976901</c:v>
                </c:pt>
                <c:pt idx="1231">
                  <c:v>-2.1101014493291199</c:v>
                </c:pt>
                <c:pt idx="1232">
                  <c:v>-1.67425937008635</c:v>
                </c:pt>
                <c:pt idx="1233">
                  <c:v>-1.2529166612793901</c:v>
                </c:pt>
                <c:pt idx="1234">
                  <c:v>-0.845657954062073</c:v>
                </c:pt>
                <c:pt idx="1235">
                  <c:v>-0.45217638431387103</c:v>
                </c:pt>
                <c:pt idx="1236">
                  <c:v>-7.2296520100541703E-2</c:v>
                </c:pt>
                <c:pt idx="1237">
                  <c:v>0.294008774513143</c:v>
                </c:pt>
                <c:pt idx="1238">
                  <c:v>0.64660861124566704</c:v>
                </c:pt>
                <c:pt idx="1239">
                  <c:v>0.98521191219865001</c:v>
                </c:pt>
                <c:pt idx="1240">
                  <c:v>1.3093726089319</c:v>
                </c:pt>
                <c:pt idx="1241">
                  <c:v>1.6185014739221399</c:v>
                </c:pt>
                <c:pt idx="1242">
                  <c:v>1.9118834699639999</c:v>
                </c:pt>
                <c:pt idx="1243">
                  <c:v>2.18869929994628</c:v>
                </c:pt>
                <c:pt idx="1244">
                  <c:v>2.4480497915981401</c:v>
                </c:pt>
                <c:pt idx="1245">
                  <c:v>2.68898180464871</c:v>
                </c:pt>
                <c:pt idx="1246">
                  <c:v>2.9105144546336801</c:v>
                </c:pt>
                <c:pt idx="1247">
                  <c:v>3.11166458515167</c:v>
                </c:pt>
                <c:pt idx="1248">
                  <c:v>3.2914705820027099</c:v>
                </c:pt>
                <c:pt idx="1249">
                  <c:v>3.4490138084858599</c:v>
                </c:pt>
                <c:pt idx="1250">
                  <c:v>3.5834371543738799</c:v>
                </c:pt>
                <c:pt idx="1251">
                  <c:v>3.6939604327667102</c:v>
                </c:pt>
                <c:pt idx="1252">
                  <c:v>3.7798926126683798</c:v>
                </c:pt>
                <c:pt idx="1253">
                  <c:v>3.8406410918491698</c:v>
                </c:pt>
                <c:pt idx="1254">
                  <c:v>3.8757183314299399</c:v>
                </c:pt>
                <c:pt idx="1255">
                  <c:v>3.8847461664519898</c:v>
                </c:pt>
                <c:pt idx="1256">
                  <c:v>3.8674580144466901</c:v>
                </c:pt>
                <c:pt idx="1257">
                  <c:v>3.8236990880867299</c:v>
                </c:pt>
                <c:pt idx="1258">
                  <c:v>3.75342461368143</c:v>
                </c:pt>
                <c:pt idx="1259">
                  <c:v>3.6566959724917698</c:v>
                </c:pt>
                <c:pt idx="1260">
                  <c:v>3.5336746183229701</c:v>
                </c:pt>
                <c:pt idx="1261">
                  <c:v>3.3846135867665001</c:v>
                </c:pt>
                <c:pt idx="1262">
                  <c:v>3.2098464042987298</c:v>
                </c:pt>
                <c:pt idx="1263">
                  <c:v>3.0097732343208401</c:v>
                </c:pt>
                <c:pt idx="1264">
                  <c:v>2.7848441660909802</c:v>
                </c:pt>
                <c:pt idx="1265">
                  <c:v>2.5355396650230499</c:v>
                </c:pt>
                <c:pt idx="1266">
                  <c:v>2.2623483653911398</c:v>
                </c:pt>
                <c:pt idx="1267">
                  <c:v>1.9657426099052699</c:v>
                </c:pt>
                <c:pt idx="1268">
                  <c:v>1.64615243137531</c:v>
                </c:pt>
                <c:pt idx="1269">
                  <c:v>1.3039390157927899</c:v>
                </c:pt>
                <c:pt idx="1270">
                  <c:v>0.93936903439069297</c:v>
                </c:pt>
                <c:pt idx="1271">
                  <c:v>0.55259148250777601</c:v>
                </c:pt>
                <c:pt idx="1272">
                  <c:v>0.14361868048751</c:v>
                </c:pt>
                <c:pt idx="1273">
                  <c:v>-0.287687189156483</c:v>
                </c:pt>
                <c:pt idx="1274">
                  <c:v>-0.741621126183307</c:v>
                </c:pt>
                <c:pt idx="1275">
                  <c:v>-1.2186355817234</c:v>
                </c:pt>
                <c:pt idx="1276">
                  <c:v>-1.7193340171409699</c:v>
                </c:pt>
                <c:pt idx="1277">
                  <c:v>-2.2444580963854901</c:v>
                </c:pt>
                <c:pt idx="1278">
                  <c:v>-2.7948690123401301</c:v>
                </c:pt>
                <c:pt idx="1279">
                  <c:v>-3.3715235193333002</c:v>
                </c:pt>
                <c:pt idx="1280">
                  <c:v>-3.9754452622374399</c:v>
                </c:pt>
                <c:pt idx="1281">
                  <c:v>-4.6076919849554603</c:v>
                </c:pt>
                <c:pt idx="1282">
                  <c:v>-5.2693191934694497</c:v>
                </c:pt>
                <c:pt idx="1283">
                  <c:v>-5.9613408636721399</c:v>
                </c:pt>
                <c:pt idx="1284">
                  <c:v>-6.6846878399514402</c:v>
                </c:pt>
                <c:pt idx="1285">
                  <c:v>-7.4401646757433602</c:v>
                </c:pt>
                <c:pt idx="1286">
                  <c:v>-8.22840581515017</c:v>
                </c:pt>
                <c:pt idx="1287">
                  <c:v>-9.0498321859533899</c:v>
                </c:pt>
                <c:pt idx="1288">
                  <c:v>-9.9046094449797497</c:v>
                </c:pt>
                <c:pt idx="1289">
                  <c:v>-10.792609258801299</c:v>
                </c:pt>
                <c:pt idx="1290">
                  <c:v>-11.7133750888623</c:v>
                </c:pt>
                <c:pt idx="1291">
                  <c:v>-12.6660939699005</c:v>
                </c:pt>
                <c:pt idx="1292">
                  <c:v>-13.649575735098001</c:v>
                </c:pt>
                <c:pt idx="1293">
                  <c:v>-14.6622410621013</c:v>
                </c:pt>
                <c:pt idx="1294">
                  <c:v>-15.702119581382201</c:v>
                </c:pt>
                <c:pt idx="1295">
                  <c:v>-16.766859079143899</c:v>
                </c:pt>
                <c:pt idx="1296">
                  <c:v>-17.853746523852799</c:v>
                </c:pt>
                <c:pt idx="1297">
                  <c:v>-18.959741242051599</c:v>
                </c:pt>
                <c:pt idx="1298">
                  <c:v>-20.081520068634401</c:v>
                </c:pt>
                <c:pt idx="1299">
                  <c:v>-21.215533719928199</c:v>
                </c:pt>
                <c:pt idx="1300">
                  <c:v>-22.358073021372899</c:v>
                </c:pt>
                <c:pt idx="1301">
                  <c:v>-23.505343004098702</c:v>
                </c:pt>
                <c:pt idx="1302">
                  <c:v>-24.653542308154599</c:v>
                </c:pt>
                <c:pt idx="1303">
                  <c:v>-25.798944848939399</c:v>
                </c:pt>
                <c:pt idx="1304">
                  <c:v>-26.937980367861901</c:v>
                </c:pt>
                <c:pt idx="1305">
                  <c:v>-28.067310321426199</c:v>
                </c:pt>
                <c:pt idx="1306">
                  <c:v>-29.183895575425701</c:v>
                </c:pt>
                <c:pt idx="1307">
                  <c:v>-30.285052594377301</c:v>
                </c:pt>
                <c:pt idx="1308">
                  <c:v>-31.368495308139501</c:v>
                </c:pt>
                <c:pt idx="1309">
                  <c:v>-32.432360655991502</c:v>
                </c:pt>
                <c:pt idx="1310">
                  <c:v>-33.475216962216003</c:v>
                </c:pt>
                <c:pt idx="1311">
                  <c:v>-34.4960556674583</c:v>
                </c:pt>
                <c:pt idx="1312">
                  <c:v>-35.494268233943799</c:v>
                </c:pt>
                <c:pt idx="1313">
                  <c:v>-36.469610899558297</c:v>
                </c:pt>
                <c:pt idx="1314">
                  <c:v>-37.422160196631502</c:v>
                </c:pt>
                <c:pt idx="1315">
                  <c:v>-38.352261911428499</c:v>
                </c:pt>
                <c:pt idx="1316">
                  <c:v>-39.260475731759698</c:v>
                </c:pt>
                <c:pt idx="1317">
                  <c:v>-40.147517435497697</c:v>
                </c:pt>
                <c:pt idx="1318">
                  <c:v>-41.014200235967301</c:v>
                </c:pt>
                <c:pt idx="1319">
                  <c:v>-41.861376906932101</c:v>
                </c:pt>
                <c:pt idx="1320">
                  <c:v>-42.689884566740403</c:v>
                </c:pt>
                <c:pt idx="1321">
                  <c:v>-43.500494361018099</c:v>
                </c:pt>
                <c:pt idx="1322">
                  <c:v>-44.293868497138298</c:v>
                </c:pt>
                <c:pt idx="1323">
                  <c:v>-45.070526960004301</c:v>
                </c:pt>
                <c:pt idx="1324">
                  <c:v>-45.830825754526103</c:v>
                </c:pt>
                <c:pt idx="1325">
                  <c:v>-46.574947791331802</c:v>
                </c:pt>
                <c:pt idx="1326">
                  <c:v>-47.3029067050715</c:v>
                </c:pt>
                <c:pt idx="1327">
                  <c:v>-48.014563075627002</c:v>
                </c:pt>
                <c:pt idx="1328">
                  <c:v>-48.709651769337</c:v>
                </c:pt>
                <c:pt idx="1329">
                  <c:v>-49.387818447701697</c:v>
                </c:pt>
                <c:pt idx="1330">
                  <c:v>-50.048662696617598</c:v>
                </c:pt>
                <c:pt idx="1331">
                  <c:v>-50.691784705737703</c:v>
                </c:pt>
                <c:pt idx="1332">
                  <c:v>-51.316832008692003</c:v>
                </c:pt>
                <c:pt idx="1333">
                  <c:v>-51.923542569591397</c:v>
                </c:pt>
                <c:pt idx="1334">
                  <c:v>-52.511780600437</c:v>
                </c:pt>
                <c:pt idx="1335">
                  <c:v>-53.081562009668602</c:v>
                </c:pt>
                <c:pt idx="1336">
                  <c:v>-53.6330672560727</c:v>
                </c:pt>
                <c:pt idx="1337">
                  <c:v>-54.166640443390897</c:v>
                </c:pt>
                <c:pt idx="1338">
                  <c:v>-54.682774639410297</c:v>
                </c:pt>
                <c:pt idx="1339">
                  <c:v>-55.182084649632301</c:v>
                </c:pt>
                <c:pt idx="1340">
                  <c:v>-55.665269755685799</c:v>
                </c:pt>
                <c:pt idx="1341">
                  <c:v>-56.1330699889496</c:v>
                </c:pt>
                <c:pt idx="1342">
                  <c:v>-56.586220041174599</c:v>
                </c:pt>
                <c:pt idx="1343">
                  <c:v>-57.025404787733201</c:v>
                </c:pt>
                <c:pt idx="1344">
                  <c:v>-57.451219752330502</c:v>
                </c:pt>
                <c:pt idx="1345">
                  <c:v>-57.864138931599598</c:v>
                </c:pt>
                <c:pt idx="1346">
                  <c:v>-58.264491428145099</c:v>
                </c:pt>
                <c:pt idx="1347">
                  <c:v>-58.652447441903398</c:v>
                </c:pt>
                <c:pt idx="1348">
                  <c:v>-59.0280134443789</c:v>
                </c:pt>
                <c:pt idx="1349">
                  <c:v>-59.3910358656887</c:v>
                </c:pt>
                <c:pt idx="1350">
                  <c:v>-59.741212335756003</c:v>
                </c:pt>
                <c:pt idx="1351">
                  <c:v>-60.078109357117498</c:v>
                </c:pt>
                <c:pt idx="1352">
                  <c:v>-60.401185176027703</c:v>
                </c:pt>
                <c:pt idx="1353">
                  <c:v>-60.7098165317894</c:v>
                </c:pt>
                <c:pt idx="1354">
                  <c:v>-61.003327900696</c:v>
                </c:pt>
                <c:pt idx="1355">
                  <c:v>-61.281021821811201</c:v>
                </c:pt>
                <c:pt idx="1356">
                  <c:v>-61.542208918885599</c:v>
                </c:pt>
                <c:pt idx="1357">
                  <c:v>-61.7862363350362</c:v>
                </c:pt>
                <c:pt idx="1358">
                  <c:v>-62.012513467768898</c:v>
                </c:pt>
                <c:pt idx="1359">
                  <c:v>-62.220534101277202</c:v>
                </c:pt>
                <c:pt idx="1360">
                  <c:v>-62.409894253800701</c:v>
                </c:pt>
                <c:pt idx="1361">
                  <c:v>-62.5803052836444</c:v>
                </c:pt>
                <c:pt idx="1362">
                  <c:v>-62.731602029148597</c:v>
                </c:pt>
                <c:pt idx="1363">
                  <c:v>-62.863745976819501</c:v>
                </c:pt>
                <c:pt idx="1364">
                  <c:v>-62.976823616418599</c:v>
                </c:pt>
                <c:pt idx="1365">
                  <c:v>-63.071040223750003</c:v>
                </c:pt>
                <c:pt idx="1366">
                  <c:v>-63.146709333151698</c:v>
                </c:pt>
                <c:pt idx="1367">
                  <c:v>-63.204238184066803</c:v>
                </c:pt>
                <c:pt idx="1368">
                  <c:v>-63.244109501764001</c:v>
                </c:pt>
                <c:pt idx="1369">
                  <c:v>-63.266860106230801</c:v>
                </c:pt>
                <c:pt idx="1370">
                  <c:v>-63.2730570019719</c:v>
                </c:pt>
                <c:pt idx="1371">
                  <c:v>-63.263271752484599</c:v>
                </c:pt>
                <c:pt idx="1372">
                  <c:v>-63.238054073942898</c:v>
                </c:pt>
                <c:pt idx="1373">
                  <c:v>-63.1979056782302</c:v>
                </c:pt>
                <c:pt idx="1374">
                  <c:v>-63.143255422974597</c:v>
                </c:pt>
                <c:pt idx="1375">
                  <c:v>-63.074436761401302</c:v>
                </c:pt>
                <c:pt idx="1376">
                  <c:v>-62.991668340615398</c:v>
                </c:pt>
                <c:pt idx="1377">
                  <c:v>-62.895038409145201</c:v>
                </c:pt>
                <c:pt idx="1378">
                  <c:v>-62.7844934899272</c:v>
                </c:pt>
                <c:pt idx="1379">
                  <c:v>-62.659831564046797</c:v>
                </c:pt>
                <c:pt idx="1380">
                  <c:v>-62.5206998005076</c:v>
                </c:pt>
                <c:pt idx="1381">
                  <c:v>-62.366596667888501</c:v>
                </c:pt>
                <c:pt idx="1382">
                  <c:v>-62.196878084185101</c:v>
                </c:pt>
                <c:pt idx="1383">
                  <c:v>-62.010767108568203</c:v>
                </c:pt>
                <c:pt idx="1384">
                  <c:v>-61.807366561442699</c:v>
                </c:pt>
                <c:pt idx="1385">
                  <c:v>-61.585673887312403</c:v>
                </c:pt>
                <c:pt idx="1386">
                  <c:v>-61.344597555156497</c:v>
                </c:pt>
                <c:pt idx="1387">
                  <c:v>-61.082974319357902</c:v>
                </c:pt>
                <c:pt idx="1388">
                  <c:v>-60.799586728311603</c:v>
                </c:pt>
                <c:pt idx="1389">
                  <c:v>-60.493180357492001</c:v>
                </c:pt>
                <c:pt idx="1390">
                  <c:v>-60.1624803560155</c:v>
                </c:pt>
                <c:pt idx="1391">
                  <c:v>-59.806207028148798</c:v>
                </c:pt>
                <c:pt idx="1392">
                  <c:v>-59.423090314155203</c:v>
                </c:pt>
                <c:pt idx="1393">
                  <c:v>-59.011883173996999</c:v>
                </c:pt>
                <c:pt idx="1394">
                  <c:v>-58.571374001956201</c:v>
                </c:pt>
                <c:pt idx="1395">
                  <c:v>-58.100398306675103</c:v>
                </c:pt>
                <c:pt idx="1396">
                  <c:v>-57.597849979429398</c:v>
                </c:pt>
                <c:pt idx="1397">
                  <c:v>-57.0626925406388</c:v>
                </c:pt>
                <c:pt idx="1398">
                  <c:v>-56.493970791147298</c:v>
                </c:pt>
                <c:pt idx="1399">
                  <c:v>-55.890823288504798</c:v>
                </c:pt>
                <c:pt idx="1400">
                  <c:v>-55.252496013590601</c:v>
                </c:pt>
                <c:pt idx="1401">
                  <c:v>-54.578357493100903</c:v>
                </c:pt>
                <c:pt idx="1402">
                  <c:v>-53.867915505665302</c:v>
                </c:pt>
                <c:pt idx="1403">
                  <c:v>-53.120835329201903</c:v>
                </c:pt>
                <c:pt idx="1404">
                  <c:v>-52.3369592906528</c:v>
                </c:pt>
                <c:pt idx="1405">
                  <c:v>-51.516327168064002</c:v>
                </c:pt>
                <c:pt idx="1406">
                  <c:v>-50.659196790105497</c:v>
                </c:pt>
                <c:pt idx="1407">
                  <c:v>-49.7660640055309</c:v>
                </c:pt>
                <c:pt idx="1408">
                  <c:v>-48.837681071519398</c:v>
                </c:pt>
                <c:pt idx="1409">
                  <c:v>-47.875072435279897</c:v>
                </c:pt>
                <c:pt idx="1410">
                  <c:v>-46.879546851974297</c:v>
                </c:pt>
                <c:pt idx="1411">
                  <c:v>-45.852704796044101</c:v>
                </c:pt>
                <c:pt idx="1412">
                  <c:v>-44.796440191421503</c:v>
                </c:pt>
                <c:pt idx="1413">
                  <c:v>-43.712935617713001</c:v>
                </c:pt>
                <c:pt idx="1414">
                  <c:v>-42.604650350916302</c:v>
                </c:pt>
                <c:pt idx="1415">
                  <c:v>-41.474300871615199</c:v>
                </c:pt>
                <c:pt idx="1416">
                  <c:v>-40.324833814013502</c:v>
                </c:pt>
                <c:pt idx="1417">
                  <c:v>-39.159391713099502</c:v>
                </c:pt>
                <c:pt idx="1418">
                  <c:v>-37.981272296249202</c:v>
                </c:pt>
                <c:pt idx="1419">
                  <c:v>-36.793882411651197</c:v>
                </c:pt>
                <c:pt idx="1420">
                  <c:v>-35.600687945917898</c:v>
                </c:pt>
                <c:pt idx="1421">
                  <c:v>-34.405161236306597</c:v>
                </c:pt>
                <c:pt idx="1422">
                  <c:v>-33.210727535564601</c:v>
                </c:pt>
                <c:pt idx="1423">
                  <c:v>-32.020712062016997</c:v>
                </c:pt>
                <c:pt idx="1424">
                  <c:v>-30.8382890910122</c:v>
                </c:pt>
                <c:pt idx="1425">
                  <c:v>-29.666434442793101</c:v>
                </c:pt>
                <c:pt idx="1426">
                  <c:v>-28.5078826172902</c:v>
                </c:pt>
                <c:pt idx="1427">
                  <c:v>-27.365089727346799</c:v>
                </c:pt>
                <c:pt idx="1428">
                  <c:v>-26.240203284923702</c:v>
                </c:pt>
                <c:pt idx="1429">
                  <c:v>-25.1350397881662</c:v>
                </c:pt>
                <c:pt idx="1430">
                  <c:v>-24.0510709246206</c:v>
                </c:pt>
                <c:pt idx="1431">
                  <c:v>-22.989419029209301</c:v>
                </c:pt>
                <c:pt idx="1432">
                  <c:v>-21.9508621979613</c:v>
                </c:pt>
                <c:pt idx="1433">
                  <c:v>-20.935849147458399</c:v>
                </c:pt>
                <c:pt idx="1434">
                  <c:v>-19.944523523108</c:v>
                </c:pt>
                <c:pt idx="1435">
                  <c:v>-18.976756915817099</c:v>
                </c:pt>
                <c:pt idx="1436">
                  <c:v>-18.032189389233501</c:v>
                </c:pt>
                <c:pt idx="1437">
                  <c:v>-17.1102758943174</c:v>
                </c:pt>
                <c:pt idx="1438">
                  <c:v>-16.2103365801654</c:v>
                </c:pt>
                <c:pt idx="1439">
                  <c:v>-15.331608702197901</c:v>
                </c:pt>
                <c:pt idx="1440">
                  <c:v>-14.473297572763901</c:v>
                </c:pt>
                <c:pt idx="1441">
                  <c:v>-13.6346238028183</c:v>
                </c:pt>
                <c:pt idx="1442">
                  <c:v>-12.814864021361799</c:v>
                </c:pt>
                <c:pt idx="1443">
                  <c:v>-12.0133824964269</c:v>
                </c:pt>
                <c:pt idx="1444">
                  <c:v>-11.229651771026001</c:v>
                </c:pt>
                <c:pt idx="1445">
                  <c:v>-10.463261535847399</c:v>
                </c:pt>
                <c:pt idx="1446">
                  <c:v>-9.71391622591082</c:v>
                </c:pt>
                <c:pt idx="1447">
                  <c:v>-8.98142292227352</c:v>
                </c:pt>
                <c:pt idx="1448">
                  <c:v>-8.2656718533692093</c:v>
                </c:pt>
                <c:pt idx="1449">
                  <c:v>-7.56661209970403</c:v>
                </c:pt>
                <c:pt idx="1450">
                  <c:v>-6.8842251132604897</c:v>
                </c:pt>
                <c:pt idx="1451">
                  <c:v>-6.2184984884484198</c:v>
                </c:pt>
                <c:pt idx="1452">
                  <c:v>-5.56940213289643</c:v>
                </c:pt>
                <c:pt idx="1453">
                  <c:v>-4.9368686121101497</c:v>
                </c:pt>
                <c:pt idx="1454">
                  <c:v>-4.3207790096616296</c:v>
                </c:pt>
                <c:pt idx="1455">
                  <c:v>-3.7209551932407101</c:v>
                </c:pt>
                <c:pt idx="1456">
                  <c:v>-3.13715893257387</c:v>
                </c:pt>
                <c:pt idx="1457">
                  <c:v>-2.56909786322398</c:v>
                </c:pt>
                <c:pt idx="1458">
                  <c:v>-2.0164378008816</c:v>
                </c:pt>
                <c:pt idx="1459">
                  <c:v>-1.4788204059135599</c:v>
                </c:pt>
                <c:pt idx="1460">
                  <c:v>-0.95588476239154296</c:v>
                </c:pt>
                <c:pt idx="1461">
                  <c:v>-0.44729114586183799</c:v>
                </c:pt>
                <c:pt idx="1462">
                  <c:v>4.7254878630338802E-2</c:v>
                </c:pt>
                <c:pt idx="1463">
                  <c:v>0.52797989758837205</c:v>
                </c:pt>
                <c:pt idx="1464">
                  <c:v>0.99502342044230396</c:v>
                </c:pt>
                <c:pt idx="1465">
                  <c:v>1.44842360163255</c:v>
                </c:pt>
                <c:pt idx="1466">
                  <c:v>1.88810923403368</c:v>
                </c:pt>
                <c:pt idx="1467">
                  <c:v>2.3138988876082198</c:v>
                </c:pt>
                <c:pt idx="1468">
                  <c:v>2.7255075135995099</c:v>
                </c:pt>
                <c:pt idx="1469">
                  <c:v>3.1225602514861399</c:v>
                </c:pt>
                <c:pt idx="1470">
                  <c:v>3.5046126326693399</c:v>
                </c:pt>
                <c:pt idx="1471">
                  <c:v>3.8711759174155098</c:v>
                </c:pt>
                <c:pt idx="1472">
                  <c:v>4.22174595935501</c:v>
                </c:pt>
                <c:pt idx="1473">
                  <c:v>4.5558337804462399</c:v>
                </c:pt>
                <c:pt idx="1474">
                  <c:v>4.8729959573130897</c:v>
                </c:pt>
                <c:pt idx="1475">
                  <c:v>5.1728629534191404</c:v>
                </c:pt>
                <c:pt idx="1476">
                  <c:v>5.4551636661552001</c:v>
                </c:pt>
                <c:pt idx="1477">
                  <c:v>5.7197446770430398</c:v>
                </c:pt>
                <c:pt idx="1478">
                  <c:v>5.96658296726799</c:v>
                </c:pt>
                <c:pt idx="1479">
                  <c:v>6.1957911594851103</c:v>
                </c:pt>
                <c:pt idx="1480">
                  <c:v>6.4076146740482898</c:v>
                </c:pt>
                <c:pt idx="1481">
                  <c:v>6.6024205873478401</c:v>
                </c:pt>
                <c:pt idx="1482">
                  <c:v>6.7806784971495899</c:v>
                </c:pt>
                <c:pt idx="1483">
                  <c:v>6.94293433818358</c:v>
                </c:pt>
                <c:pt idx="1484">
                  <c:v>7.0897787801186496</c:v>
                </c:pt>
                <c:pt idx="1485">
                  <c:v>7.2218124162368396</c:v>
                </c:pt>
                <c:pt idx="1486">
                  <c:v>7.3396102196374304</c:v>
                </c:pt>
                <c:pt idx="1487">
                  <c:v>7.4436876253139701</c:v>
                </c:pt>
                <c:pt idx="1488">
                  <c:v>7.5344701942873504</c:v>
                </c:pt>
                <c:pt idx="1489">
                  <c:v>7.6122683083534204</c:v>
                </c:pt>
                <c:pt idx="1490">
                  <c:v>7.6772578528608504</c:v>
                </c:pt>
                <c:pt idx="1491">
                  <c:v>7.72946741485391</c:v>
                </c:pt>
                <c:pt idx="1492">
                  <c:v>7.7687721623127297</c:v>
                </c:pt>
                <c:pt idx="1493">
                  <c:v>7.7948942782855397</c:v>
                </c:pt>
                <c:pt idx="1494">
                  <c:v>7.8074096033182796</c:v>
                </c:pt>
                <c:pt idx="1495">
                  <c:v>7.8057599813337202</c:v>
                </c:pt>
                <c:pt idx="1496">
                  <c:v>7.7892706779438603</c:v>
                </c:pt>
                <c:pt idx="1497">
                  <c:v>7.7571721060707599</c:v>
                </c:pt>
                <c:pt idx="1498">
                  <c:v>7.7086249294282299</c:v>
                </c:pt>
                <c:pt idx="1499">
                  <c:v>7.6427474398592699</c:v>
                </c:pt>
                <c:pt idx="1500">
                  <c:v>7.5586439708514597</c:v>
                </c:pt>
                <c:pt idx="1501">
                  <c:v>7.45543305404055</c:v>
                </c:pt>
                <c:pt idx="1502">
                  <c:v>7.3322740434632401</c:v>
                </c:pt>
                <c:pt idx="1503">
                  <c:v>7.1883909928725203</c:v>
                </c:pt>
                <c:pt idx="1504">
                  <c:v>7.0230926498132096</c:v>
                </c:pt>
                <c:pt idx="1505">
                  <c:v>6.8357875263881001</c:v>
                </c:pt>
                <c:pt idx="1506">
                  <c:v>6.6259931450697103</c:v>
                </c:pt>
                <c:pt idx="1507">
                  <c:v>6.3933387708291196</c:v>
                </c:pt>
                <c:pt idx="1508">
                  <c:v>6.1375612430265596</c:v>
                </c:pt>
                <c:pt idx="1509">
                  <c:v>5.8584938935600999</c:v>
                </c:pt>
                <c:pt idx="1510">
                  <c:v>5.5560489438524501</c:v>
                </c:pt>
                <c:pt idx="1511">
                  <c:v>5.2301941821762297</c:v>
                </c:pt>
                <c:pt idx="1512">
                  <c:v>4.88092511420313</c:v>
                </c:pt>
                <c:pt idx="1513">
                  <c:v>4.5082341239173704</c:v>
                </c:pt>
                <c:pt idx="1514">
                  <c:v>4.1120784420633703</c:v>
                </c:pt>
                <c:pt idx="1515">
                  <c:v>3.69234887661653</c:v>
                </c:pt>
                <c:pt idx="1516">
                  <c:v>3.2488413236123099</c:v>
                </c:pt>
                <c:pt idx="1517">
                  <c:v>2.78123306272271</c:v>
                </c:pt>
                <c:pt idx="1518">
                  <c:v>2.2890657530797802</c:v>
                </c:pt>
                <c:pt idx="1519">
                  <c:v>1.7717368740675199</c:v>
                </c:pt>
                <c:pt idx="1520">
                  <c:v>1.2285010976816999</c:v>
                </c:pt>
                <c:pt idx="1521">
                  <c:v>0.65848273433329996</c:v>
                </c:pt>
                <c:pt idx="1522">
                  <c:v>6.0699968024277497E-2</c:v>
                </c:pt>
                <c:pt idx="1523">
                  <c:v>-0.56589890263269205</c:v>
                </c:pt>
                <c:pt idx="1524">
                  <c:v>-1.2223875627927401</c:v>
                </c:pt>
                <c:pt idx="1525">
                  <c:v>-1.90980307316361</c:v>
                </c:pt>
                <c:pt idx="1526">
                  <c:v>-2.6290781520368598</c:v>
                </c:pt>
                <c:pt idx="1527">
                  <c:v>-3.3809666131448499</c:v>
                </c:pt>
                <c:pt idx="1528">
                  <c:v>-4.1659649087706603</c:v>
                </c:pt>
                <c:pt idx="1529">
                  <c:v>-4.98423341138807</c:v>
                </c:pt>
                <c:pt idx="1530">
                  <c:v>-5.8355217303735198</c:v>
                </c:pt>
                <c:pt idx="1531">
                  <c:v>-6.7191029323153399</c:v>
                </c:pt>
                <c:pt idx="1532">
                  <c:v>-7.6337218258750799</c:v>
                </c:pt>
                <c:pt idx="1533">
                  <c:v>-8.5775622290326901</c:v>
                </c:pt>
                <c:pt idx="1534">
                  <c:v>-9.5482372380680207</c:v>
                </c:pt>
                <c:pt idx="1535">
                  <c:v>-10.5428051022476</c:v>
                </c:pt>
                <c:pt idx="1536">
                  <c:v>-11.5578116406153</c:v>
                </c:pt>
                <c:pt idx="1537">
                  <c:v>-12.5893584092469</c:v>
                </c:pt>
                <c:pt idx="1538">
                  <c:v>-13.6331941132149</c:v>
                </c:pt>
                <c:pt idx="1539">
                  <c:v>-14.684825087933801</c:v>
                </c:pt>
                <c:pt idx="1540">
                  <c:v>-15.7396391263628</c:v>
                </c:pt>
                <c:pt idx="1541">
                  <c:v>-16.7930356927424</c:v>
                </c:pt>
                <c:pt idx="1542">
                  <c:v>-17.840554908131701</c:v>
                </c:pt>
                <c:pt idx="1543">
                  <c:v>-18.8779977978765</c:v>
                </c:pt>
                <c:pt idx="1544">
                  <c:v>-19.901531129681601</c:v>
                </c:pt>
                <c:pt idx="1545">
                  <c:v>-20.907771563313698</c:v>
                </c:pt>
                <c:pt idx="1546">
                  <c:v>-21.893845562544801</c:v>
                </c:pt>
                <c:pt idx="1547">
                  <c:v>-22.857423388017899</c:v>
                </c:pt>
                <c:pt idx="1548">
                  <c:v>-23.796727312454099</c:v>
                </c:pt>
                <c:pt idx="1549">
                  <c:v>-24.710515816145801</c:v>
                </c:pt>
                <c:pt idx="1550">
                  <c:v>-25.598046840078201</c:v>
                </c:pt>
                <c:pt idx="1551">
                  <c:v>-26.459024173704702</c:v>
                </c:pt>
                <c:pt idx="1552">
                  <c:v>-27.293531685458699</c:v>
                </c:pt>
                <c:pt idx="1553">
                  <c:v>-28.101960271253599</c:v>
                </c:pt>
                <c:pt idx="1554">
                  <c:v>-28.884932111429499</c:v>
                </c:pt>
                <c:pt idx="1555">
                  <c:v>-29.643226297595501</c:v>
                </c:pt>
                <c:pt idx="1556">
                  <c:v>-30.377709357348198</c:v>
                </c:pt>
                <c:pt idx="1557">
                  <c:v>-31.089273744472401</c:v>
                </c:pt>
                <c:pt idx="1558">
                  <c:v>-31.778786897141</c:v>
                </c:pt>
                <c:pt idx="1559">
                  <c:v>-32.447052865390198</c:v>
                </c:pt>
                <c:pt idx="1560">
                  <c:v>-33.094787660482197</c:v>
                </c:pt>
                <c:pt idx="1561">
                  <c:v>-33.722608371537099</c:v>
                </c:pt>
                <c:pt idx="1562">
                  <c:v>-34.331034873761602</c:v>
                </c:pt>
                <c:pt idx="1563">
                  <c:v>-34.920501869425301</c:v>
                </c:pt>
                <c:pt idx="1564">
                  <c:v>-35.491378289498797</c:v>
                </c:pt>
                <c:pt idx="1565">
                  <c:v>-36.043990836798599</c:v>
                </c:pt>
                <c:pt idx="1566">
                  <c:v>-36.578648603212997</c:v>
                </c:pt>
                <c:pt idx="1567">
                  <c:v>-37.095666098433199</c:v>
                </c:pt>
                <c:pt idx="1568">
                  <c:v>-37.595382578064097</c:v>
                </c:pt>
                <c:pt idx="1569">
                  <c:v>-38.078176217857802</c:v>
                </c:pt>
                <c:pt idx="1570">
                  <c:v>-38.5444724176633</c:v>
                </c:pt>
                <c:pt idx="1571">
                  <c:v>-38.994746250903802</c:v>
                </c:pt>
                <c:pt idx="1572">
                  <c:v>-39.429519694133603</c:v>
                </c:pt>
                <c:pt idx="1573">
                  <c:v>-39.849354706392504</c:v>
                </c:pt>
                <c:pt idx="1574">
                  <c:v>-40.254843466122999</c:v>
                </c:pt>
                <c:pt idx="1575">
                  <c:v>-40.646597130486001</c:v>
                </c:pt>
                <c:pt idx="1576">
                  <c:v>-41.025234382836203</c:v>
                </c:pt>
                <c:pt idx="1577">
                  <c:v>-41.391370809319803</c:v>
                </c:pt>
                <c:pt idx="1578">
                  <c:v>-41.745609830513501</c:v>
                </c:pt>
                <c:pt idx="1579">
                  <c:v>-42.088535546626098</c:v>
                </c:pt>
                <c:pt idx="1580">
                  <c:v>-42.420707478177</c:v>
                </c:pt>
                <c:pt idx="1581">
                  <c:v>-42.742656854305601</c:v>
                </c:pt>
                <c:pt idx="1582">
                  <c:v>-43.054883878339197</c:v>
                </c:pt>
                <c:pt idx="1583">
                  <c:v>-43.357855317318297</c:v>
                </c:pt>
                <c:pt idx="1584">
                  <c:v>-43.652001803594999</c:v>
                </c:pt>
                <c:pt idx="1585">
                  <c:v>-43.937714360375999</c:v>
                </c:pt>
                <c:pt idx="1586">
                  <c:v>-44.215339834881597</c:v>
                </c:pt>
                <c:pt idx="1587">
                  <c:v>-44.485175129855797</c:v>
                </c:pt>
                <c:pt idx="1588">
                  <c:v>-44.747460362043903</c:v>
                </c:pt>
                <c:pt idx="1589">
                  <c:v>-45.002371320881601</c:v>
                </c:pt>
                <c:pt idx="1590">
                  <c:v>-45.250011799061099</c:v>
                </c:pt>
                <c:pt idx="1591">
                  <c:v>-45.490406468802</c:v>
                </c:pt>
                <c:pt idx="1592">
                  <c:v>-45.723494975344401</c:v>
                </c:pt>
                <c:pt idx="1593">
                  <c:v>-45.949127845893798</c:v>
                </c:pt>
                <c:pt idx="1594">
                  <c:v>-46.167064712900498</c:v>
                </c:pt>
                <c:pt idx="1595">
                  <c:v>-46.376975252676402</c:v>
                </c:pt>
                <c:pt idx="1596">
                  <c:v>-46.578443142743403</c:v>
                </c:pt>
                <c:pt idx="1597">
                  <c:v>-46.770973225733599</c:v>
                </c:pt>
                <c:pt idx="1598">
                  <c:v>-46.954001921570303</c:v>
                </c:pt>
                <c:pt idx="1599">
                  <c:v>-47.1269107560584</c:v>
                </c:pt>
                <c:pt idx="1600">
                  <c:v>-47.2890426864139</c:v>
                </c:pt>
                <c:pt idx="1601">
                  <c:v>-47.439720718884999</c:v>
                </c:pt>
                <c:pt idx="1602">
                  <c:v>-47.578268141388797</c:v>
                </c:pt>
                <c:pt idx="1603">
                  <c:v>-47.704029536074003</c:v>
                </c:pt>
                <c:pt idx="1604">
                  <c:v>-47.816391589438297</c:v>
                </c:pt>
                <c:pt idx="1605">
                  <c:v>-47.914802586241997</c:v>
                </c:pt>
                <c:pt idx="1606">
                  <c:v>-47.998789384830403</c:v>
                </c:pt>
                <c:pt idx="1607">
                  <c:v>-48.067970672847302</c:v>
                </c:pt>
                <c:pt idx="1608">
                  <c:v>-48.122065434814601</c:v>
                </c:pt>
                <c:pt idx="1609">
                  <c:v>-48.160895829278701</c:v>
                </c:pt>
                <c:pt idx="1610">
                  <c:v>-48.184384031230998</c:v>
                </c:pt>
                <c:pt idx="1611">
                  <c:v>-48.192542982461099</c:v>
                </c:pt>
                <c:pt idx="1612">
                  <c:v>-48.185461355910903</c:v>
                </c:pt>
                <c:pt idx="1613">
                  <c:v>-48.163283354012798</c:v>
                </c:pt>
                <c:pt idx="1614">
                  <c:v>-48.126184220567801</c:v>
                </c:pt>
                <c:pt idx="1615">
                  <c:v>-48.074342553655001</c:v>
                </c:pt>
                <c:pt idx="1616">
                  <c:v>-48.007910665208797</c:v>
                </c:pt>
                <c:pt idx="1617">
                  <c:v>-47.926984335417302</c:v>
                </c:pt>
                <c:pt idx="1618">
                  <c:v>-47.831573340771499</c:v>
                </c:pt>
                <c:pt idx="1619">
                  <c:v>-47.721574081498503</c:v>
                </c:pt>
                <c:pt idx="1620">
                  <c:v>-47.596745511282499</c:v>
                </c:pt>
                <c:pt idx="1621">
                  <c:v>-47.456689416926999</c:v>
                </c:pt>
                <c:pt idx="1622">
                  <c:v>-47.300835940446298</c:v>
                </c:pt>
                <c:pt idx="1623">
                  <c:v>-47.128435087988599</c:v>
                </c:pt>
                <c:pt idx="1624">
                  <c:v>-46.938554817121798</c:v>
                </c:pt>
                <c:pt idx="1625">
                  <c:v>-46.730086123833601</c:v>
                </c:pt>
                <c:pt idx="1626">
                  <c:v>-46.501755357766697</c:v>
                </c:pt>
                <c:pt idx="1627">
                  <c:v>-46.2521437770381</c:v>
                </c:pt>
                <c:pt idx="1628">
                  <c:v>-45.9797141110691</c:v>
                </c:pt>
                <c:pt idx="1629">
                  <c:v>-45.682843629154497</c:v>
                </c:pt>
                <c:pt idx="1630">
                  <c:v>-45.359862910447603</c:v>
                </c:pt>
                <c:pt idx="1631">
                  <c:v>-45.009099175976999</c:v>
                </c:pt>
                <c:pt idx="1632">
                  <c:v>-44.628922695545803</c:v>
                </c:pt>
                <c:pt idx="1633">
                  <c:v>-44.217794491574502</c:v>
                </c:pt>
                <c:pt idx="1634">
                  <c:v>-43.774313430710102</c:v>
                </c:pt>
                <c:pt idx="1635">
                  <c:v>-43.297260877987803</c:v>
                </c:pt>
                <c:pt idx="1636">
                  <c:v>-42.785641341393003</c:v>
                </c:pt>
                <c:pt idx="1637">
                  <c:v>-42.238717857138901</c:v>
                </c:pt>
                <c:pt idx="1638">
                  <c:v>-41.6560411883152</c:v>
                </c:pt>
                <c:pt idx="1639">
                  <c:v>-41.0374722162381</c:v>
                </c:pt>
                <c:pt idx="1640">
                  <c:v>-40.383197210108101</c:v>
                </c:pt>
                <c:pt idx="1641">
                  <c:v>-39.6937359877573</c:v>
                </c:pt>
                <c:pt idx="1642">
                  <c:v>-38.969943323024602</c:v>
                </c:pt>
                <c:pt idx="1643">
                  <c:v>-38.2130042443954</c:v>
                </c:pt>
                <c:pt idx="1644">
                  <c:v>-37.4244239955217</c:v>
                </c:pt>
                <c:pt idx="1645">
                  <c:v>-36.606013344714299</c:v>
                </c:pt>
                <c:pt idx="1646">
                  <c:v>-35.759869716612201</c:v>
                </c:pt>
                <c:pt idx="1647">
                  <c:v>-34.888354411028999</c:v>
                </c:pt>
                <c:pt idx="1648">
                  <c:v>-33.994066057128599</c:v>
                </c:pt>
                <c:pt idx="1649">
                  <c:v>-33.079810431865198</c:v>
                </c:pt>
                <c:pt idx="1650">
                  <c:v>-32.148566816924998</c:v>
                </c:pt>
                <c:pt idx="1651">
                  <c:v>-31.2034511524304</c:v>
                </c:pt>
                <c:pt idx="1652">
                  <c:v>-30.247676362766899</c:v>
                </c:pt>
                <c:pt idx="1653">
                  <c:v>-29.284510372514202</c:v>
                </c:pt>
                <c:pt idx="1654">
                  <c:v>-28.317232473962001</c:v>
                </c:pt>
                <c:pt idx="1655">
                  <c:v>-27.349088825808799</c:v>
                </c:pt>
                <c:pt idx="1656">
                  <c:v>-26.3832479453737</c:v>
                </c:pt>
                <c:pt idx="1657">
                  <c:v>-25.422757109313</c:v>
                </c:pt>
                <c:pt idx="1658">
                  <c:v>-24.470500613062399</c:v>
                </c:pt>
                <c:pt idx="1659">
                  <c:v>-23.529160869942899</c:v>
                </c:pt>
                <c:pt idx="1660">
                  <c:v>-22.6011833620666</c:v>
                </c:pt>
                <c:pt idx="1661">
                  <c:v>-21.688746478276201</c:v>
                </c:pt>
                <c:pt idx="1662">
                  <c:v>-20.7937372697135</c:v>
                </c:pt>
                <c:pt idx="1663">
                  <c:v>-19.917734099964498</c:v>
                </c:pt>
                <c:pt idx="1664">
                  <c:v>-19.061997049946999</c:v>
                </c:pt>
                <c:pt idx="1665">
                  <c:v>-18.2274667528972</c:v>
                </c:pt>
                <c:pt idx="1666">
                  <c:v>-17.414772082078901</c:v>
                </c:pt>
                <c:pt idx="1667">
                  <c:v>-16.6242467927121</c:v>
                </c:pt>
                <c:pt idx="1668">
                  <c:v>-15.8559548270406</c:v>
                </c:pt>
                <c:pt idx="1669">
                  <c:v>-15.109723529085899</c:v>
                </c:pt>
                <c:pt idx="1670">
                  <c:v>-14.385183505441001</c:v>
                </c:pt>
                <c:pt idx="1671">
                  <c:v>-13.6818133568653</c:v>
                </c:pt>
                <c:pt idx="1672">
                  <c:v>-12.998987045227601</c:v>
                </c:pt>
                <c:pt idx="1673">
                  <c:v>-12.336021306599999</c:v>
                </c:pt>
                <c:pt idx="1674">
                  <c:v>-11.692220364034</c:v>
                </c:pt>
                <c:pt idx="1675">
                  <c:v>-11.066915347160601</c:v>
                </c:pt>
                <c:pt idx="1676">
                  <c:v>-10.4594963182503</c:v>
                </c:pt>
                <c:pt idx="1677">
                  <c:v>-9.8694355037767991</c:v>
                </c:pt>
                <c:pt idx="1678">
                  <c:v>-9.2963010602633709</c:v>
                </c:pt>
                <c:pt idx="1679">
                  <c:v>-8.7397614106510808</c:v>
                </c:pt>
                <c:pt idx="1680">
                  <c:v>-8.1995809093359604</c:v>
                </c:pt>
                <c:pt idx="1681">
                  <c:v>-7.6756082748623404</c:v>
                </c:pt>
                <c:pt idx="1682">
                  <c:v>-7.1677597003829598</c:v>
                </c:pt>
                <c:pt idx="1683">
                  <c:v>-6.6759987158905902</c:v>
                </c:pt>
                <c:pt idx="1684">
                  <c:v>-6.2003148046607901</c:v>
                </c:pt>
                <c:pt idx="1685">
                  <c:v>-5.7407025969754599</c:v>
                </c:pt>
                <c:pt idx="1686">
                  <c:v>-5.2971432352605996</c:v>
                </c:pt>
                <c:pt idx="1687">
                  <c:v>-4.8695892210832703</c:v>
                </c:pt>
                <c:pt idx="1688">
                  <c:v>-4.45795371034911</c:v>
                </c:pt>
                <c:pt idx="1689">
                  <c:v>-4.0621048411990204</c:v>
                </c:pt>
                <c:pt idx="1690">
                  <c:v>-3.6818652994304202</c:v>
                </c:pt>
                <c:pt idx="1691">
                  <c:v>-3.3170169772643399</c:v>
                </c:pt>
                <c:pt idx="1692">
                  <c:v>-2.96731025644449</c:v>
                </c:pt>
                <c:pt idx="1693">
                  <c:v>-2.6324771174061001</c:v>
                </c:pt>
                <c:pt idx="1694">
                  <c:v>-2.31224694355708</c:v>
                </c:pt>
                <c:pt idx="1695">
                  <c:v>-2.0063636097172699</c:v>
                </c:pt>
                <c:pt idx="1696">
                  <c:v>-1.71460228028534</c:v>
                </c:pt>
                <c:pt idx="1697">
                  <c:v>-1.43678430616842</c:v>
                </c:pt>
                <c:pt idx="1698">
                  <c:v>-1.1727886691356599</c:v>
                </c:pt>
                <c:pt idx="1699">
                  <c:v>-0.92255857792080798</c:v>
                </c:pt>
                <c:pt idx="1700">
                  <c:v>-0.68610212626838096</c:v>
                </c:pt>
                <c:pt idx="1701">
                  <c:v>-0.46348641359269899</c:v>
                </c:pt>
                <c:pt idx="1702">
                  <c:v>-0.25482514970359099</c:v>
                </c:pt>
                <c:pt idx="1703">
                  <c:v>-6.0260404104206799E-2</c:v>
                </c:pt>
                <c:pt idx="1704">
                  <c:v>0.120060280990495</c:v>
                </c:pt>
                <c:pt idx="1705">
                  <c:v>0.28600977381172499</c:v>
                </c:pt>
                <c:pt idx="1706">
                  <c:v>0.43750833048069898</c:v>
                </c:pt>
                <c:pt idx="1707">
                  <c:v>0.57454966015328401</c:v>
                </c:pt>
                <c:pt idx="1708">
                  <c:v>0.697224115001844</c:v>
                </c:pt>
                <c:pt idx="1709">
                  <c:v>0.80573722837513895</c:v>
                </c:pt>
                <c:pt idx="1710">
                  <c:v>0.90042213813168803</c:v>
                </c:pt>
                <c:pt idx="1711">
                  <c:v>0.98174483183947003</c:v>
                </c:pt>
                <c:pt idx="1712">
                  <c:v>1.0503015777704801</c:v>
                </c:pt>
                <c:pt idx="1713">
                  <c:v>1.1068083209080799</c:v>
                </c:pt>
                <c:pt idx="1714">
                  <c:v>1.15208222727306</c:v>
                </c:pt>
                <c:pt idx="1715">
                  <c:v>1.1870159798228199</c:v>
                </c:pt>
                <c:pt idx="1716">
                  <c:v>1.2125458912776801</c:v>
                </c:pt>
                <c:pt idx="1717">
                  <c:v>1.2296153898562501</c:v>
                </c:pt>
                <c:pt idx="1718">
                  <c:v>1.2391358551855001</c:v>
                </c:pt>
                <c:pt idx="1719">
                  <c:v>1.24194698290538</c:v>
                </c:pt>
                <c:pt idx="1720">
                  <c:v>1.2387787629057101</c:v>
                </c:pt>
                <c:pt idx="1721">
                  <c:v>1.23021684052617</c:v>
                </c:pt>
                <c:pt idx="1722">
                  <c:v>1.2166726279286</c:v>
                </c:pt>
                <c:pt idx="1723">
                  <c:v>1.19835913257919</c:v>
                </c:pt>
                <c:pt idx="1724">
                  <c:v>1.1752731038312201</c:v>
                </c:pt>
                <c:pt idx="1725">
                  <c:v>1.1471837821842901</c:v>
                </c:pt>
                <c:pt idx="1726">
                  <c:v>1.1136282792636301</c:v>
                </c:pt>
                <c:pt idx="1727">
                  <c:v>1.07391342179491</c:v>
                </c:pt>
                <c:pt idx="1728">
                  <c:v>1.0271237541977001</c:v>
                </c:pt>
                <c:pt idx="1729">
                  <c:v>0.97213530005888404</c:v>
                </c:pt>
                <c:pt idx="1730">
                  <c:v>0.90763461365443598</c:v>
                </c:pt>
                <c:pt idx="1731">
                  <c:v>0.83214258517822703</c:v>
                </c:pt>
                <c:pt idx="1732">
                  <c:v>0.74404237614539803</c:v>
                </c:pt>
                <c:pt idx="1733">
                  <c:v>0.64161074242097904</c:v>
                </c:pt>
                <c:pt idx="1734">
                  <c:v>0.52305185670466303</c:v>
                </c:pt>
                <c:pt idx="1735">
                  <c:v>0.38653260157224301</c:v>
                </c:pt>
                <c:pt idx="1736">
                  <c:v>0.23021821793462599</c:v>
                </c:pt>
                <c:pt idx="1737">
                  <c:v>5.2307198757277198E-2</c:v>
                </c:pt>
                <c:pt idx="1738">
                  <c:v>-0.14893558584901201</c:v>
                </c:pt>
                <c:pt idx="1739">
                  <c:v>-0.37514838532616401</c:v>
                </c:pt>
                <c:pt idx="1740">
                  <c:v>-0.627845341494914</c:v>
                </c:pt>
                <c:pt idx="1741">
                  <c:v>-0.90839296743551701</c:v>
                </c:pt>
                <c:pt idx="1742">
                  <c:v>-1.2179905185616999</c:v>
                </c:pt>
                <c:pt idx="1743">
                  <c:v>-1.55765419253339</c:v>
                </c:pt>
                <c:pt idx="1744">
                  <c:v>-1.92820486565602</c:v>
                </c:pt>
                <c:pt idx="1745">
                  <c:v>-2.3302588973649199</c:v>
                </c:pt>
                <c:pt idx="1746">
                  <c:v>-2.76422143786291</c:v>
                </c:pt>
                <c:pt idx="1747">
                  <c:v>-3.2302816649146799</c:v>
                </c:pt>
                <c:pt idx="1748">
                  <c:v>-3.7284094386912399</c:v>
                </c:pt>
                <c:pt idx="1749">
                  <c:v>-4.2583529697712503</c:v>
                </c:pt>
                <c:pt idx="1750">
                  <c:v>-4.8196372212144203</c:v>
                </c:pt>
                <c:pt idx="1751">
                  <c:v>-5.4115629037610198</c:v>
                </c:pt>
                <c:pt idx="1752">
                  <c:v>-6.0332060802663703</c:v>
                </c:pt>
                <c:pt idx="1753">
                  <c:v>-6.6834185771622598</c:v>
                </c:pt>
                <c:pt idx="1754">
                  <c:v>-7.3608295994248802</c:v>
                </c:pt>
                <c:pt idx="1755">
                  <c:v>-8.0638491405427892</c:v>
                </c:pt>
                <c:pt idx="1756">
                  <c:v>-8.7906739430482297</c:v>
                </c:pt>
                <c:pt idx="1757">
                  <c:v>-9.5392968701675702</c:v>
                </c:pt>
                <c:pt idx="1758">
                  <c:v>-10.307520572575299</c:v>
                </c:pt>
                <c:pt idx="1759">
                  <c:v>-11.0929762637588</c:v>
                </c:pt>
                <c:pt idx="1760">
                  <c:v>-11.893148247047399</c:v>
                </c:pt>
                <c:pt idx="1761">
                  <c:v>-12.7054045628251</c:v>
                </c:pt>
                <c:pt idx="1762">
                  <c:v>-13.527033751185501</c:v>
                </c:pt>
                <c:pt idx="1763">
                  <c:v>-14.3552872746842</c:v>
                </c:pt>
                <c:pt idx="1764">
                  <c:v>-15.187426647312799</c:v>
                </c:pt>
                <c:pt idx="1765">
                  <c:v>-16.020773800402001</c:v>
                </c:pt>
                <c:pt idx="1766">
                  <c:v>-16.8527627226274</c:v>
                </c:pt>
                <c:pt idx="1767">
                  <c:v>-17.6809899894712</c:v>
                </c:pt>
                <c:pt idx="1768">
                  <c:v>-18.503261497563201</c:v>
                </c:pt>
                <c:pt idx="1769">
                  <c:v>-19.3176325755825</c:v>
                </c:pt>
                <c:pt idx="1770">
                  <c:v>-20.122438678991099</c:v>
                </c:pt>
                <c:pt idx="1771">
                  <c:v>-20.916314138419001</c:v>
                </c:pt>
                <c:pt idx="1772">
                  <c:v>-21.698197006710199</c:v>
                </c:pt>
                <c:pt idx="1773">
                  <c:v>-22.467319002832699</c:v>
                </c:pt>
                <c:pt idx="1774">
                  <c:v>-23.223180836566101</c:v>
                </c:pt>
                <c:pt idx="1775">
                  <c:v>-23.965514604918301</c:v>
                </c:pt>
                <c:pt idx="1776">
                  <c:v>-24.694236130852001</c:v>
                </c:pt>
                <c:pt idx="1777">
                  <c:v>-25.409390748871701</c:v>
                </c:pt>
                <c:pt idx="1778">
                  <c:v>-26.111096073584701</c:v>
                </c:pt>
                <c:pt idx="1779">
                  <c:v>-26.7994849531227</c:v>
                </c:pt>
                <c:pt idx="1780">
                  <c:v>-27.474651404866599</c:v>
                </c:pt>
                <c:pt idx="1781">
                  <c:v>-28.1366019993491</c:v>
                </c:pt>
                <c:pt idx="1782">
                  <c:v>-28.785214897224702</c:v>
                </c:pt>
                <c:pt idx="1783">
                  <c:v>-29.420208504272399</c:v>
                </c:pt>
                <c:pt idx="1784">
                  <c:v>-30.0411214394911</c:v>
                </c:pt>
                <c:pt idx="1785">
                  <c:v>-30.647305167043299</c:v>
                </c:pt>
                <c:pt idx="1786">
                  <c:v>-31.237930194070401</c:v>
                </c:pt>
                <c:pt idx="1787">
                  <c:v>-31.812006168150301</c:v>
                </c:pt>
                <c:pt idx="1788">
                  <c:v>-32.368415514669401</c:v>
                </c:pt>
                <c:pt idx="1789">
                  <c:v>-32.905959439893898</c:v>
                </c:pt>
                <c:pt idx="1790">
                  <c:v>-33.423414208164097</c:v>
                </c:pt>
                <c:pt idx="1791">
                  <c:v>-33.919594621369697</c:v>
                </c:pt>
                <c:pt idx="1792">
                  <c:v>-34.393420684320702</c:v>
                </c:pt>
                <c:pt idx="1793">
                  <c:v>-34.843982740116502</c:v>
                </c:pt>
                <c:pt idx="1794">
                  <c:v>-35.270600178002098</c:v>
                </c:pt>
                <c:pt idx="1795">
                  <c:v>-35.672869294390601</c:v>
                </c:pt>
                <c:pt idx="1796">
                  <c:v>-36.050696894466597</c:v>
                </c:pt>
                <c:pt idx="1797">
                  <c:v>-36.404317453543797</c:v>
                </c:pt>
                <c:pt idx="1798">
                  <c:v>-36.734292859567297</c:v>
                </c:pt>
                <c:pt idx="1799">
                  <c:v>-37.0414948413313</c:v>
                </c:pt>
                <c:pt idx="1800">
                  <c:v>-37.327071189104402</c:v>
                </c:pt>
                <c:pt idx="1801">
                  <c:v>-37.592397855048603</c:v>
                </c:pt>
                <c:pt idx="1802">
                  <c:v>-37.839019983936502</c:v>
                </c:pt>
                <c:pt idx="1803">
                  <c:v>-38.068585791154597</c:v>
                </c:pt>
                <c:pt idx="1804">
                  <c:v>-38.282777798889903</c:v>
                </c:pt>
                <c:pt idx="1805">
                  <c:v>-38.483246038641198</c:v>
                </c:pt>
                <c:pt idx="1806">
                  <c:v>-38.671547324659798</c:v>
                </c:pt>
                <c:pt idx="1807">
                  <c:v>-38.849093732447898</c:v>
                </c:pt>
                <c:pt idx="1808">
                  <c:v>-39.017112239945597</c:v>
                </c:pt>
                <c:pt idx="1809">
                  <c:v>-39.176616314642203</c:v>
                </c:pt>
                <c:pt idx="1810">
                  <c:v>-39.328389192921897</c:v>
                </c:pt>
                <c:pt idx="1811">
                  <c:v>-39.472977818804402</c:v>
                </c:pt>
                <c:pt idx="1812">
                  <c:v>-39.610695958696297</c:v>
                </c:pt>
                <c:pt idx="1813">
                  <c:v>-39.741634845918398</c:v>
                </c:pt>
                <c:pt idx="1814">
                  <c:v>-39.865679722071597</c:v>
                </c:pt>
                <c:pt idx="1815">
                  <c:v>-39.982530741440897</c:v>
                </c:pt>
                <c:pt idx="1816">
                  <c:v>-40.0917268496774</c:v>
                </c:pt>
                <c:pt idx="1817">
                  <c:v>-40.192671427288097</c:v>
                </c:pt>
                <c:pt idx="1818">
                  <c:v>-40.2846587046906</c:v>
                </c:pt>
                <c:pt idx="1819">
                  <c:v>-40.366900215263499</c:v>
                </c:pt>
                <c:pt idx="1820">
                  <c:v>-40.4385508385744</c:v>
                </c:pt>
                <c:pt idx="1821">
                  <c:v>-40.498734242515603</c:v>
                </c:pt>
                <c:pt idx="1822">
                  <c:v>-40.546567696975899</c:v>
                </c:pt>
                <c:pt idx="1823">
                  <c:v>-40.581186274371802</c:v>
                </c:pt>
                <c:pt idx="1824">
                  <c:v>-40.601766389339602</c:v>
                </c:pt>
                <c:pt idx="1825">
                  <c:v>-40.607548496986702</c:v>
                </c:pt>
                <c:pt idx="1826">
                  <c:v>-40.597858600548498</c:v>
                </c:pt>
                <c:pt idx="1827">
                  <c:v>-40.572128045288203</c:v>
                </c:pt>
                <c:pt idx="1828">
                  <c:v>-40.529910926370597</c:v>
                </c:pt>
                <c:pt idx="1829">
                  <c:v>-40.470898340453601</c:v>
                </c:pt>
                <c:pt idx="1830">
                  <c:v>-40.394928678279697</c:v>
                </c:pt>
                <c:pt idx="1831">
                  <c:v>-40.301993191852603</c:v>
                </c:pt>
                <c:pt idx="1832">
                  <c:v>-40.192236173317198</c:v>
                </c:pt>
                <c:pt idx="1833">
                  <c:v>-40.065949248208398</c:v>
                </c:pt>
                <c:pt idx="1834">
                  <c:v>-39.9235595032983</c:v>
                </c:pt>
                <c:pt idx="1835">
                  <c:v>-39.765611432343199</c:v>
                </c:pt>
                <c:pt idx="1836">
                  <c:v>-39.592742996064203</c:v>
                </c:pt>
                <c:pt idx="1837">
                  <c:v>-39.405656450542502</c:v>
                </c:pt>
                <c:pt idx="1838">
                  <c:v>-39.205084953077403</c:v>
                </c:pt>
                <c:pt idx="1839">
                  <c:v>-38.991756230355101</c:v>
                </c:pt>
                <c:pt idx="1840">
                  <c:v>-38.766354744704401</c:v>
                </c:pt>
                <c:pt idx="1841">
                  <c:v>-38.529483828630497</c:v>
                </c:pt>
                <c:pt idx="1842">
                  <c:v>-38.281629206760599</c:v>
                </c:pt>
                <c:pt idx="1843">
                  <c:v>-38.023125212867797</c:v>
                </c:pt>
                <c:pt idx="1844">
                  <c:v>-37.754124856747801</c:v>
                </c:pt>
                <c:pt idx="1845">
                  <c:v>-37.474574718989601</c:v>
                </c:pt>
                <c:pt idx="1846">
                  <c:v>-37.184195466430999</c:v>
                </c:pt>
                <c:pt idx="1847">
                  <c:v>-36.882468600081801</c:v>
                </c:pt>
                <c:pt idx="1848">
                  <c:v>-36.568629880658399</c:v>
                </c:pt>
                <c:pt idx="1849">
                  <c:v>-36.2416697293692</c:v>
                </c:pt>
                <c:pt idx="1850">
                  <c:v>-35.900340770357701</c:v>
                </c:pt>
                <c:pt idx="1851">
                  <c:v>-35.543172556903798</c:v>
                </c:pt>
                <c:pt idx="1852">
                  <c:v>-35.168493393920699</c:v>
                </c:pt>
                <c:pt idx="1853">
                  <c:v>-34.774459028859603</c:v>
                </c:pt>
                <c:pt idx="1854">
                  <c:v>-34.359087845751802</c:v>
                </c:pt>
                <c:pt idx="1855">
                  <c:v>-33.920302089609898</c:v>
                </c:pt>
                <c:pt idx="1856">
                  <c:v>-33.455974576458203</c:v>
                </c:pt>
                <c:pt idx="1857">
                  <c:v>-32.963980268635503</c:v>
                </c:pt>
                <c:pt idx="1858">
                  <c:v>-32.442251946382903</c:v>
                </c:pt>
                <c:pt idx="1859">
                  <c:v>-31.8888389266601</c:v>
                </c:pt>
                <c:pt idx="1860">
                  <c:v>-31.301967375928601</c:v>
                </c:pt>
                <c:pt idx="1861">
                  <c:v>-30.680100345473999</c:v>
                </c:pt>
                <c:pt idx="1862">
                  <c:v>-30.021995388746799</c:v>
                </c:pt>
                <c:pt idx="1863">
                  <c:v>-29.326757590740701</c:v>
                </c:pt>
                <c:pt idx="1864">
                  <c:v>-28.593886004787699</c:v>
                </c:pt>
                <c:pt idx="1865">
                  <c:v>-27.823311743642801</c:v>
                </c:pt>
                <c:pt idx="1866">
                  <c:v>-27.015426238641201</c:v>
                </c:pt>
                <c:pt idx="1867">
                  <c:v>-26.171098455843602</c:v>
                </c:pt>
                <c:pt idx="1868">
                  <c:v>-25.2916801675138</c:v>
                </c:pt>
                <c:pt idx="1869">
                  <c:v>-24.378998752462898</c:v>
                </c:pt>
                <c:pt idx="1870">
                  <c:v>-23.435337460271398</c:v>
                </c:pt>
                <c:pt idx="1871">
                  <c:v>-22.463403606784698</c:v>
                </c:pt>
                <c:pt idx="1872">
                  <c:v>-21.466285691532999</c:v>
                </c:pt>
                <c:pt idx="1873">
                  <c:v>-20.4474008231299</c:v>
                </c:pt>
                <c:pt idx="1874">
                  <c:v>-19.410434048597899</c:v>
                </c:pt>
                <c:pt idx="1875">
                  <c:v>-18.359271268098801</c:v>
                </c:pt>
                <c:pt idx="1876">
                  <c:v>-17.297927483712801</c:v>
                </c:pt>
                <c:pt idx="1877">
                  <c:v>-16.230472227380499</c:v>
                </c:pt>
                <c:pt idx="1878">
                  <c:v>-15.160954119964799</c:v>
                </c:pt>
                <c:pt idx="1879">
                  <c:v>-14.0933265964974</c:v>
                </c:pt>
                <c:pt idx="1880">
                  <c:v>-13.031376870639599</c:v>
                </c:pt>
                <c:pt idx="1881">
                  <c:v>-11.9786601927027</c:v>
                </c:pt>
                <c:pt idx="1882">
                  <c:v>-10.9384413717915</c:v>
                </c:pt>
                <c:pt idx="1883">
                  <c:v>-9.9136453753549798</c:v>
                </c:pt>
                <c:pt idx="1884">
                  <c:v>-8.9068185803169104</c:v>
                </c:pt>
                <c:pt idx="1885">
                  <c:v>-7.9201019236720196</c:v>
                </c:pt>
                <c:pt idx="1886">
                  <c:v>-6.9552167886310503</c:v>
                </c:pt>
                <c:pt idx="1887">
                  <c:v>-6.0134639821413796</c:v>
                </c:pt>
                <c:pt idx="1888">
                  <c:v>-5.0957356543086298</c:v>
                </c:pt>
                <c:pt idx="1889">
                  <c:v>-4.2025395383185096</c:v>
                </c:pt>
                <c:pt idx="1890">
                  <c:v>-3.3340344833267102</c:v>
                </c:pt>
                <c:pt idx="1891">
                  <c:v>-2.49007589211514</c:v>
                </c:pt>
                <c:pt idx="1892">
                  <c:v>-1.6702693063212899</c:v>
                </c:pt>
                <c:pt idx="1893">
                  <c:v>-0.87402996083177098</c:v>
                </c:pt>
                <c:pt idx="1894">
                  <c:v>-0.100645671624016</c:v>
                </c:pt>
                <c:pt idx="1895">
                  <c:v>0.65065995449108005</c:v>
                </c:pt>
                <c:pt idx="1896">
                  <c:v>1.3806671223728899</c:v>
                </c:pt>
                <c:pt idx="1897">
                  <c:v>2.0901052002890701</c:v>
                </c:pt>
                <c:pt idx="1898">
                  <c:v>2.7796063588717699</c:v>
                </c:pt>
                <c:pt idx="1899">
                  <c:v>3.44966957730679</c:v>
                </c:pt>
                <c:pt idx="1900">
                  <c:v>4.1006365611821103</c:v>
                </c:pt>
                <c:pt idx="1901">
                  <c:v>4.7326803928576098</c:v>
                </c:pt>
                <c:pt idx="1902">
                  <c:v>5.3458068247931401</c:v>
                </c:pt>
                <c:pt idx="1903">
                  <c:v>5.93986718952742</c:v>
                </c:pt>
                <c:pt idx="1904">
                  <c:v>6.5145811441043699</c:v>
                </c:pt>
                <c:pt idx="1905">
                  <c:v>7.0695670173495904</c:v>
                </c:pt>
                <c:pt idx="1906">
                  <c:v>7.6043773620182398</c:v>
                </c:pt>
                <c:pt idx="1907">
                  <c:v>8.1185373061688697</c:v>
                </c:pt>
                <c:pt idx="1908">
                  <c:v>8.6115833513941098</c:v>
                </c:pt>
                <c:pt idx="1909">
                  <c:v>9.0831003631359302</c:v>
                </c:pt>
                <c:pt idx="1910">
                  <c:v>9.5327546572485193</c:v>
                </c:pt>
                <c:pt idx="1911">
                  <c:v>9.9603213206169894</c:v>
                </c:pt>
                <c:pt idx="1912">
                  <c:v>10.365704226975801</c:v>
                </c:pt>
                <c:pt idx="1913">
                  <c:v>10.748947632723199</c:v>
                </c:pt>
                <c:pt idx="1914">
                  <c:v>11.1102387460404</c:v>
                </c:pt>
                <c:pt idx="1915">
                  <c:v>11.449901221531499</c:v>
                </c:pt>
                <c:pt idx="1916">
                  <c:v>11.7683801263346</c:v>
                </c:pt>
                <c:pt idx="1917">
                  <c:v>12.0662195531495</c:v>
                </c:pt>
                <c:pt idx="1918">
                  <c:v>12.344034671185</c:v>
                </c:pt>
                <c:pt idx="1919">
                  <c:v>12.602480484458001</c:v>
                </c:pt>
                <c:pt idx="1920">
                  <c:v>12.842219795635801</c:v>
                </c:pt>
                <c:pt idx="1921">
                  <c:v>13.0638928291716</c:v>
                </c:pt>
                <c:pt idx="1922">
                  <c:v>13.2680906992834</c:v>
                </c:pt>
                <c:pt idx="1923">
                  <c:v>13.455334484305601</c:v>
                </c:pt>
                <c:pt idx="1924">
                  <c:v>13.626061146813299</c:v>
                </c:pt>
                <c:pt idx="1925">
                  <c:v>13.780616967222301</c:v>
                </c:pt>
                <c:pt idx="1926">
                  <c:v>13.9192585924055</c:v>
                </c:pt>
                <c:pt idx="1927">
                  <c:v>14.0421612991665</c:v>
                </c:pt>
                <c:pt idx="1928">
                  <c:v>14.1494336557636</c:v>
                </c:pt>
                <c:pt idx="1929">
                  <c:v>14.241137394663699</c:v>
                </c:pt>
                <c:pt idx="1930">
                  <c:v>14.3173109525724</c:v>
                </c:pt>
                <c:pt idx="1931">
                  <c:v>14.3779948302936</c:v>
                </c:pt>
                <c:pt idx="1932">
                  <c:v>14.423256760623801</c:v>
                </c:pt>
                <c:pt idx="1933">
                  <c:v>14.453214698347599</c:v>
                </c:pt>
                <c:pt idx="1934">
                  <c:v>14.4680558531415</c:v>
                </c:pt>
                <c:pt idx="1935">
                  <c:v>14.468050330320599</c:v>
                </c:pt>
                <c:pt idx="1936">
                  <c:v>14.4535583807034</c:v>
                </c:pt>
                <c:pt idx="1937">
                  <c:v>14.425030766570201</c:v>
                </c:pt>
                <c:pt idx="1938">
                  <c:v>14.383002326159399</c:v>
                </c:pt>
                <c:pt idx="1939">
                  <c:v>14.328079443296501</c:v>
                </c:pt>
                <c:pt idx="1940">
                  <c:v>14.260922695472001</c:v>
                </c:pt>
                <c:pt idx="1941">
                  <c:v>14.182226288730099</c:v>
                </c:pt>
                <c:pt idx="1942">
                  <c:v>14.092695881419299</c:v>
                </c:pt>
                <c:pt idx="1943">
                  <c:v>13.9930261090926</c:v>
                </c:pt>
                <c:pt idx="1944">
                  <c:v>13.8838787176692</c:v>
                </c:pt>
                <c:pt idx="1945">
                  <c:v>13.765861841867901</c:v>
                </c:pt>
                <c:pt idx="1946">
                  <c:v>13.6395106997218</c:v>
                </c:pt>
                <c:pt idx="1947">
                  <c:v>13.505269804341999</c:v>
                </c:pt>
                <c:pt idx="1948">
                  <c:v>13.3634766841523</c:v>
                </c:pt>
                <c:pt idx="1949">
                  <c:v>13.214347042006599</c:v>
                </c:pt>
                <c:pt idx="1950">
                  <c:v>13.0579612894302</c:v>
                </c:pt>
                <c:pt idx="1951">
                  <c:v>12.894252464075899</c:v>
                </c:pt>
                <c:pt idx="1952">
                  <c:v>12.722995641580299</c:v>
                </c:pt>
                <c:pt idx="1953">
                  <c:v>12.5437990493503</c:v>
                </c:pt>
                <c:pt idx="1954">
                  <c:v>12.356097165765499</c:v>
                </c:pt>
                <c:pt idx="1955">
                  <c:v>12.159146148408</c:v>
                </c:pt>
                <c:pt idx="1956">
                  <c:v>11.952021976146</c:v>
                </c:pt>
                <c:pt idx="1957">
                  <c:v>11.7336216961681</c:v>
                </c:pt>
                <c:pt idx="1958">
                  <c:v>11.5026681355183</c:v>
                </c:pt>
                <c:pt idx="1959">
                  <c:v>11.2577183892507</c:v>
                </c:pt>
                <c:pt idx="1960">
                  <c:v>10.9971763550856</c:v>
                </c:pt>
                <c:pt idx="1961">
                  <c:v>10.719309542169601</c:v>
                </c:pt>
                <c:pt idx="1962">
                  <c:v>10.4222703097311</c:v>
                </c:pt>
                <c:pt idx="1963">
                  <c:v>10.1041215542107</c:v>
                </c:pt>
                <c:pt idx="1964">
                  <c:v>9.7628666385152894</c:v>
                </c:pt>
                <c:pt idx="1965">
                  <c:v>9.3964830401535799</c:v>
                </c:pt>
                <c:pt idx="1966">
                  <c:v>9.0029587858331208</c:v>
                </c:pt>
                <c:pt idx="1967">
                  <c:v>8.5803302652374391</c:v>
                </c:pt>
                <c:pt idx="1968">
                  <c:v>8.12671960827549</c:v>
                </c:pt>
                <c:pt idx="1969">
                  <c:v>7.6403696949003503</c:v>
                </c:pt>
                <c:pt idx="1970">
                  <c:v>7.1196751776394498</c:v>
                </c:pt>
                <c:pt idx="1971">
                  <c:v>6.5632085276162702</c:v>
                </c:pt>
                <c:pt idx="1972">
                  <c:v>5.9697408237660303</c:v>
                </c:pt>
                <c:pt idx="1973">
                  <c:v>5.3382576126878103</c:v>
                </c:pt>
                <c:pt idx="1974">
                  <c:v>4.6679706105663996</c:v>
                </c:pt>
                <c:pt idx="1975">
                  <c:v>3.9583262946406399</c:v>
                </c:pt>
                <c:pt idx="1976">
                  <c:v>3.2090125478799401</c:v>
                </c:pt>
                <c:pt idx="1977">
                  <c:v>2.41996448952625</c:v>
                </c:pt>
                <c:pt idx="1978">
                  <c:v>1.59137046543003</c:v>
                </c:pt>
                <c:pt idx="1979">
                  <c:v>0.72367890936534596</c:v>
                </c:pt>
                <c:pt idx="1980">
                  <c:v>-0.18239355890985301</c:v>
                </c:pt>
                <c:pt idx="1981">
                  <c:v>-1.12585284372155</c:v>
                </c:pt>
                <c:pt idx="1982">
                  <c:v>-2.1054173869180302</c:v>
                </c:pt>
                <c:pt idx="1983">
                  <c:v>-3.1195084210813602</c:v>
                </c:pt>
                <c:pt idx="1984">
                  <c:v>-4.1662417639226899</c:v>
                </c:pt>
                <c:pt idx="1985">
                  <c:v>-5.2434226884035899</c:v>
                </c:pt>
                <c:pt idx="1986">
                  <c:v>-6.3485454824636296</c:v>
                </c:pt>
                <c:pt idx="1987">
                  <c:v>-7.4787992444821603</c:v>
                </c:pt>
                <c:pt idx="1988">
                  <c:v>-8.6310812629981601</c:v>
                </c:pt>
                <c:pt idx="1989">
                  <c:v>-9.8020190203442308</c:v>
                </c:pt>
                <c:pt idx="1990">
                  <c:v>-10.9880014617335</c:v>
                </c:pt>
                <c:pt idx="1991">
                  <c:v>-12.185219712922899</c:v>
                </c:pt>
                <c:pt idx="1992">
                  <c:v>-13.389716940561501</c:v>
                </c:pt>
                <c:pt idx="1993">
                  <c:v>-14.5974465417543</c:v>
                </c:pt>
                <c:pt idx="1994">
                  <c:v>-15.8043373054897</c:v>
                </c:pt>
                <c:pt idx="1995">
                  <c:v>-17.006363580842301</c:v>
                </c:pt>
                <c:pt idx="1996">
                  <c:v>-18.199617828364399</c:v>
                </c:pt>
                <c:pt idx="1997">
                  <c:v>-19.380382308564698</c:v>
                </c:pt>
                <c:pt idx="1998">
                  <c:v>-20.5451961977178</c:v>
                </c:pt>
                <c:pt idx="1999">
                  <c:v>-21.690914217031299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230560"/>
        <c:axId val="1103227816"/>
      </c:lineChart>
      <c:lineChart>
        <c:grouping val="standard"/>
        <c:varyColors val="0"/>
        <c:ser>
          <c:idx val="1"/>
          <c:order val="1"/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Sheet1!$C$1:$C$2000</c:f>
              <c:numCache>
                <c:formatCode>General</c:formatCode>
                <c:ptCount val="2000"/>
                <c:pt idx="0">
                  <c:v>3.75483246065276E-2</c:v>
                </c:pt>
                <c:pt idx="1">
                  <c:v>3.51154066878561E-2</c:v>
                </c:pt>
                <c:pt idx="2">
                  <c:v>3.2291303397302698E-2</c:v>
                </c:pt>
                <c:pt idx="3">
                  <c:v>2.9115923738670401E-2</c:v>
                </c:pt>
                <c:pt idx="4">
                  <c:v>2.5636907347793801E-2</c:v>
                </c:pt>
                <c:pt idx="5">
                  <c:v>2.1908079639771899E-2</c:v>
                </c:pt>
                <c:pt idx="6">
                  <c:v>1.7987872713501201E-2</c:v>
                </c:pt>
                <c:pt idx="7">
                  <c:v>1.39377392675222E-2</c:v>
                </c:pt>
                <c:pt idx="8">
                  <c:v>9.8205907203361403E-3</c:v>
                </c:pt>
                <c:pt idx="9">
                  <c:v>5.6993063130885702E-3</c:v>
                </c:pt>
                <c:pt idx="10">
                  <c:v>1.6353604146317499E-3</c:v>
                </c:pt>
                <c:pt idx="11">
                  <c:v>-2.3124001923839899E-3</c:v>
                </c:pt>
                <c:pt idx="12">
                  <c:v>-6.0888164301093903E-3</c:v>
                </c:pt>
                <c:pt idx="13">
                  <c:v>-9.6433173679031405E-3</c:v>
                </c:pt>
                <c:pt idx="14">
                  <c:v>-1.2930677479531E-2</c:v>
                </c:pt>
                <c:pt idx="15">
                  <c:v>-1.5911660085453899E-2</c:v>
                </c:pt>
                <c:pt idx="16">
                  <c:v>-1.8553582684836201E-2</c:v>
                </c:pt>
                <c:pt idx="17">
                  <c:v>-2.0830833220605499E-2</c:v>
                </c:pt>
                <c:pt idx="18">
                  <c:v>-2.2725348442677699E-2</c:v>
                </c:pt>
                <c:pt idx="19">
                  <c:v>-2.4227044811071099E-2</c:v>
                </c:pt>
                <c:pt idx="20">
                  <c:v>-2.5334175668291398E-2</c:v>
                </c:pt>
                <c:pt idx="21">
                  <c:v>-2.60535768285379E-2</c:v>
                </c:pt>
                <c:pt idx="22">
                  <c:v>-2.6400753854840499E-2</c:v>
                </c:pt>
                <c:pt idx="23">
                  <c:v>-2.63997564286838E-2</c:v>
                </c:pt>
                <c:pt idx="24">
                  <c:v>-2.6082779867376601E-2</c:v>
                </c:pt>
                <c:pt idx="25">
                  <c:v>-2.54894361547011E-2</c:v>
                </c:pt>
                <c:pt idx="26">
                  <c:v>-2.4665653872395901E-2</c:v>
                </c:pt>
                <c:pt idx="27">
                  <c:v>-2.3662201671789299E-2</c:v>
                </c:pt>
                <c:pt idx="28">
                  <c:v>-2.25328768729849E-2</c:v>
                </c:pt>
                <c:pt idx="29">
                  <c:v>-2.13324429935433E-2</c:v>
                </c:pt>
                <c:pt idx="30">
                  <c:v>-2.0114422056715299E-2</c:v>
                </c:pt>
                <c:pt idx="31">
                  <c:v>-1.8928849601649301E-2</c:v>
                </c:pt>
                <c:pt idx="32">
                  <c:v>-1.7820102121894402E-2</c:v>
                </c:pt>
                <c:pt idx="33">
                  <c:v>-1.68249308203254E-2</c:v>
                </c:pt>
                <c:pt idx="34">
                  <c:v>-1.5970875405778399E-2</c:v>
                </c:pt>
                <c:pt idx="35">
                  <c:v>-1.5275239409160901E-2</c:v>
                </c:pt>
                <c:pt idx="36">
                  <c:v>-1.47447513108991E-2</c:v>
                </c:pt>
                <c:pt idx="37">
                  <c:v>-1.43759594375545E-2</c:v>
                </c:pt>
                <c:pt idx="38">
                  <c:v>-1.41563698185432E-2</c:v>
                </c:pt>
                <c:pt idx="39">
                  <c:v>-1.40662858663254E-2</c:v>
                </c:pt>
                <c:pt idx="40">
                  <c:v>-1.40811700224841E-2</c:v>
                </c:pt>
                <c:pt idx="41">
                  <c:v>-1.41741880311876E-2</c:v>
                </c:pt>
                <c:pt idx="42">
                  <c:v>-1.4318568095011299E-2</c:v>
                </c:pt>
                <c:pt idx="43">
                  <c:v>-1.4489534734364099E-2</c:v>
                </c:pt>
                <c:pt idx="44">
                  <c:v>-1.4665738726454601E-2</c:v>
                </c:pt>
                <c:pt idx="45">
                  <c:v>-1.4830196770159201E-2</c:v>
                </c:pt>
                <c:pt idx="46">
                  <c:v>-1.4970781883303801E-2</c:v>
                </c:pt>
                <c:pt idx="47">
                  <c:v>-1.50803182271315E-2</c:v>
                </c:pt>
                <c:pt idx="48">
                  <c:v>-1.5156346862697E-2</c:v>
                </c:pt>
                <c:pt idx="49">
                  <c:v>-1.52006223098469E-2</c:v>
                </c:pt>
                <c:pt idx="50">
                  <c:v>-1.52183744025249E-2</c:v>
                </c:pt>
                <c:pt idx="51">
                  <c:v>-1.52173610033139E-2</c:v>
                </c:pt>
                <c:pt idx="52">
                  <c:v>-1.5206764990765001E-2</c:v>
                </c:pt>
                <c:pt idx="53">
                  <c:v>-1.51960275018344E-2</c:v>
                </c:pt>
                <c:pt idx="54">
                  <c:v>-1.51937203612931E-2</c:v>
                </c:pt>
                <c:pt idx="55">
                  <c:v>-1.5206536149807E-2</c:v>
                </c:pt>
                <c:pt idx="56">
                  <c:v>-1.5238440898508201E-2</c:v>
                </c:pt>
                <c:pt idx="57">
                  <c:v>-1.52900289292002E-2</c:v>
                </c:pt>
                <c:pt idx="58">
                  <c:v>-1.53581496621515E-2</c:v>
                </c:pt>
                <c:pt idx="59">
                  <c:v>-1.54358996274317E-2</c:v>
                </c:pt>
                <c:pt idx="60">
                  <c:v>-1.5513041590851101E-2</c:v>
                </c:pt>
                <c:pt idx="61">
                  <c:v>-1.5576834820421E-2</c:v>
                </c:pt>
                <c:pt idx="62">
                  <c:v>-1.5613186222459699E-2</c:v>
                </c:pt>
                <c:pt idx="63">
                  <c:v>-1.5607993383237401E-2</c:v>
                </c:pt>
                <c:pt idx="64">
                  <c:v>-1.5548542769529E-2</c:v>
                </c:pt>
                <c:pt idx="65">
                  <c:v>-1.54248333000885E-2</c:v>
                </c:pt>
                <c:pt idx="66">
                  <c:v>-1.5230710294248301E-2</c:v>
                </c:pt>
                <c:pt idx="67">
                  <c:v>-1.4964720180793201E-2</c:v>
                </c:pt>
                <c:pt idx="68">
                  <c:v>-1.46306338367648E-2</c:v>
                </c:pt>
                <c:pt idx="69">
                  <c:v>-1.4237625337831799E-2</c:v>
                </c:pt>
                <c:pt idx="70">
                  <c:v>-1.3800114084355299E-2</c:v>
                </c:pt>
                <c:pt idx="71">
                  <c:v>-1.33372738514275E-2</c:v>
                </c:pt>
                <c:pt idx="72">
                  <c:v>-1.28721946212902E-2</c:v>
                </c:pt>
                <c:pt idx="73">
                  <c:v>-1.2430672885695399E-2</c:v>
                </c:pt>
                <c:pt idx="74">
                  <c:v>-1.2039629686861101E-2</c:v>
                </c:pt>
                <c:pt idx="75">
                  <c:v>-1.1725239258156101E-2</c:v>
                </c:pt>
                <c:pt idx="76">
                  <c:v>-1.15109726671469E-2</c:v>
                </c:pt>
                <c:pt idx="77">
                  <c:v>-1.14158289305945E-2</c:v>
                </c:pt>
                <c:pt idx="78">
                  <c:v>-1.1452973554283499E-2</c:v>
                </c:pt>
                <c:pt idx="79">
                  <c:v>-1.16288781556584E-2</c:v>
                </c:pt>
                <c:pt idx="80">
                  <c:v>-1.1942953781659301E-2</c:v>
                </c:pt>
                <c:pt idx="81">
                  <c:v>-1.23876339337385E-2</c:v>
                </c:pt>
                <c:pt idx="82">
                  <c:v>-1.29488620751603E-2</c:v>
                </c:pt>
                <c:pt idx="83">
                  <c:v>-1.36069342003799E-2</c:v>
                </c:pt>
                <c:pt idx="84">
                  <c:v>-1.43376281481556E-2</c:v>
                </c:pt>
                <c:pt idx="85">
                  <c:v>-1.5113532919924601E-2</c:v>
                </c:pt>
                <c:pt idx="86">
                  <c:v>-1.5905492350893901E-2</c:v>
                </c:pt>
                <c:pt idx="87">
                  <c:v>-1.6684096066234399E-2</c:v>
                </c:pt>
                <c:pt idx="88">
                  <c:v>-1.7421169160148499E-2</c:v>
                </c:pt>
                <c:pt idx="89">
                  <c:v>-1.8091219583405399E-2</c:v>
                </c:pt>
                <c:pt idx="90">
                  <c:v>-1.8672797024627801E-2</c:v>
                </c:pt>
                <c:pt idx="91">
                  <c:v>-1.9149700709348801E-2</c:v>
                </c:pt>
                <c:pt idx="92">
                  <c:v>-1.95119586079107E-2</c:v>
                </c:pt>
                <c:pt idx="93">
                  <c:v>-1.97565075062173E-2</c:v>
                </c:pt>
                <c:pt idx="94">
                  <c:v>-1.9887535282394501E-2</c:v>
                </c:pt>
                <c:pt idx="95">
                  <c:v>-1.9916481151550501E-2</c:v>
                </c:pt>
                <c:pt idx="96">
                  <c:v>-1.9861706466151399E-2</c:v>
                </c:pt>
                <c:pt idx="97">
                  <c:v>-1.9747851633445501E-2</c:v>
                </c:pt>
                <c:pt idx="98">
                  <c:v>-1.9604896456821501E-2</c:v>
                </c:pt>
                <c:pt idx="99">
                  <c:v>-1.94669429064778E-2</c:v>
                </c:pt>
                <c:pt idx="100">
                  <c:v>-1.9370737803375001E-2</c:v>
                </c:pt>
                <c:pt idx="101">
                  <c:v>-1.9353953612474099E-2</c:v>
                </c:pt>
                <c:pt idx="102">
                  <c:v>-1.94532551265965E-2</c:v>
                </c:pt>
                <c:pt idx="103">
                  <c:v>-1.9702196272672699E-2</c:v>
                </c:pt>
                <c:pt idx="104">
                  <c:v>-2.01290111088002E-2</c:v>
                </c:pt>
                <c:pt idx="105">
                  <c:v>-2.0754389150371401E-2</c:v>
                </c:pt>
                <c:pt idx="106">
                  <c:v>-2.1589358959935599E-2</c:v>
                </c:pt>
                <c:pt idx="107">
                  <c:v>-2.26334358085334E-2</c:v>
                </c:pt>
                <c:pt idx="108">
                  <c:v>-2.3873204439993599E-2</c:v>
                </c:pt>
                <c:pt idx="109">
                  <c:v>-2.5281501923218E-2</c:v>
                </c:pt>
                <c:pt idx="110">
                  <c:v>-2.6817347140960301E-2</c:v>
                </c:pt>
                <c:pt idx="111">
                  <c:v>-2.8426741903089699E-2</c:v>
                </c:pt>
                <c:pt idx="112">
                  <c:v>-3.00444338003127E-2</c:v>
                </c:pt>
                <c:pt idx="113">
                  <c:v>-3.1596642281041198E-2</c:v>
                </c:pt>
                <c:pt idx="114">
                  <c:v>-3.3004574221838098E-2</c:v>
                </c:pt>
                <c:pt idx="115">
                  <c:v>-3.4188351143515899E-2</c:v>
                </c:pt>
                <c:pt idx="116">
                  <c:v>-3.5070881515966601E-2</c:v>
                </c:pt>
                <c:pt idx="117">
                  <c:v>-3.5581315483013097E-2</c:v>
                </c:pt>
                <c:pt idx="118">
                  <c:v>-3.5657924226390601E-2</c:v>
                </c:pt>
                <c:pt idx="119">
                  <c:v>-3.5250402320007999E-2</c:v>
                </c:pt>
                <c:pt idx="120">
                  <c:v>-3.4321643836663397E-2</c:v>
                </c:pt>
                <c:pt idx="121">
                  <c:v>-3.2849033973727099E-2</c:v>
                </c:pt>
                <c:pt idx="122">
                  <c:v>-3.0825282236903302E-2</c:v>
                </c:pt>
                <c:pt idx="123">
                  <c:v>-2.8258820383838801E-2</c:v>
                </c:pt>
                <c:pt idx="124">
                  <c:v>-2.5173788962243201E-2</c:v>
                </c:pt>
                <c:pt idx="125">
                  <c:v>-2.1609628714477601E-2</c:v>
                </c:pt>
                <c:pt idx="126">
                  <c:v>-1.7620281065007699E-2</c:v>
                </c:pt>
                <c:pt idx="127">
                  <c:v>-1.32729984128828E-2</c:v>
                </c:pt>
                <c:pt idx="128">
                  <c:v>-8.6467756193195893E-3</c:v>
                </c:pt>
                <c:pt idx="129">
                  <c:v>-3.8304282368501999E-3</c:v>
                </c:pt>
                <c:pt idx="130">
                  <c:v>1.0796592949367E-3</c:v>
                </c:pt>
                <c:pt idx="131">
                  <c:v>5.9821190648703402E-3</c:v>
                </c:pt>
                <c:pt idx="132">
                  <c:v>1.07735531963149E-2</c:v>
                </c:pt>
                <c:pt idx="133">
                  <c:v>1.5351884650265799E-2</c:v>
                </c:pt>
                <c:pt idx="134">
                  <c:v>1.9620055656130099E-2</c:v>
                </c:pt>
                <c:pt idx="135">
                  <c:v>2.3489866174796401E-2</c:v>
                </c:pt>
                <c:pt idx="136">
                  <c:v>2.6885574783278798E-2</c:v>
                </c:pt>
                <c:pt idx="137">
                  <c:v>2.9746828955953E-2</c:v>
                </c:pt>
                <c:pt idx="138">
                  <c:v>3.20306177073846E-2</c:v>
                </c:pt>
                <c:pt idx="139">
                  <c:v>3.3712165073961999E-2</c:v>
                </c:pt>
                <c:pt idx="140">
                  <c:v>3.47848662831289E-2</c:v>
                </c:pt>
                <c:pt idx="141">
                  <c:v>3.5259451169437697E-2</c:v>
                </c:pt>
                <c:pt idx="142">
                  <c:v>3.5162574412435497E-2</c:v>
                </c:pt>
                <c:pt idx="143">
                  <c:v>3.4535019979671198E-2</c:v>
                </c:pt>
                <c:pt idx="144">
                  <c:v>3.3429677266708403E-2</c:v>
                </c:pt>
                <c:pt idx="145">
                  <c:v>3.1909400281456599E-2</c:v>
                </c:pt>
                <c:pt idx="146">
                  <c:v>3.0044814617664201E-2</c:v>
                </c:pt>
                <c:pt idx="147">
                  <c:v>2.7912111523756201E-2</c:v>
                </c:pt>
                <c:pt idx="148">
                  <c:v>2.5590867046904699E-2</c:v>
                </c:pt>
                <c:pt idx="149">
                  <c:v>2.31619264079246E-2</c:v>
                </c:pt>
                <c:pt idx="150">
                  <c:v>2.0705383205433098E-2</c:v>
                </c:pt>
                <c:pt idx="151">
                  <c:v>1.8298666434276401E-2</c:v>
                </c:pt>
                <c:pt idx="152">
                  <c:v>1.60147310268943E-2</c:v>
                </c:pt>
                <c:pt idx="153">
                  <c:v>1.39203156824763E-2</c:v>
                </c:pt>
                <c:pt idx="154">
                  <c:v>1.20741832711069E-2</c:v>
                </c:pt>
                <c:pt idx="155">
                  <c:v>1.05252335236621E-2</c:v>
                </c:pt>
                <c:pt idx="156">
                  <c:v>9.3104344517804805E-3</c:v>
                </c:pt>
                <c:pt idx="157">
                  <c:v>8.4526834220248794E-3</c:v>
                </c:pt>
                <c:pt idx="158">
                  <c:v>7.9589153718533402E-3</c:v>
                </c:pt>
                <c:pt idx="159">
                  <c:v>7.8188847997715492E-3</c:v>
                </c:pt>
                <c:pt idx="160">
                  <c:v>8.0049873935994498E-3</c:v>
                </c:pt>
                <c:pt idx="161">
                  <c:v>8.4733436677595399E-3</c:v>
                </c:pt>
                <c:pt idx="162">
                  <c:v>9.1662621678914001E-3</c:v>
                </c:pt>
                <c:pt idx="163">
                  <c:v>1.00161129563947E-2</c:v>
                </c:pt>
                <c:pt idx="164">
                  <c:v>1.0950443753023001E-2</c:v>
                </c:pt>
                <c:pt idx="165">
                  <c:v>1.18978271603378E-2</c:v>
                </c:pt>
                <c:pt idx="166">
                  <c:v>1.27936053336484E-2</c:v>
                </c:pt>
                <c:pt idx="167">
                  <c:v>1.35846237042987E-2</c:v>
                </c:pt>
                <c:pt idx="168">
                  <c:v>1.4232277772562099E-2</c:v>
                </c:pt>
                <c:pt idx="169">
                  <c:v>1.47136009311009E-2</c:v>
                </c:pt>
                <c:pt idx="170">
                  <c:v>1.50205218506141E-2</c:v>
                </c:pt>
                <c:pt idx="171">
                  <c:v>1.51577197154467E-2</c:v>
                </c:pt>
                <c:pt idx="172">
                  <c:v>1.5139675149511001E-2</c:v>
                </c:pt>
                <c:pt idx="173">
                  <c:v>1.49875468603593E-2</c:v>
                </c:pt>
                <c:pt idx="174">
                  <c:v>1.47263989212583E-2</c:v>
                </c:pt>
                <c:pt idx="175">
                  <c:v>1.4383077183220299E-2</c:v>
                </c:pt>
                <c:pt idx="176">
                  <c:v>1.3984738397875099E-2</c:v>
                </c:pt>
                <c:pt idx="177">
                  <c:v>1.3557785836326299E-2</c:v>
                </c:pt>
                <c:pt idx="178">
                  <c:v>1.31269011719066E-2</c:v>
                </c:pt>
                <c:pt idx="179">
                  <c:v>1.27140218985957E-2</c:v>
                </c:pt>
                <c:pt idx="180">
                  <c:v>1.2337348831646699E-2</c:v>
                </c:pt>
                <c:pt idx="181">
                  <c:v>1.2010579461925601E-2</c:v>
                </c:pt>
                <c:pt idx="182">
                  <c:v>1.1742503635751699E-2</c:v>
                </c:pt>
                <c:pt idx="183">
                  <c:v>1.1536978420021901E-2</c:v>
                </c:pt>
                <c:pt idx="184">
                  <c:v>1.1393226228822301E-2</c:v>
                </c:pt>
                <c:pt idx="185">
                  <c:v>1.13063896235808E-2</c:v>
                </c:pt>
                <c:pt idx="186">
                  <c:v>1.1268288811445299E-2</c:v>
                </c:pt>
                <c:pt idx="187">
                  <c:v>1.12683329122127E-2</c:v>
                </c:pt>
                <c:pt idx="188">
                  <c:v>1.1294531038574401E-2</c:v>
                </c:pt>
                <c:pt idx="189">
                  <c:v>1.13345443633701E-2</c:v>
                </c:pt>
                <c:pt idx="190">
                  <c:v>1.13767203499329E-2</c:v>
                </c:pt>
                <c:pt idx="191">
                  <c:v>1.1411053327623899E-2</c:v>
                </c:pt>
                <c:pt idx="192">
                  <c:v>1.14300199916055E-2</c:v>
                </c:pt>
                <c:pt idx="193">
                  <c:v>1.1429243981531599E-2</c:v>
                </c:pt>
                <c:pt idx="194">
                  <c:v>1.14079500190964E-2</c:v>
                </c:pt>
                <c:pt idx="195">
                  <c:v>1.13691760971761E-2</c:v>
                </c:pt>
                <c:pt idx="196">
                  <c:v>1.13197246049577E-2</c:v>
                </c:pt>
                <c:pt idx="197">
                  <c:v>1.1269850959589401E-2</c:v>
                </c:pt>
                <c:pt idx="198">
                  <c:v>1.12327083934716E-2</c:v>
                </c:pt>
                <c:pt idx="199">
                  <c:v>1.1223585310999E-2</c:v>
                </c:pt>
                <c:pt idx="200">
                  <c:v>1.1258984475453799E-2</c:v>
                </c:pt>
                <c:pt idx="201">
                  <c:v>1.1355602708968999E-2</c:v>
                </c:pt>
                <c:pt idx="202">
                  <c:v>1.1529277546887999E-2</c:v>
                </c:pt>
                <c:pt idx="203">
                  <c:v>1.1793970934942199E-2</c:v>
                </c:pt>
                <c:pt idx="204">
                  <c:v>1.2160856358651301E-2</c:v>
                </c:pt>
                <c:pt idx="205">
                  <c:v>1.2637566125016901E-2</c:v>
                </c:pt>
                <c:pt idx="206">
                  <c:v>1.32276440445889E-2</c:v>
                </c:pt>
                <c:pt idx="207">
                  <c:v>1.39302385750248E-2</c:v>
                </c:pt>
                <c:pt idx="208">
                  <c:v>1.4740064435836E-2</c:v>
                </c:pt>
                <c:pt idx="209">
                  <c:v>1.5647656981565599E-2</c:v>
                </c:pt>
                <c:pt idx="210">
                  <c:v>1.6639939023964E-2</c:v>
                </c:pt>
                <c:pt idx="211">
                  <c:v>1.7701102528230098E-2</c:v>
                </c:pt>
                <c:pt idx="212">
                  <c:v>1.8813759361702199E-2</c:v>
                </c:pt>
                <c:pt idx="213">
                  <c:v>1.99602307074471E-2</c:v>
                </c:pt>
                <c:pt idx="214">
                  <c:v>2.1123762608553399E-2</c:v>
                </c:pt>
                <c:pt idx="215">
                  <c:v>2.2289445272081199E-2</c:v>
                </c:pt>
                <c:pt idx="216">
                  <c:v>2.34447033740715E-2</c:v>
                </c:pt>
                <c:pt idx="217">
                  <c:v>2.45793577068039E-2</c:v>
                </c:pt>
                <c:pt idx="218">
                  <c:v>2.56853547586058E-2</c:v>
                </c:pt>
                <c:pt idx="219">
                  <c:v>2.6756289552517701E-2</c:v>
                </c:pt>
                <c:pt idx="220">
                  <c:v>2.7786828072382998E-2</c:v>
                </c:pt>
                <c:pt idx="221">
                  <c:v>2.8772100137793199E-2</c:v>
                </c:pt>
                <c:pt idx="222">
                  <c:v>2.9707103510066401E-2</c:v>
                </c:pt>
                <c:pt idx="223">
                  <c:v>3.0586144257842601E-2</c:v>
                </c:pt>
                <c:pt idx="224">
                  <c:v>3.1402334203029597E-2</c:v>
                </c:pt>
                <c:pt idx="225">
                  <c:v>3.2147166208462301E-2</c:v>
                </c:pt>
                <c:pt idx="226">
                  <c:v>3.2810187598483899E-2</c:v>
                </c:pt>
                <c:pt idx="227">
                  <c:v>3.3378790767438098E-2</c:v>
                </c:pt>
                <c:pt idx="228">
                  <c:v>3.3838139824142702E-2</c:v>
                </c:pt>
                <c:pt idx="229">
                  <c:v>3.41712530530476E-2</c:v>
                </c:pt>
                <c:pt idx="230">
                  <c:v>3.43592586104133E-2</c:v>
                </c:pt>
                <c:pt idx="231">
                  <c:v>3.4381831108340997E-2</c:v>
                </c:pt>
                <c:pt idx="232">
                  <c:v>3.4217802636863602E-2</c:v>
                </c:pt>
                <c:pt idx="233">
                  <c:v>3.3845929213320899E-2</c:v>
                </c:pt>
                <c:pt idx="234">
                  <c:v>3.3245782204540199E-2</c:v>
                </c:pt>
                <c:pt idx="235">
                  <c:v>3.2398720131347203E-2</c:v>
                </c:pt>
                <c:pt idx="236">
                  <c:v>3.1288882995678301E-2</c:v>
                </c:pt>
                <c:pt idx="237">
                  <c:v>2.9904150694165701E-2</c:v>
                </c:pt>
                <c:pt idx="238">
                  <c:v>2.8237026415361299E-2</c:v>
                </c:pt>
                <c:pt idx="239">
                  <c:v>2.6285433702251601E-2</c:v>
                </c:pt>
                <c:pt idx="240">
                  <c:v>2.4053425553537601E-2</c:v>
                </c:pt>
                <c:pt idx="241">
                  <c:v>2.1551780199005499E-2</c:v>
                </c:pt>
                <c:pt idx="242">
                  <c:v>1.8798417526509702E-2</c:v>
                </c:pt>
                <c:pt idx="243">
                  <c:v>1.5818546991923199E-2</c:v>
                </c:pt>
                <c:pt idx="244">
                  <c:v>1.2644473387815E-2</c:v>
                </c:pt>
                <c:pt idx="245">
                  <c:v>9.3150360143248196E-3</c:v>
                </c:pt>
                <c:pt idx="246">
                  <c:v>5.8747167413519801E-3</c:v>
                </c:pt>
                <c:pt idx="247">
                  <c:v>2.3724964149307599E-3</c:v>
                </c:pt>
                <c:pt idx="248">
                  <c:v>-1.13944988372516E-3</c:v>
                </c:pt>
                <c:pt idx="249">
                  <c:v>-4.6071468075172799E-3</c:v>
                </c:pt>
                <c:pt idx="250">
                  <c:v>-7.9762588634295604E-3</c:v>
                </c:pt>
                <c:pt idx="251">
                  <c:v>-1.11935548494086E-2</c:v>
                </c:pt>
                <c:pt idx="252">
                  <c:v>-1.42083835850486E-2</c:v>
                </c:pt>
                <c:pt idx="253">
                  <c:v>-1.69741476801888E-2</c:v>
                </c:pt>
                <c:pt idx="254">
                  <c:v>-1.9449755848942402E-2</c:v>
                </c:pt>
                <c:pt idx="255">
                  <c:v>-2.1601023406769799E-2</c:v>
                </c:pt>
                <c:pt idx="256">
                  <c:v>-2.3401977111666E-2</c:v>
                </c:pt>
                <c:pt idx="257">
                  <c:v>-2.4836006825187201E-2</c:v>
                </c:pt>
                <c:pt idx="258">
                  <c:v>-2.5896793358560499E-2</c:v>
                </c:pt>
                <c:pt idx="259">
                  <c:v>-2.6588929216376799E-2</c:v>
                </c:pt>
                <c:pt idx="260">
                  <c:v>-2.69281386774969E-2</c:v>
                </c:pt>
                <c:pt idx="261">
                  <c:v>-2.6941000835980899E-2</c:v>
                </c:pt>
                <c:pt idx="262">
                  <c:v>-2.6664090519616698E-2</c:v>
                </c:pt>
                <c:pt idx="263">
                  <c:v>-2.61424817566565E-2</c:v>
                </c:pt>
                <c:pt idx="264">
                  <c:v>-2.5427605627906101E-2</c:v>
                </c:pt>
                <c:pt idx="265">
                  <c:v>-2.4574519600511501E-2</c:v>
                </c:pt>
                <c:pt idx="266">
                  <c:v>-2.3638741162869199E-2</c:v>
                </c:pt>
                <c:pt idx="267">
                  <c:v>-2.2672927560717499E-2</c:v>
                </c:pt>
                <c:pt idx="268">
                  <c:v>-2.1723793081727501E-2</c:v>
                </c:pt>
                <c:pt idx="269">
                  <c:v>-2.08296539667229E-2</c:v>
                </c:pt>
                <c:pt idx="270">
                  <c:v>-2.0018855039662602E-2</c:v>
                </c:pt>
                <c:pt idx="271">
                  <c:v>-1.9309157834852E-2</c:v>
                </c:pt>
                <c:pt idx="272">
                  <c:v>-1.87080567296923E-2</c:v>
                </c:pt>
                <c:pt idx="273">
                  <c:v>-1.8213917192902902E-2</c:v>
                </c:pt>
                <c:pt idx="274">
                  <c:v>-1.7817731188025401E-2</c:v>
                </c:pt>
                <c:pt idx="275">
                  <c:v>-1.7505186074031599E-2</c:v>
                </c:pt>
                <c:pt idx="276">
                  <c:v>-1.7258739213119201E-2</c:v>
                </c:pt>
                <c:pt idx="277">
                  <c:v>-1.7059501839225302E-2</c:v>
                </c:pt>
                <c:pt idx="278">
                  <c:v>-1.6888875959483601E-2</c:v>
                </c:pt>
                <c:pt idx="279">
                  <c:v>-1.6729962524995898E-2</c:v>
                </c:pt>
                <c:pt idx="280">
                  <c:v>-1.65687531461121E-2</c:v>
                </c:pt>
                <c:pt idx="281">
                  <c:v>-1.6395081018175699E-2</c:v>
                </c:pt>
                <c:pt idx="282">
                  <c:v>-1.6203281166213598E-2</c:v>
                </c:pt>
                <c:pt idx="283">
                  <c:v>-1.5992499434215299E-2</c:v>
                </c:pt>
                <c:pt idx="284">
                  <c:v>-1.5766592303125802E-2</c:v>
                </c:pt>
                <c:pt idx="285">
                  <c:v>-1.55335894034416E-2</c:v>
                </c:pt>
                <c:pt idx="286">
                  <c:v>-1.5304747905196E-2</c:v>
                </c:pt>
                <c:pt idx="287">
                  <c:v>-1.5093281297231099E-2</c:v>
                </c:pt>
                <c:pt idx="288">
                  <c:v>-1.4912866398125901E-2</c:v>
                </c:pt>
                <c:pt idx="289">
                  <c:v>-1.47760359465829E-2</c:v>
                </c:pt>
                <c:pt idx="290">
                  <c:v>-1.46925866669134E-2</c:v>
                </c:pt>
                <c:pt idx="291">
                  <c:v>-1.46681773487556E-2</c:v>
                </c:pt>
                <c:pt idx="292">
                  <c:v>-1.4703312645110199E-2</c:v>
                </c:pt>
                <c:pt idx="293">
                  <c:v>-1.47928667789587E-2</c:v>
                </c:pt>
                <c:pt idx="294">
                  <c:v>-1.4926212674987E-2</c:v>
                </c:pt>
                <c:pt idx="295">
                  <c:v>-1.5087931437303999E-2</c:v>
                </c:pt>
                <c:pt idx="296">
                  <c:v>-1.5259010671588E-2</c:v>
                </c:pt>
                <c:pt idx="297">
                  <c:v>-1.5418399012036199E-2</c:v>
                </c:pt>
                <c:pt idx="298">
                  <c:v>-1.5544763571524E-2</c:v>
                </c:pt>
                <c:pt idx="299">
                  <c:v>-1.56182923098909E-2</c:v>
                </c:pt>
                <c:pt idx="300">
                  <c:v>-1.5622389094716501E-2</c:v>
                </c:pt>
                <c:pt idx="301">
                  <c:v>-1.5545125097521199E-2</c:v>
                </c:pt>
                <c:pt idx="302">
                  <c:v>-1.5380341290017099E-2</c:v>
                </c:pt>
                <c:pt idx="303">
                  <c:v>-1.5128338220203199E-2</c:v>
                </c:pt>
                <c:pt idx="304">
                  <c:v>-1.4796118699447599E-2</c:v>
                </c:pt>
                <c:pt idx="305">
                  <c:v>-1.43971509230449E-2</c:v>
                </c:pt>
                <c:pt idx="306">
                  <c:v>-1.3950611707542301E-2</c:v>
                </c:pt>
                <c:pt idx="307">
                  <c:v>-1.3480096573536699E-2</c:v>
                </c:pt>
                <c:pt idx="308">
                  <c:v>-1.30118765160967E-2</c:v>
                </c:pt>
                <c:pt idx="309">
                  <c:v>-1.25729101304453E-2</c:v>
                </c:pt>
                <c:pt idx="310">
                  <c:v>-1.2188896325207499E-2</c:v>
                </c:pt>
                <c:pt idx="311">
                  <c:v>-1.18826170150563E-2</c:v>
                </c:pt>
                <c:pt idx="312">
                  <c:v>-1.1672704898013199E-2</c:v>
                </c:pt>
                <c:pt idx="313">
                  <c:v>-1.15728596375968E-2</c:v>
                </c:pt>
                <c:pt idx="314">
                  <c:v>-1.1591473377003499E-2</c:v>
                </c:pt>
                <c:pt idx="315">
                  <c:v>-1.1731610847014001E-2</c:v>
                </c:pt>
                <c:pt idx="316">
                  <c:v>-1.19912920419116E-2</c:v>
                </c:pt>
                <c:pt idx="317">
                  <c:v>-1.2364018584162501E-2</c:v>
                </c:pt>
                <c:pt idx="318">
                  <c:v>-1.2839467529428999E-2</c:v>
                </c:pt>
                <c:pt idx="319">
                  <c:v>-1.34042723140055E-2</c:v>
                </c:pt>
                <c:pt idx="320">
                  <c:v>-1.40428323225175E-2</c:v>
                </c:pt>
                <c:pt idx="321">
                  <c:v>-1.4738123269193401E-2</c:v>
                </c:pt>
                <c:pt idx="322">
                  <c:v>-1.54724955559815E-2</c:v>
                </c:pt>
                <c:pt idx="323">
                  <c:v>-1.62284409876889E-2</c:v>
                </c:pt>
                <c:pt idx="324">
                  <c:v>-1.6989294947236999E-2</c:v>
                </c:pt>
                <c:pt idx="325">
                  <c:v>-1.77398402063371E-2</c:v>
                </c:pt>
                <c:pt idx="326">
                  <c:v>-1.8466794357087299E-2</c:v>
                </c:pt>
                <c:pt idx="327">
                  <c:v>-1.9159183184745701E-2</c:v>
                </c:pt>
                <c:pt idx="328">
                  <c:v>-1.9808611183588499E-2</c:v>
                </c:pt>
                <c:pt idx="329">
                  <c:v>-2.0409433782374801E-2</c:v>
                </c:pt>
                <c:pt idx="330">
                  <c:v>-2.09588271626098E-2</c:v>
                </c:pt>
                <c:pt idx="331">
                  <c:v>-2.1456757455561502E-2</c:v>
                </c:pt>
                <c:pt idx="332">
                  <c:v>-2.1905867250539699E-2</c:v>
                </c:pt>
                <c:pt idx="333">
                  <c:v>-2.2311298724638998E-2</c:v>
                </c:pt>
                <c:pt idx="334">
                  <c:v>-2.2680447797081001E-2</c:v>
                </c:pt>
                <c:pt idx="335">
                  <c:v>-2.30226168120304E-2</c:v>
                </c:pt>
                <c:pt idx="336">
                  <c:v>-2.33485373302731E-2</c:v>
                </c:pt>
                <c:pt idx="337">
                  <c:v>-2.3669768806303001E-2</c:v>
                </c:pt>
                <c:pt idx="338">
                  <c:v>-2.39980092468235E-2</c:v>
                </c:pt>
                <c:pt idx="339">
                  <c:v>-2.4344355347226499E-2</c:v>
                </c:pt>
                <c:pt idx="340">
                  <c:v>-2.4718532581314599E-2</c:v>
                </c:pt>
                <c:pt idx="341">
                  <c:v>-2.5128106837659599E-2</c:v>
                </c:pt>
                <c:pt idx="342">
                  <c:v>-2.5577698830088199E-2</c:v>
                </c:pt>
                <c:pt idx="343">
                  <c:v>-2.6068240155015399E-2</c:v>
                </c:pt>
                <c:pt idx="344">
                  <c:v>-2.6596321207108999E-2</c:v>
                </c:pt>
                <c:pt idx="345">
                  <c:v>-2.7153681088842401E-2</c:v>
                </c:pt>
                <c:pt idx="346">
                  <c:v>-2.7726882704328399E-2</c:v>
                </c:pt>
                <c:pt idx="347">
                  <c:v>-2.8297209160937E-2</c:v>
                </c:pt>
                <c:pt idx="348">
                  <c:v>-2.8840812428780501E-2</c:v>
                </c:pt>
                <c:pt idx="349">
                  <c:v>-2.9329139793981902E-2</c:v>
                </c:pt>
                <c:pt idx="350">
                  <c:v>-2.9729655887691601E-2</c:v>
                </c:pt>
                <c:pt idx="351">
                  <c:v>-3.0006865584647002E-2</c:v>
                </c:pt>
                <c:pt idx="352">
                  <c:v>-3.0123621475631301E-2</c:v>
                </c:pt>
                <c:pt idx="353">
                  <c:v>-3.0042667835757202E-2</c:v>
                </c:pt>
                <c:pt idx="354">
                  <c:v>-2.9728341114674699E-2</c:v>
                </c:pt>
                <c:pt idx="355">
                  <c:v>-2.9148331754674101E-2</c:v>
                </c:pt>
                <c:pt idx="356">
                  <c:v>-2.8275418519147701E-2</c:v>
                </c:pt>
                <c:pt idx="357">
                  <c:v>-2.70890985429878E-2</c:v>
                </c:pt>
                <c:pt idx="358">
                  <c:v>-2.5577035621059299E-2</c:v>
                </c:pt>
                <c:pt idx="359">
                  <c:v>-2.3736238512134501E-2</c:v>
                </c:pt>
                <c:pt idx="360">
                  <c:v>-2.1573878437576601E-2</c:v>
                </c:pt>
                <c:pt idx="361">
                  <c:v>-1.9107667671808898E-2</c:v>
                </c:pt>
                <c:pt idx="362">
                  <c:v>-1.6365738365810699E-2</c:v>
                </c:pt>
                <c:pt idx="363">
                  <c:v>-1.33859758698727E-2</c:v>
                </c:pt>
                <c:pt idx="364">
                  <c:v>-1.02147854365413E-2</c:v>
                </c:pt>
                <c:pt idx="365">
                  <c:v>-6.9053197075443799E-3</c:v>
                </c:pt>
                <c:pt idx="366">
                  <c:v>-3.5152619927216701E-3</c:v>
                </c:pt>
                <c:pt idx="367">
                  <c:v>-1.04318673010084E-4</c:v>
                </c:pt>
                <c:pt idx="368">
                  <c:v>3.2684066270696199E-3</c:v>
                </c:pt>
                <c:pt idx="369">
                  <c:v>6.5469994402529404E-3</c:v>
                </c:pt>
                <c:pt idx="370">
                  <c:v>9.6811360452511205E-3</c:v>
                </c:pt>
                <c:pt idx="371">
                  <c:v>1.26281476528214E-2</c:v>
                </c:pt>
                <c:pt idx="372">
                  <c:v>1.53545934331008E-2</c:v>
                </c:pt>
                <c:pt idx="373">
                  <c:v>1.7837215959496201E-2</c:v>
                </c:pt>
                <c:pt idx="374">
                  <c:v>2.0063194973624701E-2</c:v>
                </c:pt>
                <c:pt idx="375">
                  <c:v>2.2029650448747599E-2</c:v>
                </c:pt>
                <c:pt idx="376">
                  <c:v>2.37423797754488E-2</c:v>
                </c:pt>
                <c:pt idx="377">
                  <c:v>2.5213881577426999E-2</c:v>
                </c:pt>
                <c:pt idx="378">
                  <c:v>2.6460844990288598E-2</c:v>
                </c:pt>
                <c:pt idx="379">
                  <c:v>2.7501428664971999E-2</c:v>
                </c:pt>
                <c:pt idx="380">
                  <c:v>2.8352718497200301E-2</c:v>
                </c:pt>
                <c:pt idx="381">
                  <c:v>2.9028673819491101E-2</c:v>
                </c:pt>
                <c:pt idx="382">
                  <c:v>2.9538701308023701E-2</c:v>
                </c:pt>
                <c:pt idx="383">
                  <c:v>2.98868548452393E-2</c:v>
                </c:pt>
                <c:pt idx="384">
                  <c:v>3.0071623511855002E-2</c:v>
                </c:pt>
                <c:pt idx="385">
                  <c:v>3.0086314105433901E-2</c:v>
                </c:pt>
                <c:pt idx="386">
                  <c:v>2.99200662000834E-2</c:v>
                </c:pt>
                <c:pt idx="387">
                  <c:v>2.9559481583926399E-2</c:v>
                </c:pt>
                <c:pt idx="388">
                  <c:v>2.8990729338959301E-2</c:v>
                </c:pt>
                <c:pt idx="389">
                  <c:v>2.8201904686269999E-2</c:v>
                </c:pt>
                <c:pt idx="390">
                  <c:v>2.7185426747299998E-2</c:v>
                </c:pt>
                <c:pt idx="391">
                  <c:v>2.59402977437579E-2</c:v>
                </c:pt>
                <c:pt idx="392">
                  <c:v>2.4474039644248401E-2</c:v>
                </c:pt>
                <c:pt idx="393">
                  <c:v>2.28040871106838E-2</c:v>
                </c:pt>
                <c:pt idx="394">
                  <c:v>2.09584160766552E-2</c:v>
                </c:pt>
                <c:pt idx="395">
                  <c:v>1.89752576203563E-2</c:v>
                </c:pt>
                <c:pt idx="396">
                  <c:v>1.6901851168778001E-2</c:v>
                </c:pt>
                <c:pt idx="397">
                  <c:v>1.47922829480658E-2</c:v>
                </c:pt>
                <c:pt idx="398">
                  <c:v>1.2704548378270199E-2</c:v>
                </c:pt>
                <c:pt idx="399">
                  <c:v>1.0697108922311601E-2</c:v>
                </c:pt>
                <c:pt idx="400">
                  <c:v>8.8253499250026107E-3</c:v>
                </c:pt>
                <c:pt idx="401">
                  <c:v>7.1383919140863804E-3</c:v>
                </c:pt>
                <c:pt idx="402">
                  <c:v>5.67662323123308E-3</c:v>
                </c:pt>
                <c:pt idx="403">
                  <c:v>4.4701568177707403E-3</c:v>
                </c:pt>
                <c:pt idx="404">
                  <c:v>3.53824000918301E-3</c:v>
                </c:pt>
                <c:pt idx="405">
                  <c:v>2.8895016688679199E-3</c:v>
                </c:pt>
                <c:pt idx="406">
                  <c:v>2.5228198463178599E-3</c:v>
                </c:pt>
                <c:pt idx="407">
                  <c:v>2.4285485575124E-3</c:v>
                </c:pt>
                <c:pt idx="408">
                  <c:v>2.5898661226868599E-3</c:v>
                </c:pt>
                <c:pt idx="409">
                  <c:v>2.9840899114201799E-3</c:v>
                </c:pt>
                <c:pt idx="410">
                  <c:v>3.58390055950864E-3</c:v>
                </c:pt>
                <c:pt idx="411">
                  <c:v>4.3584805432743696E-3</c:v>
                </c:pt>
                <c:pt idx="412">
                  <c:v>5.2745804587761604E-3</c:v>
                </c:pt>
                <c:pt idx="413">
                  <c:v>6.2975121825648E-3</c:v>
                </c:pt>
                <c:pt idx="414">
                  <c:v>7.3920674059522202E-3</c:v>
                </c:pt>
                <c:pt idx="415">
                  <c:v>8.5233731540892404E-3</c:v>
                </c:pt>
                <c:pt idx="416">
                  <c:v>9.6577005150155805E-3</c:v>
                </c:pt>
                <c:pt idx="417">
                  <c:v>1.07632298896601E-2</c:v>
                </c:pt>
                <c:pt idx="418">
                  <c:v>1.18107569126167E-2</c:v>
                </c:pt>
                <c:pt idx="419">
                  <c:v>1.27743128496363E-2</c:v>
                </c:pt>
                <c:pt idx="420">
                  <c:v>1.3631677913974001E-2</c:v>
                </c:pt>
                <c:pt idx="421">
                  <c:v>1.4364780718558699E-2</c:v>
                </c:pt>
                <c:pt idx="422">
                  <c:v>1.4959991136994E-2</c:v>
                </c:pt>
                <c:pt idx="423">
                  <c:v>1.54083188317422E-2</c:v>
                </c:pt>
                <c:pt idx="424">
                  <c:v>1.57055256797385E-2</c:v>
                </c:pt>
                <c:pt idx="425">
                  <c:v>1.5852153209220201E-2</c:v>
                </c:pt>
                <c:pt idx="426">
                  <c:v>1.5853459830745799E-2</c:v>
                </c:pt>
                <c:pt idx="427">
                  <c:v>1.57192568491311E-2</c:v>
                </c:pt>
                <c:pt idx="428">
                  <c:v>1.54636286385568E-2</c:v>
                </c:pt>
                <c:pt idx="429">
                  <c:v>1.51045262755911E-2</c:v>
                </c:pt>
                <c:pt idx="430">
                  <c:v>1.46632363342256E-2</c:v>
                </c:pt>
                <c:pt idx="431">
                  <c:v>1.41637395691738E-2</c:v>
                </c:pt>
                <c:pt idx="432">
                  <c:v>1.3631979147449499E-2</c:v>
                </c:pt>
                <c:pt idx="433">
                  <c:v>1.30950541985975E-2</c:v>
                </c:pt>
                <c:pt idx="434">
                  <c:v>1.25803485584921E-2</c:v>
                </c:pt>
                <c:pt idx="435">
                  <c:v>1.21146069300959E-2</c:v>
                </c:pt>
                <c:pt idx="436">
                  <c:v>1.1722988264987E-2</c:v>
                </c:pt>
                <c:pt idx="437">
                  <c:v>1.1428153470165001E-2</c:v>
                </c:pt>
                <c:pt idx="438">
                  <c:v>1.1249464009388499E-2</c:v>
                </c:pt>
                <c:pt idx="439">
                  <c:v>1.12023620195529E-2</c:v>
                </c:pt>
                <c:pt idx="440">
                  <c:v>1.12979661641734E-2</c:v>
                </c:pt>
                <c:pt idx="441">
                  <c:v>1.1542867718288699E-2</c:v>
                </c:pt>
                <c:pt idx="442">
                  <c:v>1.1939081759925E-2</c:v>
                </c:pt>
                <c:pt idx="443">
                  <c:v>1.2484117196194701E-2</c:v>
                </c:pt>
                <c:pt idx="444">
                  <c:v>1.31711591111632E-2</c:v>
                </c:pt>
                <c:pt idx="445">
                  <c:v>1.3989376883415601E-2</c:v>
                </c:pt>
                <c:pt idx="446">
                  <c:v>1.4924369858150001E-2</c:v>
                </c:pt>
                <c:pt idx="447">
                  <c:v>1.5958747025687E-2</c:v>
                </c:pt>
                <c:pt idx="448">
                  <c:v>1.7072820314867301E-2</c:v>
                </c:pt>
                <c:pt idx="449">
                  <c:v>1.8245380773450399E-2</c:v>
                </c:pt>
                <c:pt idx="450">
                  <c:v>1.9454524321105299E-2</c:v>
                </c:pt>
                <c:pt idx="451">
                  <c:v>2.0678494170358198E-2</c:v>
                </c:pt>
                <c:pt idx="452">
                  <c:v>2.18965050853956E-2</c:v>
                </c:pt>
                <c:pt idx="453">
                  <c:v>2.3089507154098899E-2</c:v>
                </c:pt>
                <c:pt idx="454">
                  <c:v>2.42408321842227E-2</c:v>
                </c:pt>
                <c:pt idx="455">
                  <c:v>2.5336651085080299E-2</c:v>
                </c:pt>
                <c:pt idx="456">
                  <c:v>2.63661747168129E-2</c:v>
                </c:pt>
                <c:pt idx="457">
                  <c:v>2.7321566544339201E-2</c:v>
                </c:pt>
                <c:pt idx="458">
                  <c:v>2.8197588655112699E-2</c:v>
                </c:pt>
                <c:pt idx="459">
                  <c:v>2.8991043649517299E-2</c:v>
                </c:pt>
                <c:pt idx="460">
                  <c:v>2.9700089388590801E-2</c:v>
                </c:pt>
                <c:pt idx="461">
                  <c:v>3.0323498315659898E-2</c:v>
                </c:pt>
                <c:pt idx="462">
                  <c:v>3.0859916428735101E-2</c:v>
                </c:pt>
                <c:pt idx="463">
                  <c:v>3.1307154318165303E-2</c:v>
                </c:pt>
                <c:pt idx="464">
                  <c:v>3.1661529627250197E-2</c:v>
                </c:pt>
                <c:pt idx="465">
                  <c:v>3.19172937080303E-2</c:v>
                </c:pt>
                <c:pt idx="466">
                  <c:v>3.2066204098887503E-2</c:v>
                </c:pt>
                <c:pt idx="467">
                  <c:v>3.2097316216278302E-2</c:v>
                </c:pt>
                <c:pt idx="468">
                  <c:v>3.19970488977575E-2</c:v>
                </c:pt>
                <c:pt idx="469">
                  <c:v>3.1749544553110597E-2</c:v>
                </c:pt>
                <c:pt idx="470">
                  <c:v>3.1337312412889999E-2</c:v>
                </c:pt>
                <c:pt idx="471">
                  <c:v>3.0742117768454601E-2</c:v>
                </c:pt>
                <c:pt idx="472">
                  <c:v>2.9946063448433001E-2</c:v>
                </c:pt>
                <c:pt idx="473">
                  <c:v>2.89328035322498E-2</c:v>
                </c:pt>
                <c:pt idx="474">
                  <c:v>2.7688828000854902E-2</c:v>
                </c:pt>
                <c:pt idx="475">
                  <c:v>2.6204751100753002E-2</c:v>
                </c:pt>
                <c:pt idx="476">
                  <c:v>2.4476522998598201E-2</c:v>
                </c:pt>
                <c:pt idx="477">
                  <c:v>2.2506471473282601E-2</c:v>
                </c:pt>
                <c:pt idx="478">
                  <c:v>2.0304076809007501E-2</c:v>
                </c:pt>
                <c:pt idx="479">
                  <c:v>1.7886391405533601E-2</c:v>
                </c:pt>
                <c:pt idx="480">
                  <c:v>1.52780358836324E-2</c:v>
                </c:pt>
                <c:pt idx="481">
                  <c:v>1.25107376154601E-2</c:v>
                </c:pt>
                <c:pt idx="482">
                  <c:v>9.6224252760110894E-3</c:v>
                </c:pt>
                <c:pt idx="483">
                  <c:v>6.6559437357946996E-3</c:v>
                </c:pt>
                <c:pt idx="484">
                  <c:v>3.6574908983313401E-3</c:v>
                </c:pt>
                <c:pt idx="485">
                  <c:v>6.7489641555607005E-4</c:v>
                </c:pt>
                <c:pt idx="486">
                  <c:v>-2.2441279986287199E-3</c:v>
                </c:pt>
                <c:pt idx="487">
                  <c:v>-5.0536316645688499E-3</c:v>
                </c:pt>
                <c:pt idx="488">
                  <c:v>-7.7108463065469496E-3</c:v>
                </c:pt>
                <c:pt idx="489">
                  <c:v>-1.0177339036665499E-2</c:v>
                </c:pt>
                <c:pt idx="490">
                  <c:v>-1.2419948215936401E-2</c:v>
                </c:pt>
                <c:pt idx="491">
                  <c:v>-1.44116095076541E-2</c:v>
                </c:pt>
                <c:pt idx="492">
                  <c:v>-1.61321376934924E-2</c:v>
                </c:pt>
                <c:pt idx="493">
                  <c:v>-1.7568928168491701E-2</c:v>
                </c:pt>
                <c:pt idx="494">
                  <c:v>-1.8717477642907099E-2</c:v>
                </c:pt>
                <c:pt idx="495">
                  <c:v>-1.9581637971421099E-2</c:v>
                </c:pt>
                <c:pt idx="496">
                  <c:v>-2.0173566865701299E-2</c:v>
                </c:pt>
                <c:pt idx="497">
                  <c:v>-2.05133722712816E-2</c:v>
                </c:pt>
                <c:pt idx="498">
                  <c:v>-2.0628453253364602E-2</c:v>
                </c:pt>
                <c:pt idx="499">
                  <c:v>-2.0552533971278202E-2</c:v>
                </c:pt>
                <c:pt idx="500">
                  <c:v>-2.0324380525022001E-2</c:v>
                </c:pt>
                <c:pt idx="501">
                  <c:v>-1.9986187006465199E-2</c:v>
                </c:pt>
                <c:pt idx="502">
                  <c:v>-1.9581625574729401E-2</c:v>
                </c:pt>
                <c:pt idx="503">
                  <c:v>-1.9153601872275602E-2</c:v>
                </c:pt>
                <c:pt idx="504">
                  <c:v>-1.8741860642237099E-2</c:v>
                </c:pt>
                <c:pt idx="505">
                  <c:v>-1.8380698755070899E-2</c:v>
                </c:pt>
                <c:pt idx="506">
                  <c:v>-1.8097058582746E-2</c:v>
                </c:pt>
                <c:pt idx="507">
                  <c:v>-1.7909166574168502E-2</c:v>
                </c:pt>
                <c:pt idx="508">
                  <c:v>-1.7825770586384099E-2</c:v>
                </c:pt>
                <c:pt idx="509">
                  <c:v>-1.7846016643389698E-2</c:v>
                </c:pt>
                <c:pt idx="510">
                  <c:v>-1.7960011976448899E-2</c:v>
                </c:pt>
                <c:pt idx="511">
                  <c:v>-1.81500260845016E-2</c:v>
                </c:pt>
                <c:pt idx="512">
                  <c:v>-1.83921367162375E-2</c:v>
                </c:pt>
                <c:pt idx="513">
                  <c:v>-1.86580774901903E-2</c:v>
                </c:pt>
                <c:pt idx="514">
                  <c:v>-1.8917117406437998E-2</c:v>
                </c:pt>
                <c:pt idx="515">
                  <c:v>-1.9137910804474901E-2</c:v>
                </c:pt>
                <c:pt idx="516">
                  <c:v>-1.92903231330155E-2</c:v>
                </c:pt>
                <c:pt idx="517">
                  <c:v>-1.9347247354240701E-2</c:v>
                </c:pt>
                <c:pt idx="518">
                  <c:v>-1.92863908374694E-2</c:v>
                </c:pt>
                <c:pt idx="519">
                  <c:v>-1.90919486254881E-2</c:v>
                </c:pt>
                <c:pt idx="520">
                  <c:v>-1.8756005629225699E-2</c:v>
                </c:pt>
                <c:pt idx="521">
                  <c:v>-1.8279468399093401E-2</c:v>
                </c:pt>
                <c:pt idx="522">
                  <c:v>-1.7672362292706599E-2</c:v>
                </c:pt>
                <c:pt idx="523">
                  <c:v>-1.6953434563566901E-2</c:v>
                </c:pt>
                <c:pt idx="524">
                  <c:v>-1.6149109050817199E-2</c:v>
                </c:pt>
                <c:pt idx="525">
                  <c:v>-1.5291890032687499E-2</c:v>
                </c:pt>
                <c:pt idx="526">
                  <c:v>-1.44183290039259E-2</c:v>
                </c:pt>
                <c:pt idx="527">
                  <c:v>-1.35666986343028E-2</c:v>
                </c:pt>
                <c:pt idx="528">
                  <c:v>-1.2774572385656E-2</c:v>
                </c:pt>
                <c:pt idx="529">
                  <c:v>-1.2076541803792E-2</c:v>
                </c:pt>
                <c:pt idx="530">
                  <c:v>-1.1502276988176499E-2</c:v>
                </c:pt>
                <c:pt idx="531">
                  <c:v>-1.10750630820031E-2</c:v>
                </c:pt>
                <c:pt idx="532">
                  <c:v>-1.08108687036705E-2</c:v>
                </c:pt>
                <c:pt idx="533">
                  <c:v>-1.07179436121401E-2</c:v>
                </c:pt>
                <c:pt idx="534">
                  <c:v>-1.0796902619810001E-2</c:v>
                </c:pt>
                <c:pt idx="535">
                  <c:v>-1.1041227664665001E-2</c:v>
                </c:pt>
                <c:pt idx="536">
                  <c:v>-1.14381070402727E-2</c:v>
                </c:pt>
                <c:pt idx="537">
                  <c:v>-1.1969523891371301E-2</c:v>
                </c:pt>
                <c:pt idx="538">
                  <c:v>-1.26135005858807E-2</c:v>
                </c:pt>
                <c:pt idx="539">
                  <c:v>-1.3345403637531599E-2</c:v>
                </c:pt>
                <c:pt idx="540">
                  <c:v>-1.4139220285747101E-2</c:v>
                </c:pt>
                <c:pt idx="541">
                  <c:v>-1.49687321904755E-2</c:v>
                </c:pt>
                <c:pt idx="542">
                  <c:v>-1.5808529276461598E-2</c:v>
                </c:pt>
                <c:pt idx="543">
                  <c:v>-1.6634825806195699E-2</c:v>
                </c:pt>
                <c:pt idx="544">
                  <c:v>-1.7426063729409701E-2</c:v>
                </c:pt>
                <c:pt idx="545">
                  <c:v>-1.8163317471662201E-2</c:v>
                </c:pt>
                <c:pt idx="546">
                  <c:v>-1.8830545783056402E-2</c:v>
                </c:pt>
                <c:pt idx="547">
                  <c:v>-1.9414755832984899E-2</c:v>
                </c:pt>
                <c:pt idx="548">
                  <c:v>-1.9906135739058899E-2</c:v>
                </c:pt>
                <c:pt idx="549">
                  <c:v>-2.02981755478682E-2</c:v>
                </c:pt>
                <c:pt idx="550">
                  <c:v>-2.05877593036012E-2</c:v>
                </c:pt>
                <c:pt idx="551">
                  <c:v>-2.07751990345439E-2</c:v>
                </c:pt>
                <c:pt idx="552">
                  <c:v>-2.0864194854328701E-2</c:v>
                </c:pt>
                <c:pt idx="553">
                  <c:v>-2.0861721162832601E-2</c:v>
                </c:pt>
                <c:pt idx="554">
                  <c:v>-2.0777842238961099E-2</c:v>
                </c:pt>
                <c:pt idx="555">
                  <c:v>-2.0625456062285601E-2</c:v>
                </c:pt>
                <c:pt idx="556">
                  <c:v>-2.0419960733712099E-2</c:v>
                </c:pt>
                <c:pt idx="557">
                  <c:v>-2.0178832127517098E-2</c:v>
                </c:pt>
                <c:pt idx="558">
                  <c:v>-1.99210903809908E-2</c:v>
                </c:pt>
                <c:pt idx="559">
                  <c:v>-1.9666620101855201E-2</c:v>
                </c:pt>
                <c:pt idx="560">
                  <c:v>-1.9435312423352599E-2</c:v>
                </c:pt>
                <c:pt idx="561">
                  <c:v>-1.9246042800830299E-2</c:v>
                </c:pt>
                <c:pt idx="562">
                  <c:v>-1.9115588044439101E-2</c:v>
                </c:pt>
                <c:pt idx="563">
                  <c:v>-1.9057657312442799E-2</c:v>
                </c:pt>
                <c:pt idx="564">
                  <c:v>-1.90821853467678E-2</c:v>
                </c:pt>
                <c:pt idx="565">
                  <c:v>-1.91949346066362E-2</c:v>
                </c:pt>
                <c:pt idx="566">
                  <c:v>-1.9397392793215801E-2</c:v>
                </c:pt>
                <c:pt idx="567">
                  <c:v>-1.96869735826244E-2</c:v>
                </c:pt>
                <c:pt idx="568">
                  <c:v>-2.0057541966582298E-2</c:v>
                </c:pt>
                <c:pt idx="569">
                  <c:v>-2.05002279176805E-2</c:v>
                </c:pt>
                <c:pt idx="570">
                  <c:v>-2.1004412224160201E-2</c:v>
                </c:pt>
                <c:pt idx="571">
                  <c:v>-2.1558736260221398E-2</c:v>
                </c:pt>
                <c:pt idx="572">
                  <c:v>-2.21520111210332E-2</c:v>
                </c:pt>
                <c:pt idx="573">
                  <c:v>-2.27739470082504E-2</c:v>
                </c:pt>
                <c:pt idx="574">
                  <c:v>-2.3415661599877499E-2</c:v>
                </c:pt>
                <c:pt idx="575">
                  <c:v>-2.4069948521845901E-2</c:v>
                </c:pt>
                <c:pt idx="576">
                  <c:v>-2.4731300828906299E-2</c:v>
                </c:pt>
                <c:pt idx="577">
                  <c:v>-2.5395698264890201E-2</c:v>
                </c:pt>
                <c:pt idx="578">
                  <c:v>-2.60601835244894E-2</c:v>
                </c:pt>
                <c:pt idx="579">
                  <c:v>-2.6722266872736301E-2</c:v>
                </c:pt>
                <c:pt idx="580">
                  <c:v>-2.7379203358349102E-2</c:v>
                </c:pt>
                <c:pt idx="581">
                  <c:v>-2.8027182779008002E-2</c:v>
                </c:pt>
                <c:pt idx="582">
                  <c:v>-2.8660469685003201E-2</c:v>
                </c:pt>
                <c:pt idx="583">
                  <c:v>-2.9270541224704402E-2</c:v>
                </c:pt>
                <c:pt idx="584">
                  <c:v>-2.9845296924578501E-2</c:v>
                </c:pt>
                <c:pt idx="585">
                  <c:v>-3.0368441843350299E-2</c:v>
                </c:pt>
                <c:pt idx="586">
                  <c:v>-3.0819150081637998E-2</c:v>
                </c:pt>
                <c:pt idx="587">
                  <c:v>-3.1172090987643199E-2</c:v>
                </c:pt>
                <c:pt idx="588">
                  <c:v>-3.1397859670104798E-2</c:v>
                </c:pt>
                <c:pt idx="589">
                  <c:v>-3.1463814789935998E-2</c:v>
                </c:pt>
                <c:pt idx="590">
                  <c:v>-3.1335295312875502E-2</c:v>
                </c:pt>
                <c:pt idx="591">
                  <c:v>-3.0977161159234601E-2</c:v>
                </c:pt>
                <c:pt idx="592">
                  <c:v>-3.03555804027048E-2</c:v>
                </c:pt>
                <c:pt idx="593">
                  <c:v>-2.9439969157166901E-2</c:v>
                </c:pt>
                <c:pt idx="594">
                  <c:v>-2.8204977059146399E-2</c:v>
                </c:pt>
                <c:pt idx="595">
                  <c:v>-2.66323997727477E-2</c:v>
                </c:pt>
                <c:pt idx="596">
                  <c:v>-2.4712896056732402E-2</c:v>
                </c:pt>
                <c:pt idx="597">
                  <c:v>-2.2447396164724499E-2</c:v>
                </c:pt>
                <c:pt idx="598">
                  <c:v>-1.9848103794126298E-2</c:v>
                </c:pt>
                <c:pt idx="599">
                  <c:v>-1.69390033488948E-2</c:v>
                </c:pt>
                <c:pt idx="600">
                  <c:v>-1.3755790458223499E-2</c:v>
                </c:pt>
                <c:pt idx="601">
                  <c:v>-1.03451644519312E-2</c:v>
                </c:pt>
                <c:pt idx="602">
                  <c:v>-6.7634687268727199E-3</c:v>
                </c:pt>
                <c:pt idx="603">
                  <c:v>-3.07472920872209E-3</c:v>
                </c:pt>
                <c:pt idx="604">
                  <c:v>6.51801964932197E-4</c:v>
                </c:pt>
                <c:pt idx="605">
                  <c:v>4.3444602068936104E-3</c:v>
                </c:pt>
                <c:pt idx="606">
                  <c:v>7.9321969308123706E-3</c:v>
                </c:pt>
                <c:pt idx="607">
                  <c:v>1.1347681485594001E-2</c:v>
                </c:pt>
                <c:pt idx="608">
                  <c:v>1.4530331207588201E-2</c:v>
                </c:pt>
                <c:pt idx="609">
                  <c:v>1.7429111184547701E-2</c:v>
                </c:pt>
                <c:pt idx="610">
                  <c:v>2.0004917393216599E-2</c:v>
                </c:pt>
                <c:pt idx="611">
                  <c:v>2.22323167339997E-2</c:v>
                </c:pt>
                <c:pt idx="612">
                  <c:v>2.4100403845341001E-2</c:v>
                </c:pt>
                <c:pt idx="613">
                  <c:v>2.5612600666970999E-2</c:v>
                </c:pt>
                <c:pt idx="614">
                  <c:v>2.6785373097821401E-2</c:v>
                </c:pt>
                <c:pt idx="615">
                  <c:v>2.7646003289595999E-2</c:v>
                </c:pt>
                <c:pt idx="616">
                  <c:v>2.8229665588432901E-2</c:v>
                </c:pt>
                <c:pt idx="617">
                  <c:v>2.8576106165114201E-2</c:v>
                </c:pt>
                <c:pt idx="618">
                  <c:v>2.87262658902501E-2</c:v>
                </c:pt>
                <c:pt idx="619">
                  <c:v>2.8719208720416702E-2</c:v>
                </c:pt>
                <c:pt idx="620">
                  <c:v>2.85896502797502E-2</c:v>
                </c:pt>
                <c:pt idx="621">
                  <c:v>2.8366204265308798E-2</c:v>
                </c:pt>
                <c:pt idx="622">
                  <c:v>2.80702921997271E-2</c:v>
                </c:pt>
                <c:pt idx="623">
                  <c:v>2.7715623561006101E-2</c:v>
                </c:pt>
                <c:pt idx="624">
                  <c:v>2.7308238286135399E-2</c:v>
                </c:pt>
                <c:pt idx="625">
                  <c:v>2.6847185267067499E-2</c:v>
                </c:pt>
                <c:pt idx="626">
                  <c:v>2.6325881706583201E-2</c:v>
                </c:pt>
                <c:pt idx="627">
                  <c:v>2.5734062153492901E-2</c:v>
                </c:pt>
                <c:pt idx="628">
                  <c:v>2.5060082410071498E-2</c:v>
                </c:pt>
                <c:pt idx="629">
                  <c:v>2.4293288900585401E-2</c:v>
                </c:pt>
                <c:pt idx="630">
                  <c:v>2.3426200148095998E-2</c:v>
                </c:pt>
                <c:pt idx="631">
                  <c:v>2.2456306386741801E-2</c:v>
                </c:pt>
                <c:pt idx="632">
                  <c:v>2.13873367653807E-2</c:v>
                </c:pt>
                <c:pt idx="633">
                  <c:v>2.0229885850463699E-2</c:v>
                </c:pt>
                <c:pt idx="634">
                  <c:v>1.9001343907364202E-2</c:v>
                </c:pt>
                <c:pt idx="635">
                  <c:v>1.7725119085568501E-2</c:v>
                </c:pt>
                <c:pt idx="636">
                  <c:v>1.6429171799750002E-2</c:v>
                </c:pt>
                <c:pt idx="637">
                  <c:v>1.5143954071847401E-2</c:v>
                </c:pt>
                <c:pt idx="638">
                  <c:v>1.3899997976308099E-2</c:v>
                </c:pt>
                <c:pt idx="639">
                  <c:v>1.2725557077505599E-2</c:v>
                </c:pt>
                <c:pt idx="640">
                  <c:v>1.16447316726607E-2</c:v>
                </c:pt>
                <c:pt idx="641">
                  <c:v>1.0676345949139699E-2</c:v>
                </c:pt>
                <c:pt idx="642">
                  <c:v>9.8335924441936805E-3</c:v>
                </c:pt>
                <c:pt idx="643">
                  <c:v>9.1242731634633197E-3</c:v>
                </c:pt>
                <c:pt idx="644">
                  <c:v>8.55141880249022E-3</c:v>
                </c:pt>
                <c:pt idx="645">
                  <c:v>8.1141085735776403E-3</c:v>
                </c:pt>
                <c:pt idx="646">
                  <c:v>7.8083554965147099E-3</c:v>
                </c:pt>
                <c:pt idx="647">
                  <c:v>7.6279342696512504E-3</c:v>
                </c:pt>
                <c:pt idx="648">
                  <c:v>7.5650449637745297E-3</c:v>
                </c:pt>
                <c:pt idx="649">
                  <c:v>7.6107592052849799E-3</c:v>
                </c:pt>
                <c:pt idx="650">
                  <c:v>7.7552714214164098E-3</c:v>
                </c:pt>
                <c:pt idx="651">
                  <c:v>7.9880326926815605E-3</c:v>
                </c:pt>
                <c:pt idx="652">
                  <c:v>8.2978538588758307E-3</c:v>
                </c:pt>
                <c:pt idx="653">
                  <c:v>8.6730383438506902E-3</c:v>
                </c:pt>
                <c:pt idx="654">
                  <c:v>9.1015677384582699E-3</c:v>
                </c:pt>
                <c:pt idx="655">
                  <c:v>9.57132872788336E-3</c:v>
                </c:pt>
                <c:pt idx="656">
                  <c:v>1.00703462711298E-2</c:v>
                </c:pt>
                <c:pt idx="657">
                  <c:v>1.05869852806091E-2</c:v>
                </c:pt>
                <c:pt idx="658">
                  <c:v>1.11101041459456E-2</c:v>
                </c:pt>
                <c:pt idx="659">
                  <c:v>1.1629173304806201E-2</c:v>
                </c:pt>
                <c:pt idx="660">
                  <c:v>1.21343898292139E-2</c:v>
                </c:pt>
                <c:pt idx="661">
                  <c:v>1.26168171502847E-2</c:v>
                </c:pt>
                <c:pt idx="662">
                  <c:v>1.3068565460264E-2</c:v>
                </c:pt>
                <c:pt idx="663">
                  <c:v>1.34830135209754E-2</c:v>
                </c:pt>
                <c:pt idx="664">
                  <c:v>1.3855060867204101E-2</c:v>
                </c:pt>
                <c:pt idx="665">
                  <c:v>1.4181390350262999E-2</c:v>
                </c:pt>
                <c:pt idx="666">
                  <c:v>1.44607141411086E-2</c:v>
                </c:pt>
                <c:pt idx="667">
                  <c:v>1.46939730834568E-2</c:v>
                </c:pt>
                <c:pt idx="668">
                  <c:v>1.48844615165036E-2</c:v>
                </c:pt>
                <c:pt idx="669">
                  <c:v>1.5037856226374701E-2</c:v>
                </c:pt>
                <c:pt idx="670">
                  <c:v>1.51621345793913E-2</c:v>
                </c:pt>
                <c:pt idx="671">
                  <c:v>1.5267370188530201E-2</c:v>
                </c:pt>
                <c:pt idx="672">
                  <c:v>1.5365396419427999E-2</c:v>
                </c:pt>
                <c:pt idx="673">
                  <c:v>1.5469333528368901E-2</c:v>
                </c:pt>
                <c:pt idx="674">
                  <c:v>1.55929877980672E-2</c:v>
                </c:pt>
                <c:pt idx="675">
                  <c:v>1.5750147407406E-2</c:v>
                </c:pt>
                <c:pt idx="676">
                  <c:v>1.59538126103786E-2</c:v>
                </c:pt>
                <c:pt idx="677">
                  <c:v>1.6215408586019098E-2</c:v>
                </c:pt>
                <c:pt idx="678">
                  <c:v>1.65440482385826E-2</c:v>
                </c:pt>
                <c:pt idx="679">
                  <c:v>1.6945938669671499E-2</c:v>
                </c:pt>
                <c:pt idx="680">
                  <c:v>1.7424040746481899E-2</c:v>
                </c:pt>
                <c:pt idx="681">
                  <c:v>1.79780762669015E-2</c:v>
                </c:pt>
                <c:pt idx="682">
                  <c:v>1.8604919388131701E-2</c:v>
                </c:pt>
                <c:pt idx="683">
                  <c:v>1.9299307430312499E-2</c:v>
                </c:pt>
                <c:pt idx="684">
                  <c:v>2.0054695607813099E-2</c:v>
                </c:pt>
                <c:pt idx="685">
                  <c:v>2.0864032943318699E-2</c:v>
                </c:pt>
                <c:pt idx="686">
                  <c:v>2.17202940839911E-2</c:v>
                </c:pt>
                <c:pt idx="687">
                  <c:v>2.26167180570922E-2</c:v>
                </c:pt>
                <c:pt idx="688">
                  <c:v>2.3546797504126402E-2</c:v>
                </c:pt>
                <c:pt idx="689">
                  <c:v>2.4504096986870401E-2</c:v>
                </c:pt>
                <c:pt idx="690">
                  <c:v>2.5481977886700601E-2</c:v>
                </c:pt>
                <c:pt idx="691">
                  <c:v>2.6473296300705901E-2</c:v>
                </c:pt>
                <c:pt idx="692">
                  <c:v>2.7470125958696901E-2</c:v>
                </c:pt>
                <c:pt idx="693">
                  <c:v>2.8463540250705001E-2</c:v>
                </c:pt>
                <c:pt idx="694">
                  <c:v>2.9443470023275999E-2</c:v>
                </c:pt>
                <c:pt idx="695">
                  <c:v>3.0398639705319801E-2</c:v>
                </c:pt>
                <c:pt idx="696">
                  <c:v>3.1316568333121401E-2</c:v>
                </c:pt>
                <c:pt idx="697">
                  <c:v>3.2183602117593003E-2</c:v>
                </c:pt>
                <c:pt idx="698">
                  <c:v>3.2984937658396198E-2</c:v>
                </c:pt>
                <c:pt idx="699">
                  <c:v>3.3704618345785399E-2</c:v>
                </c:pt>
                <c:pt idx="700">
                  <c:v>3.4325528872800597E-2</c:v>
                </c:pt>
                <c:pt idx="701">
                  <c:v>3.4829439162864503E-2</c:v>
                </c:pt>
                <c:pt idx="702">
                  <c:v>3.5197144021360302E-2</c:v>
                </c:pt>
                <c:pt idx="703">
                  <c:v>3.5408724340864998E-2</c:v>
                </c:pt>
                <c:pt idx="704">
                  <c:v>3.5443939095593201E-2</c:v>
                </c:pt>
                <c:pt idx="705">
                  <c:v>3.5282748405347099E-2</c:v>
                </c:pt>
                <c:pt idx="706">
                  <c:v>3.4905960085968198E-2</c:v>
                </c:pt>
                <c:pt idx="707">
                  <c:v>3.4295979406275399E-2</c:v>
                </c:pt>
                <c:pt idx="708">
                  <c:v>3.3437625081416997E-2</c:v>
                </c:pt>
                <c:pt idx="709">
                  <c:v>3.2318961165335801E-2</c:v>
                </c:pt>
                <c:pt idx="710">
                  <c:v>3.09320925451715E-2</c:v>
                </c:pt>
                <c:pt idx="711">
                  <c:v>2.9273883526640201E-2</c:v>
                </c:pt>
                <c:pt idx="712">
                  <c:v>2.73465762712988E-2</c:v>
                </c:pt>
                <c:pt idx="713">
                  <c:v>2.5158292290836201E-2</c:v>
                </c:pt>
                <c:pt idx="714">
                  <c:v>2.2723387258556799E-2</c:v>
                </c:pt>
                <c:pt idx="715">
                  <c:v>2.0062609327927899E-2</c:v>
                </c:pt>
                <c:pt idx="716">
                  <c:v>1.7203005957416199E-2</c:v>
                </c:pt>
                <c:pt idx="717">
                  <c:v>1.4177543531273399E-2</c:v>
                </c:pt>
                <c:pt idx="718">
                  <c:v>1.1024440233761401E-2</c:v>
                </c:pt>
                <c:pt idx="719">
                  <c:v>7.78625161289792E-3</c:v>
                </c:pt>
                <c:pt idx="720">
                  <c:v>4.5087765256877103E-3</c:v>
                </c:pt>
                <c:pt idx="721">
                  <c:v>1.2398584518305E-3</c:v>
                </c:pt>
                <c:pt idx="722">
                  <c:v>-1.9718568141557898E-3</c:v>
                </c:pt>
                <c:pt idx="723">
                  <c:v>-5.0781696369162103E-3</c:v>
                </c:pt>
                <c:pt idx="724">
                  <c:v>-8.0325639921419202E-3</c:v>
                </c:pt>
                <c:pt idx="725">
                  <c:v>-1.0791429472742E-2</c:v>
                </c:pt>
                <c:pt idx="726">
                  <c:v>-1.33152689041811E-2</c:v>
                </c:pt>
                <c:pt idx="727">
                  <c:v>-1.55698886982192E-2</c:v>
                </c:pt>
                <c:pt idx="728">
                  <c:v>-1.7527554778046898E-2</c:v>
                </c:pt>
                <c:pt idx="729">
                  <c:v>-1.91680777613659E-2</c:v>
                </c:pt>
                <c:pt idx="730">
                  <c:v>-2.0479774676404699E-2</c:v>
                </c:pt>
                <c:pt idx="731">
                  <c:v>-2.1460242337402E-2</c:v>
                </c:pt>
                <c:pt idx="732">
                  <c:v>-2.2116866257738E-2</c:v>
                </c:pt>
                <c:pt idx="733">
                  <c:v>-2.2466978800865799E-2</c:v>
                </c:pt>
                <c:pt idx="734">
                  <c:v>-2.25375769134901E-2</c:v>
                </c:pt>
                <c:pt idx="735">
                  <c:v>-2.2364518477261602E-2</c:v>
                </c:pt>
                <c:pt idx="736">
                  <c:v>-2.1991139021408899E-2</c:v>
                </c:pt>
                <c:pt idx="737">
                  <c:v>-2.1466270420134902E-2</c:v>
                </c:pt>
                <c:pt idx="738">
                  <c:v>-2.0841709960362401E-2</c:v>
                </c:pt>
                <c:pt idx="739">
                  <c:v>-2.01692949478307E-2</c:v>
                </c:pt>
                <c:pt idx="740">
                  <c:v>-1.9497873233850001E-2</c:v>
                </c:pt>
                <c:pt idx="741">
                  <c:v>-1.88705489393226E-2</c:v>
                </c:pt>
                <c:pt idx="742">
                  <c:v>-1.8322524003652401E-2</c:v>
                </c:pt>
                <c:pt idx="743">
                  <c:v>-1.7879656333173299E-2</c:v>
                </c:pt>
                <c:pt idx="744">
                  <c:v>-1.7557675016145202E-2</c:v>
                </c:pt>
                <c:pt idx="745">
                  <c:v>-1.7361968591456101E-2</c:v>
                </c:pt>
                <c:pt idx="746">
                  <c:v>-1.7287933256911601E-2</c:v>
                </c:pt>
                <c:pt idx="747">
                  <c:v>-1.73218866745346E-2</c:v>
                </c:pt>
                <c:pt idx="748">
                  <c:v>-1.7442493978510502E-2</c:v>
                </c:pt>
                <c:pt idx="749">
                  <c:v>-1.7622596736378299E-2</c:v>
                </c:pt>
                <c:pt idx="750">
                  <c:v>-1.7831320556487101E-2</c:v>
                </c:pt>
                <c:pt idx="751">
                  <c:v>-1.8036331391638499E-2</c:v>
                </c:pt>
                <c:pt idx="752">
                  <c:v>-1.8206094552910598E-2</c:v>
                </c:pt>
                <c:pt idx="753">
                  <c:v>-1.83119848661762E-2</c:v>
                </c:pt>
                <c:pt idx="754">
                  <c:v>-1.8330121370831599E-2</c:v>
                </c:pt>
                <c:pt idx="755">
                  <c:v>-1.8242842169083898E-2</c:v>
                </c:pt>
                <c:pt idx="756">
                  <c:v>-1.8039762833647499E-2</c:v>
                </c:pt>
                <c:pt idx="757">
                  <c:v>-1.7718362219433001E-2</c:v>
                </c:pt>
                <c:pt idx="758">
                  <c:v>-1.7284036692427202E-2</c:v>
                </c:pt>
                <c:pt idx="759">
                  <c:v>-1.6749595903521899E-2</c:v>
                </c:pt>
                <c:pt idx="760">
                  <c:v>-1.6134245808089399E-2</c:v>
                </c:pt>
                <c:pt idx="761">
                  <c:v>-1.5462178273922199E-2</c:v>
                </c:pt>
                <c:pt idx="762">
                  <c:v>-1.4760918275674099E-2</c:v>
                </c:pt>
                <c:pt idx="763">
                  <c:v>-1.40595621559185E-2</c:v>
                </c:pt>
                <c:pt idx="764">
                  <c:v>-1.3387004899274E-2</c:v>
                </c:pt>
                <c:pt idx="765">
                  <c:v>-1.2770244962488599E-2</c:v>
                </c:pt>
                <c:pt idx="766">
                  <c:v>-1.2232884329580499E-2</c:v>
                </c:pt>
                <c:pt idx="767">
                  <c:v>-1.1793966979894399E-2</c:v>
                </c:pt>
                <c:pt idx="768">
                  <c:v>-1.14672710146109E-2</c:v>
                </c:pt>
                <c:pt idx="769">
                  <c:v>-1.1261092369534801E-2</c:v>
                </c:pt>
                <c:pt idx="770">
                  <c:v>-1.11784769113288E-2</c:v>
                </c:pt>
                <c:pt idx="771">
                  <c:v>-1.12178030066288E-2</c:v>
                </c:pt>
                <c:pt idx="772">
                  <c:v>-1.13735885414941E-2</c:v>
                </c:pt>
                <c:pt idx="773">
                  <c:v>-1.1637391353163299E-2</c:v>
                </c:pt>
                <c:pt idx="774">
                  <c:v>-1.19986930087231E-2</c:v>
                </c:pt>
                <c:pt idx="775">
                  <c:v>-1.2445696224535599E-2</c:v>
                </c:pt>
                <c:pt idx="776">
                  <c:v>-1.2966004621791E-2</c:v>
                </c:pt>
                <c:pt idx="777">
                  <c:v>-1.3547172898258899E-2</c:v>
                </c:pt>
                <c:pt idx="778">
                  <c:v>-1.4177118593317099E-2</c:v>
                </c:pt>
                <c:pt idx="779">
                  <c:v>-1.4844386577162701E-2</c:v>
                </c:pt>
                <c:pt idx="780">
                  <c:v>-1.55382611060809E-2</c:v>
                </c:pt>
                <c:pt idx="781">
                  <c:v>-1.6248728826245201E-2</c:v>
                </c:pt>
                <c:pt idx="782">
                  <c:v>-1.6966312761164799E-2</c:v>
                </c:pt>
                <c:pt idx="783">
                  <c:v>-1.76818218346462E-2</c:v>
                </c:pt>
                <c:pt idx="784">
                  <c:v>-1.8386080784998898E-2</c:v>
                </c:pt>
                <c:pt idx="785">
                  <c:v>-1.90697082032945E-2</c:v>
                </c:pt>
                <c:pt idx="786">
                  <c:v>-1.9722996442511902E-2</c:v>
                </c:pt>
                <c:pt idx="787">
                  <c:v>-2.0335926309212202E-2</c:v>
                </c:pt>
                <c:pt idx="788">
                  <c:v>-2.0898328750117202E-2</c:v>
                </c:pt>
                <c:pt idx="789">
                  <c:v>-2.14001873917515E-2</c:v>
                </c:pt>
                <c:pt idx="790">
                  <c:v>-2.1832061352278401E-2</c:v>
                </c:pt>
                <c:pt idx="791">
                  <c:v>-2.2185598380887399E-2</c:v>
                </c:pt>
                <c:pt idx="792">
                  <c:v>-2.2454103367684601E-2</c:v>
                </c:pt>
                <c:pt idx="793">
                  <c:v>-2.26331246554872E-2</c:v>
                </c:pt>
                <c:pt idx="794">
                  <c:v>-2.2721019095745001E-2</c:v>
                </c:pt>
                <c:pt idx="795">
                  <c:v>-2.27194572954856E-2</c:v>
                </c:pt>
                <c:pt idx="796">
                  <c:v>-2.2633834713186501E-2</c:v>
                </c:pt>
                <c:pt idx="797">
                  <c:v>-2.2473559447980102E-2</c:v>
                </c:pt>
                <c:pt idx="798">
                  <c:v>-2.2252184194644399E-2</c:v>
                </c:pt>
                <c:pt idx="799">
                  <c:v>-2.1987330939990501E-2</c:v>
                </c:pt>
                <c:pt idx="800">
                  <c:v>-2.17003310645364E-2</c:v>
                </c:pt>
                <c:pt idx="801">
                  <c:v>-2.14154953869123E-2</c:v>
                </c:pt>
                <c:pt idx="802">
                  <c:v>-2.115897059668E-2</c:v>
                </c:pt>
                <c:pt idx="803">
                  <c:v>-2.09572471035573E-2</c:v>
                </c:pt>
                <c:pt idx="804">
                  <c:v>-2.08355159583626E-2</c:v>
                </c:pt>
                <c:pt idx="805">
                  <c:v>-2.0816131130674199E-2</c:v>
                </c:pt>
                <c:pt idx="806">
                  <c:v>-2.09173670688832E-2</c:v>
                </c:pt>
                <c:pt idx="807">
                  <c:v>-2.1152535592353999E-2</c:v>
                </c:pt>
                <c:pt idx="808">
                  <c:v>-2.15294372277668E-2</c:v>
                </c:pt>
                <c:pt idx="809">
                  <c:v>-2.20500905105716E-2</c:v>
                </c:pt>
                <c:pt idx="810">
                  <c:v>-2.2710676012872199E-2</c:v>
                </c:pt>
                <c:pt idx="811">
                  <c:v>-2.3501634621930001E-2</c:v>
                </c:pt>
                <c:pt idx="812">
                  <c:v>-2.4407875049560199E-2</c:v>
                </c:pt>
                <c:pt idx="813">
                  <c:v>-2.5409066119461299E-2</c:v>
                </c:pt>
                <c:pt idx="814">
                  <c:v>-2.6480000307396299E-2</c:v>
                </c:pt>
                <c:pt idx="815">
                  <c:v>-2.7591014493260999E-2</c:v>
                </c:pt>
                <c:pt idx="816">
                  <c:v>-2.87084552852374E-2</c:v>
                </c:pt>
                <c:pt idx="817">
                  <c:v>-2.9795192213148702E-2</c:v>
                </c:pt>
                <c:pt idx="818">
                  <c:v>-3.0811210458014601E-2</c:v>
                </c:pt>
                <c:pt idx="819">
                  <c:v>-3.1714338860988199E-2</c:v>
                </c:pt>
                <c:pt idx="820">
                  <c:v>-3.2461168070120297E-2</c:v>
                </c:pt>
                <c:pt idx="821">
                  <c:v>-3.3008179351711402E-2</c:v>
                </c:pt>
                <c:pt idx="822">
                  <c:v>-3.3313053445611397E-2</c:v>
                </c:pt>
                <c:pt idx="823">
                  <c:v>-3.3336093293188498E-2</c:v>
                </c:pt>
                <c:pt idx="824">
                  <c:v>-3.3041692581523799E-2</c:v>
                </c:pt>
                <c:pt idx="825">
                  <c:v>-3.23998020420855E-2</c:v>
                </c:pt>
                <c:pt idx="826">
                  <c:v>-3.1387362552226503E-2</c:v>
                </c:pt>
                <c:pt idx="827">
                  <c:v>-2.99896734780325E-2</c:v>
                </c:pt>
                <c:pt idx="828">
                  <c:v>-2.82016463651815E-2</c:v>
                </c:pt>
                <c:pt idx="829">
                  <c:v>-2.60288675577196E-2</c:v>
                </c:pt>
                <c:pt idx="830">
                  <c:v>-2.3488373104637798E-2</c:v>
                </c:pt>
                <c:pt idx="831">
                  <c:v>-2.0609037205670901E-2</c:v>
                </c:pt>
                <c:pt idx="832">
                  <c:v>-1.7431491921422501E-2</c:v>
                </c:pt>
                <c:pt idx="833">
                  <c:v>-1.4007522666765301E-2</c:v>
                </c:pt>
                <c:pt idx="834">
                  <c:v>-1.03989140184915E-2</c:v>
                </c:pt>
                <c:pt idx="835">
                  <c:v>-6.6757487747350899E-3</c:v>
                </c:pt>
                <c:pt idx="836">
                  <c:v>-2.9141839436377399E-3</c:v>
                </c:pt>
                <c:pt idx="837">
                  <c:v>8.0626030621466804E-4</c:v>
                </c:pt>
                <c:pt idx="838">
                  <c:v>4.4058447511146097E-3</c:v>
                </c:pt>
                <c:pt idx="839">
                  <c:v>7.8080881083337798E-3</c:v>
                </c:pt>
                <c:pt idx="840">
                  <c:v>1.09433944586028E-2</c:v>
                </c:pt>
                <c:pt idx="841">
                  <c:v>1.3752559272897501E-2</c:v>
                </c:pt>
                <c:pt idx="842">
                  <c:v>1.6189839845179899E-2</c:v>
                </c:pt>
                <c:pt idx="843">
                  <c:v>1.8225306642950301E-2</c:v>
                </c:pt>
                <c:pt idx="844">
                  <c:v>1.9846262449613399E-2</c:v>
                </c:pt>
                <c:pt idx="845">
                  <c:v>2.1057579733684901E-2</c:v>
                </c:pt>
                <c:pt idx="846">
                  <c:v>2.1880867395268799E-2</c:v>
                </c:pt>
                <c:pt idx="847">
                  <c:v>2.2352471309628402E-2</c:v>
                </c:pt>
                <c:pt idx="848">
                  <c:v>2.2520441491259601E-2</c:v>
                </c:pt>
                <c:pt idx="849">
                  <c:v>2.2440734230176701E-2</c:v>
                </c:pt>
                <c:pt idx="850">
                  <c:v>2.21730435052017E-2</c:v>
                </c:pt>
                <c:pt idx="851">
                  <c:v>2.1776742090958499E-2</c:v>
                </c:pt>
                <c:pt idx="852">
                  <c:v>2.1307382039429602E-2</c:v>
                </c:pt>
                <c:pt idx="853">
                  <c:v>2.08140149918528E-2</c:v>
                </c:pt>
                <c:pt idx="854">
                  <c:v>2.03373353235623E-2</c:v>
                </c:pt>
                <c:pt idx="855">
                  <c:v>1.9908477690039599E-2</c:v>
                </c:pt>
                <c:pt idx="856">
                  <c:v>1.9548280874330401E-2</c:v>
                </c:pt>
                <c:pt idx="857">
                  <c:v>1.9266914409316299E-2</c:v>
                </c:pt>
                <c:pt idx="858">
                  <c:v>1.9063890689425399E-2</c:v>
                </c:pt>
                <c:pt idx="859">
                  <c:v>1.8928611827846002E-2</c:v>
                </c:pt>
                <c:pt idx="860">
                  <c:v>1.8841649608439998E-2</c:v>
                </c:pt>
                <c:pt idx="861">
                  <c:v>1.8776840636936899E-2</c:v>
                </c:pt>
                <c:pt idx="862">
                  <c:v>1.87040397974307E-2</c:v>
                </c:pt>
                <c:pt idx="863">
                  <c:v>1.8592194368166001E-2</c:v>
                </c:pt>
                <c:pt idx="864">
                  <c:v>1.84123930511291E-2</c:v>
                </c:pt>
                <c:pt idx="865">
                  <c:v>1.8140635758795699E-2</c:v>
                </c:pt>
                <c:pt idx="866">
                  <c:v>1.77601337920343E-2</c:v>
                </c:pt>
                <c:pt idx="867">
                  <c:v>1.7262958479015801E-2</c:v>
                </c:pt>
                <c:pt idx="868">
                  <c:v>1.6650862850536199E-2</c:v>
                </c:pt>
                <c:pt idx="869">
                  <c:v>1.5935153671438902E-2</c:v>
                </c:pt>
                <c:pt idx="870">
                  <c:v>1.51356103657019E-2</c:v>
                </c:pt>
                <c:pt idx="871">
                  <c:v>1.42786227120251E-2</c:v>
                </c:pt>
                <c:pt idx="872">
                  <c:v>1.3394872960549999E-2</c:v>
                </c:pt>
                <c:pt idx="873">
                  <c:v>1.2516907071249901E-2</c:v>
                </c:pt>
                <c:pt idx="874">
                  <c:v>1.16768261779328E-2</c:v>
                </c:pt>
                <c:pt idx="875">
                  <c:v>1.0904234913144999E-2</c:v>
                </c:pt>
                <c:pt idx="876">
                  <c:v>1.02245940086281E-2</c:v>
                </c:pt>
                <c:pt idx="877">
                  <c:v>9.6581319894166705E-3</c:v>
                </c:pt>
                <c:pt idx="878">
                  <c:v>9.2193659173478403E-3</c:v>
                </c:pt>
                <c:pt idx="879">
                  <c:v>8.9171335262889801E-3</c:v>
                </c:pt>
                <c:pt idx="880">
                  <c:v>8.7549741172523506E-3</c:v>
                </c:pt>
                <c:pt idx="881">
                  <c:v>8.7317235689354806E-3</c:v>
                </c:pt>
                <c:pt idx="882">
                  <c:v>8.8422386149300501E-3</c:v>
                </c:pt>
                <c:pt idx="883">
                  <c:v>9.0781911252886295E-3</c:v>
                </c:pt>
                <c:pt idx="884">
                  <c:v>9.4288723415267804E-3</c:v>
                </c:pt>
                <c:pt idx="885">
                  <c:v>9.8819358541852899E-3</c:v>
                </c:pt>
                <c:pt idx="886">
                  <c:v>1.04240096170134E-2</c:v>
                </c:pt>
                <c:pt idx="887">
                  <c:v>1.10411359098723E-2</c:v>
                </c:pt>
                <c:pt idx="888">
                  <c:v>1.17190434731658E-2</c:v>
                </c:pt>
                <c:pt idx="889">
                  <c:v>1.24432947419937E-2</c:v>
                </c:pt>
                <c:pt idx="890">
                  <c:v>1.3199369841887101E-2</c:v>
                </c:pt>
                <c:pt idx="891">
                  <c:v>1.39727472538649E-2</c:v>
                </c:pt>
                <c:pt idx="892">
                  <c:v>1.47490231028264E-2</c:v>
                </c:pt>
                <c:pt idx="893">
                  <c:v>1.5514084003207499E-2</c:v>
                </c:pt>
                <c:pt idx="894">
                  <c:v>1.62543231373391E-2</c:v>
                </c:pt>
                <c:pt idx="895">
                  <c:v>1.6956876610846602E-2</c:v>
                </c:pt>
                <c:pt idx="896">
                  <c:v>1.7609860365677601E-2</c:v>
                </c:pt>
                <c:pt idx="897">
                  <c:v>1.8202599413243099E-2</c:v>
                </c:pt>
                <c:pt idx="898">
                  <c:v>1.8725849690428099E-2</c:v>
                </c:pt>
                <c:pt idx="899">
                  <c:v>1.9172013189818302E-2</c:v>
                </c:pt>
                <c:pt idx="900">
                  <c:v>1.9535341713957901E-2</c:v>
                </c:pt>
                <c:pt idx="901">
                  <c:v>1.9812119934359301E-2</c:v>
                </c:pt>
                <c:pt idx="902">
                  <c:v>2.0000818492826901E-2</c:v>
                </c:pt>
                <c:pt idx="903">
                  <c:v>2.01022104647599E-2</c:v>
                </c:pt>
                <c:pt idx="904">
                  <c:v>2.0119443479757099E-2</c:v>
                </c:pt>
                <c:pt idx="905">
                  <c:v>2.0058051564037199E-2</c:v>
                </c:pt>
                <c:pt idx="906">
                  <c:v>1.99258800237079E-2</c:v>
                </c:pt>
                <c:pt idx="907">
                  <c:v>1.9732897670760301E-2</c:v>
                </c:pt>
                <c:pt idx="908">
                  <c:v>1.94908947417591E-2</c:v>
                </c:pt>
                <c:pt idx="909">
                  <c:v>1.92131003619842E-2</c:v>
                </c:pt>
                <c:pt idx="910">
                  <c:v>1.8913769087550499E-2</c:v>
                </c:pt>
                <c:pt idx="911">
                  <c:v>1.86077641023932E-2</c:v>
                </c:pt>
                <c:pt idx="912">
                  <c:v>1.83101248086039E-2</c:v>
                </c:pt>
                <c:pt idx="913">
                  <c:v>1.8035589570988698E-2</c:v>
                </c:pt>
                <c:pt idx="914">
                  <c:v>1.7798070435217601E-2</c:v>
                </c:pt>
                <c:pt idx="915">
                  <c:v>1.7610124185287301E-2</c:v>
                </c:pt>
                <c:pt idx="916">
                  <c:v>1.7482493472478201E-2</c:v>
                </c:pt>
                <c:pt idx="917">
                  <c:v>1.7423783868864E-2</c:v>
                </c:pt>
                <c:pt idx="918">
                  <c:v>1.7440308595366699E-2</c:v>
                </c:pt>
                <c:pt idx="919">
                  <c:v>1.7536094569606999E-2</c:v>
                </c:pt>
                <c:pt idx="920">
                  <c:v>1.7713017550958599E-2</c:v>
                </c:pt>
                <c:pt idx="921">
                  <c:v>1.79710255270145E-2</c:v>
                </c:pt>
                <c:pt idx="922">
                  <c:v>1.8308412593185601E-2</c:v>
                </c:pt>
                <c:pt idx="923">
                  <c:v>1.8722110853005298E-2</c:v>
                </c:pt>
                <c:pt idx="924">
                  <c:v>1.9207970990301301E-2</c:v>
                </c:pt>
                <c:pt idx="925">
                  <c:v>1.9761006000420502E-2</c:v>
                </c:pt>
                <c:pt idx="926">
                  <c:v>2.03755797494303E-2</c:v>
                </c:pt>
                <c:pt idx="927">
                  <c:v>2.1045529896087E-2</c:v>
                </c:pt>
                <c:pt idx="928">
                  <c:v>2.1764219832924401E-2</c:v>
                </c:pt>
                <c:pt idx="929">
                  <c:v>2.2524517783171698E-2</c:v>
                </c:pt>
                <c:pt idx="930">
                  <c:v>2.3318705885888101E-2</c:v>
                </c:pt>
                <c:pt idx="931">
                  <c:v>2.4138327873886901E-2</c:v>
                </c:pt>
                <c:pt idx="932">
                  <c:v>2.4973989023408201E-2</c:v>
                </c:pt>
                <c:pt idx="933">
                  <c:v>2.5815126530616801E-2</c:v>
                </c:pt>
                <c:pt idx="934">
                  <c:v>2.66497734979829E-2</c:v>
                </c:pt>
                <c:pt idx="935">
                  <c:v>2.74643443491271E-2</c:v>
                </c:pt>
                <c:pt idx="936">
                  <c:v>2.82434708181434E-2</c:v>
                </c:pt>
                <c:pt idx="937">
                  <c:v>2.8969914926426199E-2</c:v>
                </c:pt>
                <c:pt idx="938">
                  <c:v>2.9624582133294601E-2</c:v>
                </c:pt>
                <c:pt idx="939">
                  <c:v>3.01866570906562E-2</c:v>
                </c:pt>
                <c:pt idx="940">
                  <c:v>3.0633882847348901E-2</c:v>
                </c:pt>
                <c:pt idx="941">
                  <c:v>3.09429957053045E-2</c:v>
                </c:pt>
                <c:pt idx="942">
                  <c:v>3.10903113964596E-2</c:v>
                </c:pt>
                <c:pt idx="943">
                  <c:v>3.1052440481239799E-2</c:v>
                </c:pt>
                <c:pt idx="944">
                  <c:v>3.0807099522721901E-2</c:v>
                </c:pt>
                <c:pt idx="945">
                  <c:v>3.0333979959275201E-2</c:v>
                </c:pt>
                <c:pt idx="946">
                  <c:v>2.96156313858464E-2</c:v>
                </c:pt>
                <c:pt idx="947">
                  <c:v>2.86383069653393E-2</c:v>
                </c:pt>
                <c:pt idx="948">
                  <c:v>2.73927163405716E-2</c:v>
                </c:pt>
                <c:pt idx="949">
                  <c:v>2.5874648618899002E-2</c:v>
                </c:pt>
                <c:pt idx="950">
                  <c:v>2.40854580886758E-2</c:v>
                </c:pt>
                <c:pt idx="951">
                  <c:v>2.2032422521645501E-2</c:v>
                </c:pt>
                <c:pt idx="952">
                  <c:v>1.9728972390389302E-2</c:v>
                </c:pt>
                <c:pt idx="953">
                  <c:v>1.7194762419270801E-2</c:v>
                </c:pt>
                <c:pt idx="954">
                  <c:v>1.44555415480898E-2</c:v>
                </c:pt>
                <c:pt idx="955">
                  <c:v>1.15427879348768E-2</c:v>
                </c:pt>
                <c:pt idx="956">
                  <c:v>8.4931058798254407E-3</c:v>
                </c:pt>
                <c:pt idx="957">
                  <c:v>5.3474142636602603E-3</c:v>
                </c:pt>
                <c:pt idx="958">
                  <c:v>2.1499762779999499E-3</c:v>
                </c:pt>
                <c:pt idx="959">
                  <c:v>-1.05267596882008E-3</c:v>
                </c:pt>
                <c:pt idx="960">
                  <c:v>-4.2128750926417897E-3</c:v>
                </c:pt>
                <c:pt idx="961">
                  <c:v>-7.2829752070759897E-3</c:v>
                </c:pt>
                <c:pt idx="962">
                  <c:v>-1.02165135299632E-2</c:v>
                </c:pt>
                <c:pt idx="963">
                  <c:v>-1.29693784077114E-2</c:v>
                </c:pt>
                <c:pt idx="964">
                  <c:v>-1.55009984454155E-2</c:v>
                </c:pt>
                <c:pt idx="965">
                  <c:v>-1.7775563463660899E-2</c:v>
                </c:pt>
                <c:pt idx="966">
                  <c:v>-1.97632665466312E-2</c:v>
                </c:pt>
                <c:pt idx="967">
                  <c:v>-2.14415270656758E-2</c:v>
                </c:pt>
                <c:pt idx="968">
                  <c:v>-2.27961289029395E-2</c:v>
                </c:pt>
                <c:pt idx="969">
                  <c:v>-2.3822191870959099E-2</c:v>
                </c:pt>
                <c:pt idx="970">
                  <c:v>-2.4524884443365199E-2</c:v>
                </c:pt>
                <c:pt idx="971">
                  <c:v>-2.4919776406932201E-2</c:v>
                </c:pt>
                <c:pt idx="972">
                  <c:v>-2.5032723112454702E-2</c:v>
                </c:pt>
                <c:pt idx="973">
                  <c:v>-2.48991817940976E-2</c:v>
                </c:pt>
                <c:pt idx="974">
                  <c:v>-2.4562896471070201E-2</c:v>
                </c:pt>
                <c:pt idx="975">
                  <c:v>-2.40739454255623E-2</c:v>
                </c:pt>
                <c:pt idx="976">
                  <c:v>-2.34862030396936E-2</c:v>
                </c:pt>
                <c:pt idx="977">
                  <c:v>-2.2854315238551401E-2</c:v>
                </c:pt>
                <c:pt idx="978">
                  <c:v>-2.22303429034496E-2</c:v>
                </c:pt>
                <c:pt idx="979">
                  <c:v>-2.16603085051719E-2</c:v>
                </c:pt>
                <c:pt idx="980">
                  <c:v>-2.11809675186494E-2</c:v>
                </c:pt>
                <c:pt idx="981">
                  <c:v>-2.0817179094295001E-2</c:v>
                </c:pt>
                <c:pt idx="982">
                  <c:v>-2.0580247381861899E-2</c:v>
                </c:pt>
                <c:pt idx="983">
                  <c:v>-2.0467519223874599E-2</c:v>
                </c:pt>
                <c:pt idx="984">
                  <c:v>-2.0463327886556901E-2</c:v>
                </c:pt>
                <c:pt idx="985">
                  <c:v>-2.0541113650914999E-2</c:v>
                </c:pt>
                <c:pt idx="986">
                  <c:v>-2.06663594393133E-2</c:v>
                </c:pt>
                <c:pt idx="987">
                  <c:v>-2.07999366199676E-2</c:v>
                </c:pt>
                <c:pt idx="988">
                  <c:v>-2.09015217395669E-2</c:v>
                </c:pt>
                <c:pt idx="989">
                  <c:v>-2.0932831648702101E-2</c:v>
                </c:pt>
                <c:pt idx="990">
                  <c:v>-2.08604955789524E-2</c:v>
                </c:pt>
                <c:pt idx="991">
                  <c:v>-2.06584467265922E-2</c:v>
                </c:pt>
                <c:pt idx="992">
                  <c:v>-2.03097737254345E-2</c:v>
                </c:pt>
                <c:pt idx="993">
                  <c:v>-1.98080028557561E-2</c:v>
                </c:pt>
                <c:pt idx="994">
                  <c:v>-1.9157770341918099E-2</c:v>
                </c:pt>
                <c:pt idx="995">
                  <c:v>-1.83748155254264E-2</c:v>
                </c:pt>
                <c:pt idx="996">
                  <c:v>-1.7485231530145001E-2</c:v>
                </c:pt>
                <c:pt idx="997">
                  <c:v>-1.65239699147719E-2</c:v>
                </c:pt>
                <c:pt idx="998">
                  <c:v>-1.5532680261152799E-2</c:v>
                </c:pt>
                <c:pt idx="999">
                  <c:v>-1.4557046774796E-2</c:v>
                </c:pt>
                <c:pt idx="1000">
                  <c:v>-1.36438544573878E-2</c:v>
                </c:pt>
                <c:pt idx="1001">
                  <c:v>-1.28380552400005E-2</c:v>
                </c:pt>
                <c:pt idx="1002">
                  <c:v>-1.21800811079067E-2</c:v>
                </c:pt>
                <c:pt idx="1003">
                  <c:v>-1.1703579173700801E-2</c:v>
                </c:pt>
                <c:pt idx="1004">
                  <c:v>-1.14336679662557E-2</c:v>
                </c:pt>
                <c:pt idx="1005">
                  <c:v>-1.1385762160501601E-2</c:v>
                </c:pt>
                <c:pt idx="1006">
                  <c:v>-1.1564980442189199E-2</c:v>
                </c:pt>
                <c:pt idx="1007">
                  <c:v>-1.19661256812138E-2</c:v>
                </c:pt>
                <c:pt idx="1008">
                  <c:v>-1.2574203047403899E-2</c:v>
                </c:pt>
                <c:pt idx="1009">
                  <c:v>-1.3365420939419901E-2</c:v>
                </c:pt>
                <c:pt idx="1010">
                  <c:v>-1.4308601548324E-2</c:v>
                </c:pt>
                <c:pt idx="1011">
                  <c:v>-1.53669093271619E-2</c:v>
                </c:pt>
                <c:pt idx="1012">
                  <c:v>-1.6499784680649901E-2</c:v>
                </c:pt>
                <c:pt idx="1013">
                  <c:v>-1.7664951983211101E-2</c:v>
                </c:pt>
                <c:pt idx="1014">
                  <c:v>-1.8820365342562598E-2</c:v>
                </c:pt>
                <c:pt idx="1015">
                  <c:v>-1.9925966923586499E-2</c:v>
                </c:pt>
                <c:pt idx="1016">
                  <c:v>-2.09451570636584E-2</c:v>
                </c:pt>
                <c:pt idx="1017">
                  <c:v>-2.1845907190142799E-2</c:v>
                </c:pt>
                <c:pt idx="1018">
                  <c:v>-2.2601484485842399E-2</c:v>
                </c:pt>
                <c:pt idx="1019">
                  <c:v>-2.3190803027843699E-2</c:v>
                </c:pt>
                <c:pt idx="1020">
                  <c:v>-2.35984670344223E-2</c:v>
                </c:pt>
                <c:pt idx="1021">
                  <c:v>-2.3814612623038099E-2</c:v>
                </c:pt>
                <c:pt idx="1022">
                  <c:v>-2.3834663190577601E-2</c:v>
                </c:pt>
                <c:pt idx="1023">
                  <c:v>-2.3659084927918399E-2</c:v>
                </c:pt>
                <c:pt idx="1024">
                  <c:v>-2.32931836129011E-2</c:v>
                </c:pt>
                <c:pt idx="1025">
                  <c:v>-2.2746945053767301E-2</c:v>
                </c:pt>
                <c:pt idx="1026">
                  <c:v>-2.2034895358907802E-2</c:v>
                </c:pt>
                <c:pt idx="1027">
                  <c:v>-2.1175940685801399E-2</c:v>
                </c:pt>
                <c:pt idx="1028">
                  <c:v>-2.0193139108860399E-2</c:v>
                </c:pt>
                <c:pt idx="1029">
                  <c:v>-1.9113357102323002E-2</c:v>
                </c:pt>
                <c:pt idx="1030">
                  <c:v>-1.7966762694985702E-2</c:v>
                </c:pt>
                <c:pt idx="1031">
                  <c:v>-1.6786109944099601E-2</c:v>
                </c:pt>
                <c:pt idx="1032">
                  <c:v>-1.56057956828569E-2</c:v>
                </c:pt>
                <c:pt idx="1033">
                  <c:v>-1.4460728808858399E-2</c:v>
                </c:pt>
                <c:pt idx="1034">
                  <c:v>-1.33851142940145E-2</c:v>
                </c:pt>
                <c:pt idx="1035">
                  <c:v>-1.24112823790909E-2</c:v>
                </c:pt>
                <c:pt idx="1036">
                  <c:v>-1.1568692959150299E-2</c:v>
                </c:pt>
                <c:pt idx="1037">
                  <c:v>-1.08832305803597E-2</c:v>
                </c:pt>
                <c:pt idx="1038">
                  <c:v>-1.03768592640074E-2</c:v>
                </c:pt>
                <c:pt idx="1039">
                  <c:v>-1.00676204253611E-2</c:v>
                </c:pt>
                <c:pt idx="1040">
                  <c:v>-9.9698710001787701E-3</c:v>
                </c:pt>
                <c:pt idx="1041">
                  <c:v>-1.0094616945909501E-2</c:v>
                </c:pt>
                <c:pt idx="1042">
                  <c:v>-1.0449803730278E-2</c:v>
                </c:pt>
                <c:pt idx="1043">
                  <c:v>-1.10404565332316E-2</c:v>
                </c:pt>
                <c:pt idx="1044">
                  <c:v>-1.1868598216142201E-2</c:v>
                </c:pt>
                <c:pt idx="1045">
                  <c:v>-1.29329088717429E-2</c:v>
                </c:pt>
                <c:pt idx="1046">
                  <c:v>-1.42281341860842E-2</c:v>
                </c:pt>
                <c:pt idx="1047">
                  <c:v>-1.5744302990851701E-2</c:v>
                </c:pt>
                <c:pt idx="1048">
                  <c:v>-1.7465864479754099E-2</c:v>
                </c:pt>
                <c:pt idx="1049">
                  <c:v>-1.9370886964953399E-2</c:v>
                </c:pt>
                <c:pt idx="1050">
                  <c:v>-2.1430473111542399E-2</c:v>
                </c:pt>
                <c:pt idx="1051">
                  <c:v>-2.36085533560835E-2</c:v>
                </c:pt>
                <c:pt idx="1052">
                  <c:v>-2.5862214637631699E-2</c:v>
                </c:pt>
                <c:pt idx="1053">
                  <c:v>-2.8142663395439801E-2</c:v>
                </c:pt>
                <c:pt idx="1054">
                  <c:v>-3.03967684674777E-2</c:v>
                </c:pt>
                <c:pt idx="1055">
                  <c:v>-3.2568929133487003E-2</c:v>
                </c:pt>
                <c:pt idx="1056">
                  <c:v>-3.46029099985459E-2</c:v>
                </c:pt>
                <c:pt idx="1057">
                  <c:v>-3.6443367675615998E-2</c:v>
                </c:pt>
                <c:pt idx="1058">
                  <c:v>-3.8036987881142202E-2</c:v>
                </c:pt>
                <c:pt idx="1059">
                  <c:v>-3.9333310982318598E-2</c:v>
                </c:pt>
                <c:pt idx="1060">
                  <c:v>-4.02853880805756E-2</c:v>
                </c:pt>
                <c:pt idx="1061">
                  <c:v>-4.0850406797201998E-2</c:v>
                </c:pt>
                <c:pt idx="1062">
                  <c:v>-4.0990395079959697E-2</c:v>
                </c:pt>
                <c:pt idx="1063">
                  <c:v>-4.0673067711284497E-2</c:v>
                </c:pt>
                <c:pt idx="1064">
                  <c:v>-3.98728293379342E-2</c:v>
                </c:pt>
                <c:pt idx="1065">
                  <c:v>-3.8571901131220401E-2</c:v>
                </c:pt>
                <c:pt idx="1066">
                  <c:v>-3.6761508446146798E-2</c:v>
                </c:pt>
                <c:pt idx="1067">
                  <c:v>-3.4443054475656397E-2</c:v>
                </c:pt>
                <c:pt idx="1068">
                  <c:v>-3.1629198090675999E-2</c:v>
                </c:pt>
                <c:pt idx="1069">
                  <c:v>-2.8344744147665898E-2</c:v>
                </c:pt>
                <c:pt idx="1070">
                  <c:v>-2.46272433498795E-2</c:v>
                </c:pt>
                <c:pt idx="1071">
                  <c:v>-2.0527192088993101E-2</c:v>
                </c:pt>
                <c:pt idx="1072">
                  <c:v>-1.6107725567621901E-2</c:v>
                </c:pt>
                <c:pt idx="1073">
                  <c:v>-1.1443713835628699E-2</c:v>
                </c:pt>
                <c:pt idx="1074">
                  <c:v>-6.6201987856562301E-3</c:v>
                </c:pt>
                <c:pt idx="1075">
                  <c:v>-1.7301408209480201E-3</c:v>
                </c:pt>
                <c:pt idx="1076">
                  <c:v>3.1285338341504598E-3</c:v>
                </c:pt>
                <c:pt idx="1077">
                  <c:v>7.8565794879565908E-3</c:v>
                </c:pt>
                <c:pt idx="1078">
                  <c:v>1.23577353504327E-2</c:v>
                </c:pt>
                <c:pt idx="1079">
                  <c:v>1.65435567190215E-2</c:v>
                </c:pt>
                <c:pt idx="1080">
                  <c:v>2.0338436670066101E-2</c:v>
                </c:pt>
                <c:pt idx="1081">
                  <c:v>2.3684220552173198E-2</c:v>
                </c:pt>
                <c:pt idx="1082">
                  <c:v>2.6543675218571001E-2</c:v>
                </c:pt>
                <c:pt idx="1083">
                  <c:v>2.8902203912163998E-2</c:v>
                </c:pt>
                <c:pt idx="1084">
                  <c:v>3.0767543845097799E-2</c:v>
                </c:pt>
                <c:pt idx="1085">
                  <c:v>3.2167547146455498E-2</c:v>
                </c:pt>
                <c:pt idx="1086">
                  <c:v>3.3146388824265599E-2</c:v>
                </c:pt>
                <c:pt idx="1087">
                  <c:v>3.3759687595665597E-2</c:v>
                </c:pt>
                <c:pt idx="1088">
                  <c:v>3.4069134259969103E-2</c:v>
                </c:pt>
                <c:pt idx="1089">
                  <c:v>3.4137269586915799E-2</c:v>
                </c:pt>
                <c:pt idx="1090">
                  <c:v>3.4022949695493999E-2</c:v>
                </c:pt>
                <c:pt idx="1091">
                  <c:v>3.3777784917687001E-2</c:v>
                </c:pt>
                <c:pt idx="1092">
                  <c:v>3.3443575303882901E-2</c:v>
                </c:pt>
                <c:pt idx="1093">
                  <c:v>3.3050640446511202E-2</c:v>
                </c:pt>
                <c:pt idx="1094">
                  <c:v>3.2616983699616901E-2</c:v>
                </c:pt>
                <c:pt idx="1095">
                  <c:v>3.2148342352776603E-2</c:v>
                </c:pt>
                <c:pt idx="1096">
                  <c:v>3.1639230029421497E-2</c:v>
                </c:pt>
                <c:pt idx="1097">
                  <c:v>3.10750219403957E-2</c:v>
                </c:pt>
                <c:pt idx="1098">
                  <c:v>3.0434982221281701E-2</c:v>
                </c:pt>
                <c:pt idx="1099">
                  <c:v>2.96959345646499E-2</c:v>
                </c:pt>
                <c:pt idx="1100">
                  <c:v>2.8836125672922801E-2</c:v>
                </c:pt>
                <c:pt idx="1101">
                  <c:v>2.7838816345276698E-2</c:v>
                </c:pt>
                <c:pt idx="1102">
                  <c:v>2.6695245279947599E-2</c:v>
                </c:pt>
                <c:pt idx="1103">
                  <c:v>2.5406746581026599E-2</c:v>
                </c:pt>
                <c:pt idx="1104">
                  <c:v>2.3985893524912399E-2</c:v>
                </c:pt>
                <c:pt idx="1105">
                  <c:v>2.2456590018885302E-2</c:v>
                </c:pt>
                <c:pt idx="1106">
                  <c:v>2.08530678935013E-2</c:v>
                </c:pt>
                <c:pt idx="1107">
                  <c:v>1.9217807319311199E-2</c:v>
                </c:pt>
                <c:pt idx="1108">
                  <c:v>1.75985142512474E-2</c:v>
                </c:pt>
                <c:pt idx="1109">
                  <c:v>1.6044462732397201E-2</c:v>
                </c:pt>
                <c:pt idx="1110">
                  <c:v>1.4602668317573699E-2</c:v>
                </c:pt>
                <c:pt idx="1111">
                  <c:v>1.3314403345807699E-2</c:v>
                </c:pt>
                <c:pt idx="1112">
                  <c:v>1.22124723893613E-2</c:v>
                </c:pt>
                <c:pt idx="1113">
                  <c:v>1.1319497937391201E-2</c:v>
                </c:pt>
                <c:pt idx="1114">
                  <c:v>1.06472788187659E-2</c:v>
                </c:pt>
                <c:pt idx="1115">
                  <c:v>1.0197104140957E-2</c:v>
                </c:pt>
                <c:pt idx="1116">
                  <c:v>9.9607798351648603E-3</c:v>
                </c:pt>
                <c:pt idx="1117">
                  <c:v>9.9220998511100299E-3</c:v>
                </c:pt>
                <c:pt idx="1118">
                  <c:v>1.00585500161259E-2</c:v>
                </c:pt>
                <c:pt idx="1119">
                  <c:v>1.0343100701252401E-2</c:v>
                </c:pt>
                <c:pt idx="1120">
                  <c:v>1.0745980967485001E-2</c:v>
                </c:pt>
                <c:pt idx="1121">
                  <c:v>1.1236336693166E-2</c:v>
                </c:pt>
                <c:pt idx="1122">
                  <c:v>1.17836847527606E-2</c:v>
                </c:pt>
                <c:pt idx="1123">
                  <c:v>1.2359103989084E-2</c:v>
                </c:pt>
                <c:pt idx="1124">
                  <c:v>1.2936147800132899E-2</c:v>
                </c:pt>
                <c:pt idx="1125">
                  <c:v>1.34915016947339E-2</c:v>
                </c:pt>
                <c:pt idx="1126">
                  <c:v>1.4005427251500901E-2</c:v>
                </c:pt>
                <c:pt idx="1127">
                  <c:v>1.4462032671804801E-2</c:v>
                </c:pt>
                <c:pt idx="1128">
                  <c:v>1.48493971982582E-2</c:v>
                </c:pt>
                <c:pt idx="1129">
                  <c:v>1.51595603831041E-2</c:v>
                </c:pt>
                <c:pt idx="1130">
                  <c:v>1.53883778898987E-2</c:v>
                </c:pt>
                <c:pt idx="1131">
                  <c:v>1.5535251955761E-2</c:v>
                </c:pt>
                <c:pt idx="1132">
                  <c:v>1.56027661105469E-2</c:v>
                </c:pt>
                <c:pt idx="1133">
                  <c:v>1.55962764448176E-2</c:v>
                </c:pt>
                <c:pt idx="1134">
                  <c:v>1.55235166329852E-2</c:v>
                </c:pt>
                <c:pt idx="1135">
                  <c:v>1.5394254623046799E-2</c:v>
                </c:pt>
                <c:pt idx="1136">
                  <c:v>1.52200089877859E-2</c:v>
                </c:pt>
                <c:pt idx="1137">
                  <c:v>1.5013810315004201E-2</c:v>
                </c:pt>
                <c:pt idx="1138">
                  <c:v>1.47899828976925E-2</c:v>
                </c:pt>
                <c:pt idx="1139">
                  <c:v>1.45639197748011E-2</c:v>
                </c:pt>
                <c:pt idx="1140">
                  <c:v>1.43518260292907E-2</c:v>
                </c:pt>
                <c:pt idx="1141">
                  <c:v>1.4170409580931E-2</c:v>
                </c:pt>
                <c:pt idx="1142">
                  <c:v>1.40365036005612E-2</c:v>
                </c:pt>
                <c:pt idx="1143">
                  <c:v>1.3966609764576501E-2</c:v>
                </c:pt>
                <c:pt idx="1144">
                  <c:v>1.39763614121229E-2</c:v>
                </c:pt>
                <c:pt idx="1145">
                  <c:v>1.40799268071916E-2</c:v>
                </c:pt>
                <c:pt idx="1146">
                  <c:v>1.42894029044349E-2</c:v>
                </c:pt>
                <c:pt idx="1147">
                  <c:v>1.4614271687698001E-2</c:v>
                </c:pt>
                <c:pt idx="1148">
                  <c:v>1.5060983817079401E-2</c:v>
                </c:pt>
                <c:pt idx="1149">
                  <c:v>1.56326979232588E-2</c:v>
                </c:pt>
                <c:pt idx="1150">
                  <c:v>1.6329163967597499E-2</c:v>
                </c:pt>
                <c:pt idx="1151">
                  <c:v>1.7146722019056398E-2</c:v>
                </c:pt>
                <c:pt idx="1152">
                  <c:v>1.8078395499642901E-2</c:v>
                </c:pt>
                <c:pt idx="1153">
                  <c:v>1.9114075751524202E-2</c:v>
                </c:pt>
                <c:pt idx="1154">
                  <c:v>2.02408152384734E-2</c:v>
                </c:pt>
                <c:pt idx="1155">
                  <c:v>2.1443268885970899E-2</c:v>
                </c:pt>
                <c:pt idx="1156">
                  <c:v>2.2704332349384501E-2</c:v>
                </c:pt>
                <c:pt idx="1157">
                  <c:v>2.4005991745237799E-2</c:v>
                </c:pt>
                <c:pt idx="1158">
                  <c:v>2.5330307699498199E-2</c:v>
                </c:pt>
                <c:pt idx="1159">
                  <c:v>2.6660350956504399E-2</c:v>
                </c:pt>
                <c:pt idx="1160">
                  <c:v>2.7980871677984399E-2</c:v>
                </c:pt>
                <c:pt idx="1161">
                  <c:v>2.9278559662655499E-2</c:v>
                </c:pt>
                <c:pt idx="1162">
                  <c:v>3.05418843730152E-2</c:v>
                </c:pt>
                <c:pt idx="1163">
                  <c:v>3.1760606483409497E-2</c:v>
                </c:pt>
                <c:pt idx="1164">
                  <c:v>3.2925091504926798E-2</c:v>
                </c:pt>
                <c:pt idx="1165">
                  <c:v>3.4025548530374698E-2</c:v>
                </c:pt>
                <c:pt idx="1166">
                  <c:v>3.5051291659153001E-2</c:v>
                </c:pt>
                <c:pt idx="1167">
                  <c:v>3.5990096832925603E-2</c:v>
                </c:pt>
                <c:pt idx="1168">
                  <c:v>3.6827710270252098E-2</c:v>
                </c:pt>
                <c:pt idx="1169">
                  <c:v>3.7547552565385403E-2</c:v>
                </c:pt>
                <c:pt idx="1170">
                  <c:v>3.8130646754948899E-2</c:v>
                </c:pt>
                <c:pt idx="1171">
                  <c:v>3.8555780649112102E-2</c:v>
                </c:pt>
                <c:pt idx="1172">
                  <c:v>3.87999035253195E-2</c:v>
                </c:pt>
                <c:pt idx="1173">
                  <c:v>3.8838757184373997E-2</c:v>
                </c:pt>
                <c:pt idx="1174">
                  <c:v>3.8647740277374602E-2</c:v>
                </c:pt>
                <c:pt idx="1175">
                  <c:v>3.8202992650953498E-2</c:v>
                </c:pt>
                <c:pt idx="1176">
                  <c:v>3.7482664241522898E-2</c:v>
                </c:pt>
                <c:pt idx="1177">
                  <c:v>3.64683045460144E-2</c:v>
                </c:pt>
                <c:pt idx="1178">
                  <c:v>3.51462729063972E-2</c:v>
                </c:pt>
                <c:pt idx="1179">
                  <c:v>3.3509029582560898E-2</c:v>
                </c:pt>
                <c:pt idx="1180">
                  <c:v>3.15561414844154E-2</c:v>
                </c:pt>
                <c:pt idx="1181">
                  <c:v>2.9294856148060999E-2</c:v>
                </c:pt>
                <c:pt idx="1182">
                  <c:v>2.6740181404381499E-2</c:v>
                </c:pt>
                <c:pt idx="1183">
                  <c:v>2.39145250087969E-2</c:v>
                </c:pt>
                <c:pt idx="1184">
                  <c:v>2.0847025174731498E-2</c:v>
                </c:pt>
                <c:pt idx="1185">
                  <c:v>1.7572696868604999E-2</c:v>
                </c:pt>
                <c:pt idx="1186">
                  <c:v>1.41314656766411E-2</c:v>
                </c:pt>
                <c:pt idx="1187">
                  <c:v>1.05671245302403E-2</c:v>
                </c:pt>
                <c:pt idx="1188">
                  <c:v>6.9262468356523499E-3</c:v>
                </c:pt>
                <c:pt idx="1189">
                  <c:v>3.2570976954335901E-3</c:v>
                </c:pt>
                <c:pt idx="1190">
                  <c:v>-3.9141835118172702E-4</c:v>
                </c:pt>
                <c:pt idx="1191">
                  <c:v>-3.9707487083529003E-3</c:v>
                </c:pt>
                <c:pt idx="1192">
                  <c:v>-7.4336158753656196E-3</c:v>
                </c:pt>
                <c:pt idx="1193">
                  <c:v>-1.0734881840347699E-2</c:v>
                </c:pt>
                <c:pt idx="1194">
                  <c:v>-1.38323776558611E-2</c:v>
                </c:pt>
                <c:pt idx="1195">
                  <c:v>-1.6687727858715602E-2</c:v>
                </c:pt>
                <c:pt idx="1196">
                  <c:v>-1.9267190725551098E-2</c:v>
                </c:pt>
                <c:pt idx="1197">
                  <c:v>-2.1542514956819601E-2</c:v>
                </c:pt>
                <c:pt idx="1198">
                  <c:v>-2.3491790489836201E-2</c:v>
                </c:pt>
                <c:pt idx="1199">
                  <c:v>-2.51002532754434E-2</c:v>
                </c:pt>
                <c:pt idx="1200">
                  <c:v>-2.6360992599964401E-2</c:v>
                </c:pt>
                <c:pt idx="1201">
                  <c:v>-2.7275502560832401E-2</c:v>
                </c:pt>
                <c:pt idx="1202">
                  <c:v>-2.7854013442380102E-2</c:v>
                </c:pt>
                <c:pt idx="1203">
                  <c:v>-2.8115532348502701E-2</c:v>
                </c:pt>
                <c:pt idx="1204">
                  <c:v>-2.80875182203939E-2</c:v>
                </c:pt>
                <c:pt idx="1205">
                  <c:v>-2.7805122107065702E-2</c:v>
                </c:pt>
                <c:pt idx="1206">
                  <c:v>-2.73099475623386E-2</c:v>
                </c:pt>
                <c:pt idx="1207">
                  <c:v>-2.6648330306239899E-2</c:v>
                </c:pt>
                <c:pt idx="1208">
                  <c:v>-2.5869194467135901E-2</c:v>
                </c:pt>
                <c:pt idx="1209">
                  <c:v>-2.5021603445827701E-2</c:v>
                </c:pt>
                <c:pt idx="1210">
                  <c:v>-2.4152177035636799E-2</c:v>
                </c:pt>
                <c:pt idx="1211">
                  <c:v>-2.3302592948895001E-2</c:v>
                </c:pt>
                <c:pt idx="1212">
                  <c:v>-2.2507428566485001E-2</c:v>
                </c:pt>
                <c:pt idx="1213">
                  <c:v>-2.1792590774956499E-2</c:v>
                </c:pt>
                <c:pt idx="1214">
                  <c:v>-2.1174479428868902E-2</c:v>
                </c:pt>
                <c:pt idx="1215">
                  <c:v>-2.06598701794527E-2</c:v>
                </c:pt>
                <c:pt idx="1216">
                  <c:v>-2.02464085612153E-2</c:v>
                </c:pt>
                <c:pt idx="1217">
                  <c:v>-1.99236280848645E-2</c:v>
                </c:pt>
                <c:pt idx="1218">
                  <c:v>-1.9674443351109801E-2</c:v>
                </c:pt>
                <c:pt idx="1219">
                  <c:v>-1.9477033589375501E-2</c:v>
                </c:pt>
                <c:pt idx="1220">
                  <c:v>-1.9306959309223E-2</c:v>
                </c:pt>
                <c:pt idx="1221">
                  <c:v>-1.91393255979335E-2</c:v>
                </c:pt>
                <c:pt idx="1222">
                  <c:v>-1.8950831790069102E-2</c:v>
                </c:pt>
                <c:pt idx="1223">
                  <c:v>-1.8721591311800002E-2</c:v>
                </c:pt>
                <c:pt idx="1224">
                  <c:v>-1.8436646116733301E-2</c:v>
                </c:pt>
                <c:pt idx="1225">
                  <c:v>-1.8087133780343899E-2</c:v>
                </c:pt>
                <c:pt idx="1226">
                  <c:v>-1.76710779777366E-2</c:v>
                </c:pt>
                <c:pt idx="1227">
                  <c:v>-1.7193753477151699E-2</c:v>
                </c:pt>
                <c:pt idx="1228">
                  <c:v>-1.66675538037384E-2</c:v>
                </c:pt>
                <c:pt idx="1229">
                  <c:v>-1.61113150153687E-2</c:v>
                </c:pt>
                <c:pt idx="1230">
                  <c:v>-1.554912696391E-2</c:v>
                </c:pt>
                <c:pt idx="1231">
                  <c:v>-1.5008735452879E-2</c:v>
                </c:pt>
                <c:pt idx="1232">
                  <c:v>-1.4519658121764799E-2</c:v>
                </c:pt>
                <c:pt idx="1233">
                  <c:v>-1.41111277710526E-2</c:v>
                </c:pt>
                <c:pt idx="1234">
                  <c:v>-1.3809995515686501E-2</c:v>
                </c:pt>
                <c:pt idx="1235">
                  <c:v>-1.3638779534625599E-2</c:v>
                </c:pt>
                <c:pt idx="1236">
                  <c:v>-1.36140756538308E-2</c:v>
                </c:pt>
                <c:pt idx="1237">
                  <c:v>-1.3745505285376901E-2</c:v>
                </c:pt>
                <c:pt idx="1238">
                  <c:v>-1.40352834149935E-2</c:v>
                </c:pt>
                <c:pt idx="1239">
                  <c:v>-1.4478393990505E-2</c:v>
                </c:pt>
                <c:pt idx="1240">
                  <c:v>-1.5063284163534099E-2</c:v>
                </c:pt>
                <c:pt idx="1241">
                  <c:v>-1.5772933924834899E-2</c:v>
                </c:pt>
                <c:pt idx="1242">
                  <c:v>-1.6586134849488399E-2</c:v>
                </c:pt>
                <c:pt idx="1243">
                  <c:v>-1.7478830330430101E-2</c:v>
                </c:pt>
                <c:pt idx="1244">
                  <c:v>-1.8425414649651101E-2</c:v>
                </c:pt>
                <c:pt idx="1245">
                  <c:v>-1.9399931049868101E-2</c:v>
                </c:pt>
                <c:pt idx="1246">
                  <c:v>-2.0377133916628799E-2</c:v>
                </c:pt>
                <c:pt idx="1247">
                  <c:v>-2.1333389292190402E-2</c:v>
                </c:pt>
                <c:pt idx="1248">
                  <c:v>-2.22473887494626E-2</c:v>
                </c:pt>
                <c:pt idx="1249">
                  <c:v>-2.3100649763335899E-2</c:v>
                </c:pt>
                <c:pt idx="1250">
                  <c:v>-2.3877778519168402E-2</c:v>
                </c:pt>
                <c:pt idx="1251">
                  <c:v>-2.4566491299596101E-2</c:v>
                </c:pt>
                <c:pt idx="1252">
                  <c:v>-2.5157434883236199E-2</c:v>
                </c:pt>
                <c:pt idx="1253">
                  <c:v>-2.5643896119912499E-2</c:v>
                </c:pt>
                <c:pt idx="1254">
                  <c:v>-2.6021508936200401E-2</c:v>
                </c:pt>
                <c:pt idx="1255">
                  <c:v>-2.6288038242018499E-2</c:v>
                </c:pt>
                <c:pt idx="1256">
                  <c:v>-2.6443270945503101E-2</c:v>
                </c:pt>
                <c:pt idx="1257">
                  <c:v>-2.6489009307424399E-2</c:v>
                </c:pt>
                <c:pt idx="1258">
                  <c:v>-2.6429148648302099E-2</c:v>
                </c:pt>
                <c:pt idx="1259">
                  <c:v>-2.6269817532578201E-2</c:v>
                </c:pt>
                <c:pt idx="1260">
                  <c:v>-2.6019554666442599E-2</c:v>
                </c:pt>
                <c:pt idx="1261">
                  <c:v>-2.5689491680098601E-2</c:v>
                </c:pt>
                <c:pt idx="1262">
                  <c:v>-2.5293506045877101E-2</c:v>
                </c:pt>
                <c:pt idx="1263">
                  <c:v>-2.4848304213031601E-2</c:v>
                </c:pt>
                <c:pt idx="1264">
                  <c:v>-2.4373390623025199E-2</c:v>
                </c:pt>
                <c:pt idx="1265">
                  <c:v>-2.3890871454996E-2</c:v>
                </c:pt>
                <c:pt idx="1266">
                  <c:v>-2.3425033328995402E-2</c:v>
                </c:pt>
                <c:pt idx="1267">
                  <c:v>-2.3001634748675899E-2</c:v>
                </c:pt>
                <c:pt idx="1268">
                  <c:v>-2.2646865742196601E-2</c:v>
                </c:pt>
                <c:pt idx="1269">
                  <c:v>-2.2385984793134601E-2</c:v>
                </c:pt>
                <c:pt idx="1270">
                  <c:v>-2.2241739229642302E-2</c:v>
                </c:pt>
                <c:pt idx="1271">
                  <c:v>-2.22327845948108E-2</c:v>
                </c:pt>
                <c:pt idx="1272">
                  <c:v>-2.2372363191908301E-2</c:v>
                </c:pt>
                <c:pt idx="1273">
                  <c:v>-2.2667430225664399E-2</c:v>
                </c:pt>
                <c:pt idx="1274">
                  <c:v>-2.3118271071711199E-2</c:v>
                </c:pt>
                <c:pt idx="1275">
                  <c:v>-2.3718530523792799E-2</c:v>
                </c:pt>
                <c:pt idx="1276">
                  <c:v>-2.4455526060374599E-2</c:v>
                </c:pt>
                <c:pt idx="1277">
                  <c:v>-2.5310727071432001E-2</c:v>
                </c:pt>
                <c:pt idx="1278">
                  <c:v>-2.6260313674537801E-2</c:v>
                </c:pt>
                <c:pt idx="1279">
                  <c:v>-2.7275760668583501E-2</c:v>
                </c:pt>
                <c:pt idx="1280">
                  <c:v>-2.8324420333673099E-2</c:v>
                </c:pt>
                <c:pt idx="1281">
                  <c:v>-2.9370103273632299E-2</c:v>
                </c:pt>
                <c:pt idx="1282">
                  <c:v>-3.0373678812496401E-2</c:v>
                </c:pt>
                <c:pt idx="1283">
                  <c:v>-3.1293733338635797E-2</c:v>
                </c:pt>
                <c:pt idx="1284">
                  <c:v>-3.2087332179186398E-2</c:v>
                </c:pt>
                <c:pt idx="1285">
                  <c:v>-3.2710924534701001E-2</c:v>
                </c:pt>
                <c:pt idx="1286">
                  <c:v>-3.3121413657711998E-2</c:v>
                </c:pt>
                <c:pt idx="1287">
                  <c:v>-3.3277390659483E-2</c:v>
                </c:pt>
                <c:pt idx="1288">
                  <c:v>-3.3140503513250603E-2</c:v>
                </c:pt>
                <c:pt idx="1289">
                  <c:v>-3.2676909562798298E-2</c:v>
                </c:pt>
                <c:pt idx="1290">
                  <c:v>-3.1858750588279298E-2</c:v>
                </c:pt>
                <c:pt idx="1291">
                  <c:v>-3.0665595275404901E-2</c:v>
                </c:pt>
                <c:pt idx="1292">
                  <c:v>-2.90858000121248E-2</c:v>
                </c:pt>
                <c:pt idx="1293">
                  <c:v>-2.71177312104522E-2</c:v>
                </c:pt>
                <c:pt idx="1294">
                  <c:v>-2.4770774046577699E-2</c:v>
                </c:pt>
                <c:pt idx="1295">
                  <c:v>-2.2066036466289699E-2</c:v>
                </c:pt>
                <c:pt idx="1296">
                  <c:v>-1.9036650577781301E-2</c:v>
                </c:pt>
                <c:pt idx="1297">
                  <c:v>-1.57275787422071E-2</c:v>
                </c:pt>
                <c:pt idx="1298">
                  <c:v>-1.2194851989223199E-2</c:v>
                </c:pt>
                <c:pt idx="1299">
                  <c:v>-8.5042015734897499E-3</c:v>
                </c:pt>
                <c:pt idx="1300">
                  <c:v>-4.7290835107833802E-3</c:v>
                </c:pt>
                <c:pt idx="1301">
                  <c:v>-9.4814016755861996E-4</c:v>
                </c:pt>
                <c:pt idx="1302">
                  <c:v>2.7578067685780599E-3</c:v>
                </c:pt>
                <c:pt idx="1303">
                  <c:v>6.3090930885030304E-3</c:v>
                </c:pt>
                <c:pt idx="1304">
                  <c:v>9.6307130358930203E-3</c:v>
                </c:pt>
                <c:pt idx="1305">
                  <c:v>1.26557998839081E-2</c:v>
                </c:pt>
                <c:pt idx="1306">
                  <c:v>1.5328868712511899E-2</c:v>
                </c:pt>
                <c:pt idx="1307">
                  <c:v>1.7608552834222899E-2</c:v>
                </c:pt>
                <c:pt idx="1308">
                  <c:v>1.9469519659307499E-2</c:v>
                </c:pt>
                <c:pt idx="1309">
                  <c:v>2.0903262536862099E-2</c:v>
                </c:pt>
                <c:pt idx="1310">
                  <c:v>2.1917595587167299E-2</c:v>
                </c:pt>
                <c:pt idx="1311">
                  <c:v>2.2534944841702001E-2</c:v>
                </c:pt>
                <c:pt idx="1312">
                  <c:v>2.2789827260035998E-2</c:v>
                </c:pt>
                <c:pt idx="1313">
                  <c:v>2.27260550574453E-2</c:v>
                </c:pt>
                <c:pt idx="1314">
                  <c:v>2.2394106889855402E-2</c:v>
                </c:pt>
                <c:pt idx="1315">
                  <c:v>2.1848871950252799E-2</c:v>
                </c:pt>
                <c:pt idx="1316">
                  <c:v>2.11477577301835E-2</c:v>
                </c:pt>
                <c:pt idx="1317">
                  <c:v>2.0349013158691399E-2</c:v>
                </c:pt>
                <c:pt idx="1318">
                  <c:v>1.9510043358600598E-2</c:v>
                </c:pt>
                <c:pt idx="1319">
                  <c:v>1.8685504337092599E-2</c:v>
                </c:pt>
                <c:pt idx="1320">
                  <c:v>1.7925100093815899E-2</c:v>
                </c:pt>
                <c:pt idx="1321">
                  <c:v>1.7271213774954199E-2</c:v>
                </c:pt>
                <c:pt idx="1322">
                  <c:v>1.6756668252508398E-2</c:v>
                </c:pt>
                <c:pt idx="1323">
                  <c:v>1.6402941914687798E-2</c:v>
                </c:pt>
                <c:pt idx="1324">
                  <c:v>1.62190767106178E-2</c:v>
                </c:pt>
                <c:pt idx="1325">
                  <c:v>1.6201386758058999E-2</c:v>
                </c:pt>
                <c:pt idx="1326">
                  <c:v>1.6333971569967101E-2</c:v>
                </c:pt>
                <c:pt idx="1327">
                  <c:v>1.6589978055153099E-2</c:v>
                </c:pt>
                <c:pt idx="1328">
                  <c:v>1.6933534246209799E-2</c:v>
                </c:pt>
                <c:pt idx="1329">
                  <c:v>1.7322278509652698E-2</c:v>
                </c:pt>
                <c:pt idx="1330">
                  <c:v>1.7710403801565602E-2</c:v>
                </c:pt>
                <c:pt idx="1331">
                  <c:v>1.8052098545576101E-2</c:v>
                </c:pt>
                <c:pt idx="1332">
                  <c:v>1.83051800823399E-2</c:v>
                </c:pt>
                <c:pt idx="1333">
                  <c:v>1.8434605944122499E-2</c:v>
                </c:pt>
                <c:pt idx="1334">
                  <c:v>1.8415484027354299E-2</c:v>
                </c:pt>
                <c:pt idx="1335">
                  <c:v>1.82352515887363E-2</c:v>
                </c:pt>
                <c:pt idx="1336">
                  <c:v>1.7894818074495299E-2</c:v>
                </c:pt>
                <c:pt idx="1337">
                  <c:v>1.7408556870211801E-2</c:v>
                </c:pt>
                <c:pt idx="1338">
                  <c:v>1.6803066765536601E-2</c:v>
                </c:pt>
                <c:pt idx="1339">
                  <c:v>1.6114716731038901E-2</c:v>
                </c:pt>
                <c:pt idx="1340">
                  <c:v>1.5386207696673501E-2</c:v>
                </c:pt>
                <c:pt idx="1341">
                  <c:v>1.4662635133399601E-2</c:v>
                </c:pt>
                <c:pt idx="1342">
                  <c:v>1.39876435832029E-2</c:v>
                </c:pt>
                <c:pt idx="1343">
                  <c:v>1.34001637293206E-2</c:v>
                </c:pt>
                <c:pt idx="1344">
                  <c:v>1.2932008835358401E-2</c:v>
                </c:pt>
                <c:pt idx="1345">
                  <c:v>1.26064083906439E-2</c:v>
                </c:pt>
                <c:pt idx="1346">
                  <c:v>1.2437414895192201E-2</c:v>
                </c:pt>
                <c:pt idx="1347">
                  <c:v>1.24300216296316E-2</c:v>
                </c:pt>
                <c:pt idx="1348">
                  <c:v>1.2580781214168699E-2</c:v>
                </c:pt>
                <c:pt idx="1349">
                  <c:v>1.28787330891189E-2</c:v>
                </c:pt>
                <c:pt idx="1350">
                  <c:v>1.33065127763352E-2</c:v>
                </c:pt>
                <c:pt idx="1351">
                  <c:v>1.38415791892275E-2</c:v>
                </c:pt>
                <c:pt idx="1352">
                  <c:v>1.44575289008664E-2</c:v>
                </c:pt>
                <c:pt idx="1353">
                  <c:v>1.5125471162539501E-2</c:v>
                </c:pt>
                <c:pt idx="1354">
                  <c:v>1.5815426619688801E-2</c:v>
                </c:pt>
                <c:pt idx="1355">
                  <c:v>1.6497694199193402E-2</c:v>
                </c:pt>
                <c:pt idx="1356">
                  <c:v>1.71441173265468E-2</c:v>
                </c:pt>
                <c:pt idx="1357">
                  <c:v>1.7729186745972601E-2</c:v>
                </c:pt>
                <c:pt idx="1358">
                  <c:v>1.8230940712905801E-2</c:v>
                </c:pt>
                <c:pt idx="1359">
                  <c:v>1.8631645968484999E-2</c:v>
                </c:pt>
                <c:pt idx="1360">
                  <c:v>1.8918252670960801E-2</c:v>
                </c:pt>
                <c:pt idx="1361">
                  <c:v>1.90826222979954E-2</c:v>
                </c:pt>
                <c:pt idx="1362">
                  <c:v>1.91215470194681E-2</c:v>
                </c:pt>
                <c:pt idx="1363">
                  <c:v>1.9036611561166001E-2</c:v>
                </c:pt>
                <c:pt idx="1364">
                  <c:v>1.88339676342224E-2</c:v>
                </c:pt>
                <c:pt idx="1365">
                  <c:v>1.85240716534434E-2</c:v>
                </c:pt>
                <c:pt idx="1366">
                  <c:v>1.8121387030200602E-2</c:v>
                </c:pt>
                <c:pt idx="1367">
                  <c:v>1.7644009538162898E-2</c:v>
                </c:pt>
                <c:pt idx="1368">
                  <c:v>1.7113167101110001E-2</c:v>
                </c:pt>
                <c:pt idx="1369">
                  <c:v>1.65525689775681E-2</c:v>
                </c:pt>
                <c:pt idx="1370">
                  <c:v>1.5987607059225101E-2</c:v>
                </c:pt>
                <c:pt idx="1371">
                  <c:v>1.54444301270456E-2</c:v>
                </c:pt>
                <c:pt idx="1372">
                  <c:v>1.4948930734808699E-2</c:v>
                </c:pt>
                <c:pt idx="1373">
                  <c:v>1.45257106436443E-2</c:v>
                </c:pt>
                <c:pt idx="1374">
                  <c:v>1.41971078477372E-2</c:v>
                </c:pt>
                <c:pt idx="1375">
                  <c:v>1.39823588567758E-2</c:v>
                </c:pt>
                <c:pt idx="1376">
                  <c:v>1.3896942082261899E-2</c:v>
                </c:pt>
                <c:pt idx="1377">
                  <c:v>1.3952123210579301E-2</c:v>
                </c:pt>
                <c:pt idx="1378">
                  <c:v>1.41547096828401E-2</c:v>
                </c:pt>
                <c:pt idx="1379">
                  <c:v>1.45070127649891E-2</c:v>
                </c:pt>
                <c:pt idx="1380">
                  <c:v>1.50070067257087E-2</c:v>
                </c:pt>
                <c:pt idx="1381">
                  <c:v>1.5648665790498801E-2</c:v>
                </c:pt>
                <c:pt idx="1382">
                  <c:v>1.6422451605013301E-2</c:v>
                </c:pt>
                <c:pt idx="1383">
                  <c:v>1.7315915483862899E-2</c:v>
                </c:pt>
                <c:pt idx="1384">
                  <c:v>1.8314370885907E-2</c:v>
                </c:pt>
                <c:pt idx="1385">
                  <c:v>1.94015866746753E-2</c:v>
                </c:pt>
                <c:pt idx="1386">
                  <c:v>2.0560455139710498E-2</c:v>
                </c:pt>
                <c:pt idx="1387">
                  <c:v>2.1773598477857099E-2</c:v>
                </c:pt>
                <c:pt idx="1388">
                  <c:v>2.3023886362782499E-2</c:v>
                </c:pt>
                <c:pt idx="1389">
                  <c:v>2.4294841869323801E-2</c:v>
                </c:pt>
                <c:pt idx="1390">
                  <c:v>2.5570917391050298E-2</c:v>
                </c:pt>
                <c:pt idx="1391">
                  <c:v>2.6837631202131E-2</c:v>
                </c:pt>
                <c:pt idx="1392">
                  <c:v>2.8081567584662199E-2</c:v>
                </c:pt>
                <c:pt idx="1393">
                  <c:v>2.9290253292556301E-2</c:v>
                </c:pt>
                <c:pt idx="1394">
                  <c:v>3.0451927581971499E-2</c:v>
                </c:pt>
                <c:pt idx="1395">
                  <c:v>3.1555224678582398E-2</c:v>
                </c:pt>
                <c:pt idx="1396">
                  <c:v>3.2588791438827897E-2</c:v>
                </c:pt>
                <c:pt idx="1397">
                  <c:v>3.3540871524415698E-2</c:v>
                </c:pt>
                <c:pt idx="1398">
                  <c:v>3.4398897318627802E-2</c:v>
                </c:pt>
                <c:pt idx="1399">
                  <c:v>3.5149135817492898E-2</c:v>
                </c:pt>
                <c:pt idx="1400">
                  <c:v>3.57764325921721E-2</c:v>
                </c:pt>
                <c:pt idx="1401">
                  <c:v>3.6264092123763803E-2</c:v>
                </c:pt>
                <c:pt idx="1402">
                  <c:v>3.6593926771780999E-2</c:v>
                </c:pt>
                <c:pt idx="1403">
                  <c:v>3.6746499309728599E-2</c:v>
                </c:pt>
                <c:pt idx="1404">
                  <c:v>3.6701571383698499E-2</c:v>
                </c:pt>
                <c:pt idx="1405">
                  <c:v>3.6438750348812797E-2</c:v>
                </c:pt>
                <c:pt idx="1406">
                  <c:v>3.5938304509722102E-2</c:v>
                </c:pt>
                <c:pt idx="1407">
                  <c:v>3.5182101929468197E-2</c:v>
                </c:pt>
                <c:pt idx="1408">
                  <c:v>3.4154625239723999E-2</c:v>
                </c:pt>
                <c:pt idx="1409">
                  <c:v>3.28440172461981E-2</c:v>
                </c:pt>
                <c:pt idx="1410">
                  <c:v>3.1243110251949702E-2</c:v>
                </c:pt>
                <c:pt idx="1411">
                  <c:v>2.9350384773815501E-2</c:v>
                </c:pt>
                <c:pt idx="1412">
                  <c:v>2.7170794988089501E-2</c:v>
                </c:pt>
                <c:pt idx="1413">
                  <c:v>2.47163919416735E-2</c:v>
                </c:pt>
                <c:pt idx="1414">
                  <c:v>2.2006674099406699E-2</c:v>
                </c:pt>
                <c:pt idx="1415">
                  <c:v>1.9068603104493299E-2</c:v>
                </c:pt>
                <c:pt idx="1416">
                  <c:v>1.5936245215369699E-2</c:v>
                </c:pt>
                <c:pt idx="1417">
                  <c:v>1.26500357331416E-2</c:v>
                </c:pt>
                <c:pt idx="1418">
                  <c:v>9.2557081417456999E-3</c:v>
                </c:pt>
                <c:pt idx="1419">
                  <c:v>5.8029684740716903E-3</c:v>
                </c:pt>
                <c:pt idx="1420">
                  <c:v>2.3440150054838699E-3</c:v>
                </c:pt>
                <c:pt idx="1421">
                  <c:v>-1.06800026374465E-3</c:v>
                </c:pt>
                <c:pt idx="1422">
                  <c:v>-4.3804914501999201E-3</c:v>
                </c:pt>
                <c:pt idx="1423">
                  <c:v>-7.5428887664257304E-3</c:v>
                </c:pt>
                <c:pt idx="1424">
                  <c:v>-1.0507992707591301E-2</c:v>
                </c:pt>
                <c:pt idx="1425">
                  <c:v>-1.3233225944408599E-2</c:v>
                </c:pt>
                <c:pt idx="1426">
                  <c:v>-1.5681785338900401E-2</c:v>
                </c:pt>
                <c:pt idx="1427">
                  <c:v>-1.7823694066427399E-2</c:v>
                </c:pt>
                <c:pt idx="1428">
                  <c:v>-1.96367430158455E-2</c:v>
                </c:pt>
                <c:pt idx="1429">
                  <c:v>-2.1107295055914601E-2</c:v>
                </c:pt>
                <c:pt idx="1430">
                  <c:v>-2.2230908410948699E-2</c:v>
                </c:pt>
                <c:pt idx="1431">
                  <c:v>-2.3012719301511299E-2</c:v>
                </c:pt>
                <c:pt idx="1432">
                  <c:v>-2.3467512951478801E-2</c:v>
                </c:pt>
                <c:pt idx="1433">
                  <c:v>-2.3619412527374099E-2</c:v>
                </c:pt>
                <c:pt idx="1434">
                  <c:v>-2.3501135244735901E-2</c:v>
                </c:pt>
                <c:pt idx="1435">
                  <c:v>-2.31528025354137E-2</c:v>
                </c:pt>
                <c:pt idx="1436">
                  <c:v>-2.2620331201576301E-2</c:v>
                </c:pt>
                <c:pt idx="1437">
                  <c:v>-2.1953457345061302E-2</c:v>
                </c:pt>
                <c:pt idx="1438">
                  <c:v>-2.1203450416661201E-2</c:v>
                </c:pt>
                <c:pt idx="1439">
                  <c:v>-2.04205731849765E-2</c:v>
                </c:pt>
                <c:pt idx="1440">
                  <c:v>-1.9651363999838401E-2</c:v>
                </c:pt>
                <c:pt idx="1441">
                  <c:v>-1.8935898247029102E-2</c:v>
                </c:pt>
                <c:pt idx="1442">
                  <c:v>-1.8305325266577899E-2</c:v>
                </c:pt>
                <c:pt idx="1443">
                  <c:v>-1.7780086452984501E-2</c:v>
                </c:pt>
                <c:pt idx="1444">
                  <c:v>-1.73691763051518E-2</c:v>
                </c:pt>
                <c:pt idx="1445">
                  <c:v>-1.7070586751412299E-2</c:v>
                </c:pt>
                <c:pt idx="1446">
                  <c:v>-1.6872793143399199E-2</c:v>
                </c:pt>
                <c:pt idx="1447">
                  <c:v>-1.6756947751091999E-2</c:v>
                </c:pt>
                <c:pt idx="1448">
                  <c:v>-1.66994081082226E-2</c:v>
                </c:pt>
                <c:pt idx="1449">
                  <c:v>-1.66743028284706E-2</c:v>
                </c:pt>
                <c:pt idx="1450">
                  <c:v>-1.6655939936162101E-2</c:v>
                </c:pt>
                <c:pt idx="1451">
                  <c:v>-1.6620933729334798E-2</c:v>
                </c:pt>
                <c:pt idx="1452">
                  <c:v>-1.6549964282316101E-2</c:v>
                </c:pt>
                <c:pt idx="1453">
                  <c:v>-1.6429114367208401E-2</c:v>
                </c:pt>
                <c:pt idx="1454">
                  <c:v>-1.6250761536760801E-2</c:v>
                </c:pt>
                <c:pt idx="1455">
                  <c:v>-1.6014022213176202E-2</c:v>
                </c:pt>
                <c:pt idx="1456">
                  <c:v>-1.5724736348872101E-2</c:v>
                </c:pt>
                <c:pt idx="1457">
                  <c:v>-1.53949681765753E-2</c:v>
                </c:pt>
                <c:pt idx="1458">
                  <c:v>-1.5042023300554701E-2</c:v>
                </c:pt>
                <c:pt idx="1459">
                  <c:v>-1.4687049314678E-2</c:v>
                </c:pt>
                <c:pt idx="1460">
                  <c:v>-1.4353349367042601E-2</c:v>
                </c:pt>
                <c:pt idx="1461">
                  <c:v>-1.4064554150376701E-2</c:v>
                </c:pt>
                <c:pt idx="1462">
                  <c:v>-1.3842774802479099E-2</c:v>
                </c:pt>
                <c:pt idx="1463">
                  <c:v>-1.3706834851508601E-2</c:v>
                </c:pt>
                <c:pt idx="1464">
                  <c:v>-1.36706820551481E-2</c:v>
                </c:pt>
                <c:pt idx="1465">
                  <c:v>-1.3742104517125899E-2</c:v>
                </c:pt>
                <c:pt idx="1466">
                  <c:v>-1.39218835063856E-2</c:v>
                </c:pt>
                <c:pt idx="1467">
                  <c:v>-1.42034805244392E-2</c:v>
                </c:pt>
                <c:pt idx="1468">
                  <c:v>-1.45732901239997E-2</c:v>
                </c:pt>
                <c:pt idx="1469">
                  <c:v>-1.5011424487135799E-2</c:v>
                </c:pt>
                <c:pt idx="1470">
                  <c:v>-1.54929480960412E-2</c:v>
                </c:pt>
                <c:pt idx="1471">
                  <c:v>-1.5989450724661399E-2</c:v>
                </c:pt>
                <c:pt idx="1472">
                  <c:v>-1.6470832181895E-2</c:v>
                </c:pt>
                <c:pt idx="1473">
                  <c:v>-1.6907172514455102E-2</c:v>
                </c:pt>
                <c:pt idx="1474">
                  <c:v>-1.7270572278995599E-2</c:v>
                </c:pt>
                <c:pt idx="1475">
                  <c:v>-1.7536862337253201E-2</c:v>
                </c:pt>
                <c:pt idx="1476">
                  <c:v>-1.76871019323281E-2</c:v>
                </c:pt>
                <c:pt idx="1477">
                  <c:v>-1.7708810295455499E-2</c:v>
                </c:pt>
                <c:pt idx="1478">
                  <c:v>-1.75968985831234E-2</c:v>
                </c:pt>
                <c:pt idx="1479">
                  <c:v>-1.7354263644835801E-2</c:v>
                </c:pt>
                <c:pt idx="1480">
                  <c:v>-1.6991970919749699E-2</c:v>
                </c:pt>
                <c:pt idx="1481">
                  <c:v>-1.65289192567473E-2</c:v>
                </c:pt>
                <c:pt idx="1482">
                  <c:v>-1.5990885033059201E-2</c:v>
                </c:pt>
                <c:pt idx="1483">
                  <c:v>-1.54089181956198E-2</c:v>
                </c:pt>
                <c:pt idx="1484">
                  <c:v>-1.48172108625704E-2</c:v>
                </c:pt>
                <c:pt idx="1485">
                  <c:v>-1.4250717244032001E-2</c:v>
                </c:pt>
                <c:pt idx="1486">
                  <c:v>-1.37428662172161E-2</c:v>
                </c:pt>
                <c:pt idx="1487">
                  <c:v>-1.3323631509420701E-2</c:v>
                </c:pt>
                <c:pt idx="1488">
                  <c:v>-1.30180790191026E-2</c:v>
                </c:pt>
                <c:pt idx="1489">
                  <c:v>-1.2845394134739299E-2</c:v>
                </c:pt>
                <c:pt idx="1490">
                  <c:v>-1.2818337280407601E-2</c:v>
                </c:pt>
                <c:pt idx="1491">
                  <c:v>-1.29430607672163E-2</c:v>
                </c:pt>
                <c:pt idx="1492">
                  <c:v>-1.3219217111581701E-2</c:v>
                </c:pt>
                <c:pt idx="1493">
                  <c:v>-1.36402900958623E-2</c:v>
                </c:pt>
                <c:pt idx="1494">
                  <c:v>-1.41940915949925E-2</c:v>
                </c:pt>
                <c:pt idx="1495">
                  <c:v>-1.4863394577784701E-2</c:v>
                </c:pt>
                <c:pt idx="1496">
                  <c:v>-1.5626705785300999E-2</c:v>
                </c:pt>
                <c:pt idx="1497">
                  <c:v>-1.6459197737130199E-2</c:v>
                </c:pt>
                <c:pt idx="1498">
                  <c:v>-1.73338025152865E-2</c:v>
                </c:pt>
                <c:pt idx="1499">
                  <c:v>-1.8222429901810298E-2</c:v>
                </c:pt>
                <c:pt idx="1500">
                  <c:v>-1.9097242202861499E-2</c:v>
                </c:pt>
                <c:pt idx="1501">
                  <c:v>-1.9931918837326101E-2</c:v>
                </c:pt>
                <c:pt idx="1502">
                  <c:v>-2.07028665654552E-2</c:v>
                </c:pt>
                <c:pt idx="1503">
                  <c:v>-2.13903513290985E-2</c:v>
                </c:pt>
                <c:pt idx="1504">
                  <c:v>-2.1979527773364298E-2</c:v>
                </c:pt>
                <c:pt idx="1505">
                  <c:v>-2.24613222686387E-2</c:v>
                </c:pt>
                <c:pt idx="1506">
                  <c:v>-2.28330993249133E-2</c:v>
                </c:pt>
                <c:pt idx="1507">
                  <c:v>-2.30990304275107E-2</c:v>
                </c:pt>
                <c:pt idx="1508">
                  <c:v>-2.3270099282741898E-2</c:v>
                </c:pt>
                <c:pt idx="1509">
                  <c:v>-2.3363708528712598E-2</c:v>
                </c:pt>
                <c:pt idx="1510">
                  <c:v>-2.34028826188011E-2</c:v>
                </c:pt>
                <c:pt idx="1511">
                  <c:v>-2.3415086718748802E-2</c:v>
                </c:pt>
                <c:pt idx="1512">
                  <c:v>-2.3430710622608798E-2</c:v>
                </c:pt>
                <c:pt idx="1513">
                  <c:v>-2.3481297260493202E-2</c:v>
                </c:pt>
                <c:pt idx="1514">
                  <c:v>-2.3597611577826801E-2</c:v>
                </c:pt>
                <c:pt idx="1515">
                  <c:v>-2.3807641648244299E-2</c:v>
                </c:pt>
                <c:pt idx="1516">
                  <c:v>-2.4134613020366499E-2</c:v>
                </c:pt>
                <c:pt idx="1517">
                  <c:v>-2.4595093690344402E-2</c:v>
                </c:pt>
                <c:pt idx="1518">
                  <c:v>-2.51972712163877E-2</c:v>
                </c:pt>
                <c:pt idx="1519">
                  <c:v>-2.5939487769757099E-2</c:v>
                </c:pt>
                <c:pt idx="1520">
                  <c:v>-2.6809118564836101E-2</c:v>
                </c:pt>
                <c:pt idx="1521">
                  <c:v>-2.7781874307942499E-2</c:v>
                </c:pt>
                <c:pt idx="1522">
                  <c:v>-2.8821600289898702E-2</c:v>
                </c:pt>
                <c:pt idx="1523">
                  <c:v>-2.98806333912305E-2</c:v>
                </c:pt>
                <c:pt idx="1524">
                  <c:v>-3.0900764606774499E-2</c:v>
                </c:pt>
                <c:pt idx="1525">
                  <c:v>-3.18148423625828E-2</c:v>
                </c:pt>
                <c:pt idx="1526">
                  <c:v>-3.2549041872421303E-2</c:v>
                </c:pt>
                <c:pt idx="1527">
                  <c:v>-3.3025814565492903E-2</c:v>
                </c:pt>
                <c:pt idx="1528">
                  <c:v>-3.3167516217265901E-2</c:v>
                </c:pt>
                <c:pt idx="1529">
                  <c:v>-3.2900680671013198E-2</c:v>
                </c:pt>
                <c:pt idx="1530">
                  <c:v>-3.2160818474672198E-2</c:v>
                </c:pt>
                <c:pt idx="1531">
                  <c:v>-3.0897443947521998E-2</c:v>
                </c:pt>
                <c:pt idx="1532">
                  <c:v>-2.9078829172848299E-2</c:v>
                </c:pt>
                <c:pt idx="1533">
                  <c:v>-2.6695894124381999E-2</c:v>
                </c:pt>
                <c:pt idx="1534">
                  <c:v>-2.3764747588579601E-2</c:v>
                </c:pt>
                <c:pt idx="1535">
                  <c:v>-2.03276084461179E-2</c:v>
                </c:pt>
                <c:pt idx="1536">
                  <c:v>-1.6452017513094198E-2</c:v>
                </c:pt>
                <c:pt idx="1537">
                  <c:v>-1.2228342921867299E-2</c:v>
                </c:pt>
                <c:pt idx="1538">
                  <c:v>-7.7656351370540798E-3</c:v>
                </c:pt>
                <c:pt idx="1539">
                  <c:v>-3.1859815304495801E-3</c:v>
                </c:pt>
                <c:pt idx="1540">
                  <c:v>1.3823078447337E-3</c:v>
                </c:pt>
                <c:pt idx="1541">
                  <c:v>5.8121249186204897E-3</c:v>
                </c:pt>
                <c:pt idx="1542">
                  <c:v>9.9848900547718795E-3</c:v>
                </c:pt>
                <c:pt idx="1543">
                  <c:v>1.37970849242341E-2</c:v>
                </c:pt>
                <c:pt idx="1544">
                  <c:v>1.7165447171656498E-2</c:v>
                </c:pt>
                <c:pt idx="1545">
                  <c:v>2.0030485183264401E-2</c:v>
                </c:pt>
                <c:pt idx="1546">
                  <c:v>2.2358170738478102E-2</c:v>
                </c:pt>
                <c:pt idx="1547">
                  <c:v>2.4139849144058999E-2</c:v>
                </c:pt>
                <c:pt idx="1548">
                  <c:v>2.5390555571295399E-2</c:v>
                </c:pt>
                <c:pt idx="1549">
                  <c:v>2.6146017642247402E-2</c:v>
                </c:pt>
                <c:pt idx="1550">
                  <c:v>2.64586705608982E-2</c:v>
                </c:pt>
                <c:pt idx="1551">
                  <c:v>2.6393065002500798E-2</c:v>
                </c:pt>
                <c:pt idx="1552">
                  <c:v>2.6021104852436999E-2</c:v>
                </c:pt>
                <c:pt idx="1553">
                  <c:v>2.5417517801759701E-2</c:v>
                </c:pt>
                <c:pt idx="1554">
                  <c:v>2.4655795013013699E-2</c:v>
                </c:pt>
                <c:pt idx="1555">
                  <c:v>2.3804644866243199E-2</c:v>
                </c:pt>
                <c:pt idx="1556">
                  <c:v>2.29249265314726E-2</c:v>
                </c:pt>
                <c:pt idx="1557">
                  <c:v>2.20670814897952E-2</c:v>
                </c:pt>
                <c:pt idx="1558">
                  <c:v>2.1269194112925102E-2</c:v>
                </c:pt>
                <c:pt idx="1559">
                  <c:v>2.0555903692683199E-2</c:v>
                </c:pt>
                <c:pt idx="1560">
                  <c:v>1.9938387515424E-2</c:v>
                </c:pt>
                <c:pt idx="1561">
                  <c:v>1.9415502064704899E-2</c:v>
                </c:pt>
                <c:pt idx="1562">
                  <c:v>1.8975949385559701E-2</c:v>
                </c:pt>
                <c:pt idx="1563">
                  <c:v>1.8601132628722501E-2</c:v>
                </c:pt>
                <c:pt idx="1564">
                  <c:v>1.8268275505754199E-2</c:v>
                </c:pt>
                <c:pt idx="1565">
                  <c:v>1.7953426434683499E-2</c:v>
                </c:pt>
                <c:pt idx="1566">
                  <c:v>1.76340847157661E-2</c:v>
                </c:pt>
                <c:pt idx="1567">
                  <c:v>1.7291285552483202E-2</c:v>
                </c:pt>
                <c:pt idx="1568">
                  <c:v>1.6911033812967002E-2</c:v>
                </c:pt>
                <c:pt idx="1569">
                  <c:v>1.6485021594656101E-2</c:v>
                </c:pt>
                <c:pt idx="1570">
                  <c:v>1.6010640782251801E-2</c:v>
                </c:pt>
                <c:pt idx="1571">
                  <c:v>1.54903943893032E-2</c:v>
                </c:pt>
                <c:pt idx="1572">
                  <c:v>1.4930876120200101E-2</c:v>
                </c:pt>
                <c:pt idx="1573">
                  <c:v>1.43415078488189E-2</c:v>
                </c:pt>
                <c:pt idx="1574">
                  <c:v>1.3733213819055101E-2</c:v>
                </c:pt>
                <c:pt idx="1575">
                  <c:v>1.31171863149433E-2</c:v>
                </c:pt>
                <c:pt idx="1576">
                  <c:v>1.25038672589728E-2</c:v>
                </c:pt>
                <c:pt idx="1577">
                  <c:v>1.19022353818483E-2</c:v>
                </c:pt>
                <c:pt idx="1578">
                  <c:v>1.1319450003457E-2</c:v>
                </c:pt>
                <c:pt idx="1579">
                  <c:v>1.0760857406701499E-2</c:v>
                </c:pt>
                <c:pt idx="1580">
                  <c:v>1.02303118753433E-2</c:v>
                </c:pt>
                <c:pt idx="1581">
                  <c:v>9.7307111667230793E-3</c:v>
                </c:pt>
                <c:pt idx="1582">
                  <c:v>9.2646187265845708E-3</c:v>
                </c:pt>
                <c:pt idx="1583">
                  <c:v>8.8348549887200499E-3</c:v>
                </c:pt>
                <c:pt idx="1584">
                  <c:v>8.4449734922920107E-3</c:v>
                </c:pt>
                <c:pt idx="1585">
                  <c:v>8.0995683944919995E-3</c:v>
                </c:pt>
                <c:pt idx="1586">
                  <c:v>7.8043760310819704E-3</c:v>
                </c:pt>
                <c:pt idx="1587">
                  <c:v>7.5661446134986897E-3</c:v>
                </c:pt>
                <c:pt idx="1588">
                  <c:v>7.39227253627028E-3</c:v>
                </c:pt>
                <c:pt idx="1589">
                  <c:v>7.2902607763651898E-3</c:v>
                </c:pt>
                <c:pt idx="1590">
                  <c:v>7.2670651834805299E-3</c:v>
                </c:pt>
                <c:pt idx="1591">
                  <c:v>7.3284427071378397E-3</c:v>
                </c:pt>
                <c:pt idx="1592">
                  <c:v>7.4783596817926696E-3</c:v>
                </c:pt>
                <c:pt idx="1593">
                  <c:v>7.7184925772808598E-3</c:v>
                </c:pt>
                <c:pt idx="1594">
                  <c:v>8.0478269282906502E-3</c:v>
                </c:pt>
                <c:pt idx="1595">
                  <c:v>8.4623584313678907E-3</c:v>
                </c:pt>
                <c:pt idx="1596">
                  <c:v>8.9549127540244893E-3</c:v>
                </c:pt>
                <c:pt idx="1597">
                  <c:v>9.5151106831039608E-3</c:v>
                </c:pt>
                <c:pt idx="1598">
                  <c:v>1.0129503495820201E-2</c:v>
                </c:pt>
                <c:pt idx="1599">
                  <c:v>1.0781891874541901E-2</c:v>
                </c:pt>
                <c:pt idx="1600">
                  <c:v>1.14538274671538E-2</c:v>
                </c:pt>
                <c:pt idx="1601">
                  <c:v>1.21252864093861E-2</c:v>
                </c:pt>
                <c:pt idx="1602">
                  <c:v>1.27755017313724E-2</c:v>
                </c:pt>
                <c:pt idx="1603">
                  <c:v>1.33839417552704E-2</c:v>
                </c:pt>
                <c:pt idx="1604">
                  <c:v>1.39314131643538E-2</c:v>
                </c:pt>
                <c:pt idx="1605">
                  <c:v>1.44012408906775E-2</c:v>
                </c:pt>
                <c:pt idx="1606">
                  <c:v>1.47804363519501E-2</c:v>
                </c:pt>
                <c:pt idx="1607">
                  <c:v>1.50607325434624E-2</c:v>
                </c:pt>
                <c:pt idx="1608">
                  <c:v>1.5239363391979E-2</c:v>
                </c:pt>
                <c:pt idx="1609">
                  <c:v>1.5319500812257299E-2</c:v>
                </c:pt>
                <c:pt idx="1610">
                  <c:v>1.53103179340981E-2</c:v>
                </c:pt>
                <c:pt idx="1611">
                  <c:v>1.52266954076694E-2</c:v>
                </c:pt>
                <c:pt idx="1612">
                  <c:v>1.5088615005771199E-2</c:v>
                </c:pt>
                <c:pt idx="1613">
                  <c:v>1.49202929773704E-2</c:v>
                </c:pt>
                <c:pt idx="1614">
                  <c:v>1.47491050039683E-2</c:v>
                </c:pt>
                <c:pt idx="1615">
                  <c:v>1.46043544700039E-2</c:v>
                </c:pt>
                <c:pt idx="1616">
                  <c:v>1.45159422695702E-2</c:v>
                </c:pt>
                <c:pt idx="1617">
                  <c:v>1.4513008920237901E-2</c:v>
                </c:pt>
                <c:pt idx="1618">
                  <c:v>1.46226262629252E-2</c:v>
                </c:pt>
                <c:pt idx="1619">
                  <c:v>1.4868602663193901E-2</c:v>
                </c:pt>
                <c:pt idx="1620">
                  <c:v>1.5270435336804101E-2</c:v>
                </c:pt>
                <c:pt idx="1621">
                  <c:v>1.58424160917328E-2</c:v>
                </c:pt>
                <c:pt idx="1622">
                  <c:v>1.6592888122074701E-2</c:v>
                </c:pt>
                <c:pt idx="1623">
                  <c:v>1.7523658804121201E-2</c:v>
                </c:pt>
                <c:pt idx="1624">
                  <c:v>1.8629584007639401E-2</c:v>
                </c:pt>
                <c:pt idx="1625">
                  <c:v>1.98983456601525E-2</c:v>
                </c:pt>
                <c:pt idx="1626">
                  <c:v>2.1310446835625999E-2</c:v>
                </c:pt>
                <c:pt idx="1627">
                  <c:v>2.28394502720306E-2</c:v>
                </c:pt>
                <c:pt idx="1628">
                  <c:v>2.4452488480978501E-2</c:v>
                </c:pt>
                <c:pt idx="1629">
                  <c:v>2.6111076323454399E-2</c:v>
                </c:pt>
                <c:pt idx="1630">
                  <c:v>2.7772253570097102E-2</c:v>
                </c:pt>
                <c:pt idx="1631">
                  <c:v>2.9390057806244499E-2</c:v>
                </c:pt>
                <c:pt idx="1632">
                  <c:v>3.09172624834613E-2</c:v>
                </c:pt>
                <c:pt idx="1633">
                  <c:v>3.2307232296064498E-2</c:v>
                </c:pt>
                <c:pt idx="1634">
                  <c:v>3.3515706120331501E-2</c:v>
                </c:pt>
                <c:pt idx="1635">
                  <c:v>3.45023518155596E-2</c:v>
                </c:pt>
                <c:pt idx="1636">
                  <c:v>3.5232015940190202E-2</c:v>
                </c:pt>
                <c:pt idx="1637">
                  <c:v>3.5675655012955297E-2</c:v>
                </c:pt>
                <c:pt idx="1638">
                  <c:v>3.5810956282333002E-2</c:v>
                </c:pt>
                <c:pt idx="1639">
                  <c:v>3.5622646895001601E-2</c:v>
                </c:pt>
                <c:pt idx="1640">
                  <c:v>3.5102477219091099E-2</c:v>
                </c:pt>
                <c:pt idx="1641">
                  <c:v>3.42488787202875E-2</c:v>
                </c:pt>
                <c:pt idx="1642">
                  <c:v>3.3066360104843498E-2</c:v>
                </c:pt>
                <c:pt idx="1643">
                  <c:v>3.1564789079782302E-2</c:v>
                </c:pt>
                <c:pt idx="1644">
                  <c:v>2.9758737851656399E-2</c:v>
                </c:pt>
                <c:pt idx="1645">
                  <c:v>2.7667008501065699E-2</c:v>
                </c:pt>
                <c:pt idx="1646">
                  <c:v>2.5312345143515099E-2</c:v>
                </c:pt>
                <c:pt idx="1647">
                  <c:v>2.2721261369609301E-2</c:v>
                </c:pt>
                <c:pt idx="1648">
                  <c:v>1.9923895180017599E-2</c:v>
                </c:pt>
                <c:pt idx="1649">
                  <c:v>1.6953825067761701E-2</c:v>
                </c:pt>
                <c:pt idx="1650">
                  <c:v>1.3847803488624201E-2</c:v>
                </c:pt>
                <c:pt idx="1651">
                  <c:v>1.06453751203617E-2</c:v>
                </c:pt>
                <c:pt idx="1652">
                  <c:v>7.3883586616947401E-3</c:v>
                </c:pt>
                <c:pt idx="1653">
                  <c:v>4.12019169728506E-3</c:v>
                </c:pt>
                <c:pt idx="1654">
                  <c:v>8.8515994584703595E-4</c:v>
                </c:pt>
                <c:pt idx="1655">
                  <c:v>-2.27245755239203E-3</c:v>
                </c:pt>
                <c:pt idx="1656">
                  <c:v>-5.3092990692578104E-3</c:v>
                </c:pt>
                <c:pt idx="1657">
                  <c:v>-8.1838692814342195E-3</c:v>
                </c:pt>
                <c:pt idx="1658">
                  <c:v>-1.0857520328856099E-2</c:v>
                </c:pt>
                <c:pt idx="1659">
                  <c:v>-1.32954619258623E-2</c:v>
                </c:pt>
                <c:pt idx="1660">
                  <c:v>-1.54677896606996E-2</c:v>
                </c:pt>
                <c:pt idx="1661">
                  <c:v>-1.7350503338721301E-2</c:v>
                </c:pt>
                <c:pt idx="1662">
                  <c:v>-1.8926468146619701E-2</c:v>
                </c:pt>
                <c:pt idx="1663">
                  <c:v>-2.0186257811127799E-2</c:v>
                </c:pt>
                <c:pt idx="1664">
                  <c:v>-2.1128812974606798E-2</c:v>
                </c:pt>
                <c:pt idx="1665">
                  <c:v>-2.1761846720530699E-2</c:v>
                </c:pt>
                <c:pt idx="1666">
                  <c:v>-2.2101928207471901E-2</c:v>
                </c:pt>
                <c:pt idx="1667">
                  <c:v>-2.21741741397277E-2</c:v>
                </c:pt>
                <c:pt idx="1668">
                  <c:v>-2.20114833596541E-2</c:v>
                </c:pt>
                <c:pt idx="1669">
                  <c:v>-2.1653272851401201E-2</c:v>
                </c:pt>
                <c:pt idx="1670">
                  <c:v>-2.1143715346575699E-2</c:v>
                </c:pt>
                <c:pt idx="1671">
                  <c:v>-2.0529530488815301E-2</c:v>
                </c:pt>
                <c:pt idx="1672">
                  <c:v>-1.9857444754908901E-2</c:v>
                </c:pt>
                <c:pt idx="1673">
                  <c:v>-1.9171522706490099E-2</c:v>
                </c:pt>
                <c:pt idx="1674">
                  <c:v>-1.85106588525072E-2</c:v>
                </c:pt>
                <c:pt idx="1675">
                  <c:v>-1.79065290138971E-2</c:v>
                </c:pt>
                <c:pt idx="1676">
                  <c:v>-1.73821969491832E-2</c:v>
                </c:pt>
                <c:pt idx="1677">
                  <c:v>-1.69514375645194E-2</c:v>
                </c:pt>
                <c:pt idx="1678">
                  <c:v>-1.6618776764880699E-2</c:v>
                </c:pt>
                <c:pt idx="1679">
                  <c:v>-1.6380239334243599E-2</c:v>
                </c:pt>
                <c:pt idx="1680">
                  <c:v>-1.62247354936009E-2</c:v>
                </c:pt>
                <c:pt idx="1681">
                  <c:v>-1.6135894204245799E-2</c:v>
                </c:pt>
                <c:pt idx="1682">
                  <c:v>-1.6094078307708801E-2</c:v>
                </c:pt>
                <c:pt idx="1683">
                  <c:v>-1.60783600141572E-2</c:v>
                </c:pt>
                <c:pt idx="1684">
                  <c:v>-1.6068331580496101E-2</c:v>
                </c:pt>
                <c:pt idx="1685">
                  <c:v>-1.6045685755735201E-2</c:v>
                </c:pt>
                <c:pt idx="1686">
                  <c:v>-1.5995511122170999E-2</c:v>
                </c:pt>
                <c:pt idx="1687">
                  <c:v>-1.5907249001983401E-2</c:v>
                </c:pt>
                <c:pt idx="1688">
                  <c:v>-1.5775278498203298E-2</c:v>
                </c:pt>
                <c:pt idx="1689">
                  <c:v>-1.55991289873951E-2</c:v>
                </c:pt>
                <c:pt idx="1690">
                  <c:v>-1.5383341983188499E-2</c:v>
                </c:pt>
                <c:pt idx="1691">
                  <c:v>-1.51370010191074E-2</c:v>
                </c:pt>
                <c:pt idx="1692">
                  <c:v>-1.48729325246318E-2</c:v>
                </c:pt>
                <c:pt idx="1693">
                  <c:v>-1.46065880423548E-2</c:v>
                </c:pt>
                <c:pt idx="1694">
                  <c:v>-1.43546624039156E-2</c:v>
                </c:pt>
                <c:pt idx="1695">
                  <c:v>-1.41335510349925E-2</c:v>
                </c:pt>
                <c:pt idx="1696">
                  <c:v>-1.3957763030515999E-2</c:v>
                </c:pt>
                <c:pt idx="1697">
                  <c:v>-1.38383938253111E-2</c:v>
                </c:pt>
                <c:pt idx="1698">
                  <c:v>-1.37817670705999E-2</c:v>
                </c:pt>
                <c:pt idx="1699">
                  <c:v>-1.37883909798755E-2</c:v>
                </c:pt>
                <c:pt idx="1700">
                  <c:v>-1.38523915756223E-2</c:v>
                </c:pt>
                <c:pt idx="1701">
                  <c:v>-1.39615387099041E-2</c:v>
                </c:pt>
                <c:pt idx="1702">
                  <c:v>-1.40978864676758E-2</c:v>
                </c:pt>
                <c:pt idx="1703">
                  <c:v>-1.4238957893139999E-2</c:v>
                </c:pt>
                <c:pt idx="1704">
                  <c:v>-1.4359345300970701E-2</c:v>
                </c:pt>
                <c:pt idx="1705">
                  <c:v>-1.4432572893593501E-2</c:v>
                </c:pt>
                <c:pt idx="1706">
                  <c:v>-1.44330662422645E-2</c:v>
                </c:pt>
                <c:pt idx="1707">
                  <c:v>-1.43380795299256E-2</c:v>
                </c:pt>
                <c:pt idx="1708">
                  <c:v>-1.41294403478256E-2</c:v>
                </c:pt>
                <c:pt idx="1709">
                  <c:v>-1.3794991189381199E-2</c:v>
                </c:pt>
                <c:pt idx="1710">
                  <c:v>-1.33296458727624E-2</c:v>
                </c:pt>
                <c:pt idx="1711">
                  <c:v>-1.27360285989299E-2</c:v>
                </c:pt>
                <c:pt idx="1712">
                  <c:v>-1.20246975340537E-2</c:v>
                </c:pt>
                <c:pt idx="1713">
                  <c:v>-1.12139575384683E-2</c:v>
                </c:pt>
                <c:pt idx="1714">
                  <c:v>-1.03292463744886E-2</c:v>
                </c:pt>
                <c:pt idx="1715">
                  <c:v>-9.4020622203280797E-3</c:v>
                </c:pt>
                <c:pt idx="1716">
                  <c:v>-8.46842502420103E-3</c:v>
                </c:pt>
                <c:pt idx="1717">
                  <c:v>-7.5669542460717297E-3</c:v>
                </c:pt>
                <c:pt idx="1718">
                  <c:v>-6.73676404690243E-3</c:v>
                </c:pt>
                <c:pt idx="1719">
                  <c:v>-6.0154338570883601E-3</c:v>
                </c:pt>
                <c:pt idx="1720">
                  <c:v>-5.4372606743303097E-3</c:v>
                </c:pt>
                <c:pt idx="1721">
                  <c:v>-5.0318913919412097E-3</c:v>
                </c:pt>
                <c:pt idx="1722">
                  <c:v>-4.8233472800679996E-3</c:v>
                </c:pt>
                <c:pt idx="1723">
                  <c:v>-4.8294106119808299E-3</c:v>
                </c:pt>
                <c:pt idx="1724">
                  <c:v>-5.0613251175530803E-3</c:v>
                </c:pt>
                <c:pt idx="1725">
                  <c:v>-5.52375249861919E-3</c:v>
                </c:pt>
                <c:pt idx="1726">
                  <c:v>-6.2149251245836E-3</c:v>
                </c:pt>
                <c:pt idx="1727">
                  <c:v>-7.1269403366613403E-3</c:v>
                </c:pt>
                <c:pt idx="1728">
                  <c:v>-8.2461538693325807E-3</c:v>
                </c:pt>
                <c:pt idx="1729">
                  <c:v>-9.5536482861581003E-3</c:v>
                </c:pt>
                <c:pt idx="1730">
                  <c:v>-1.10257742414447E-2</c:v>
                </c:pt>
                <c:pt idx="1731">
                  <c:v>-1.2634781969147701E-2</c:v>
                </c:pt>
                <c:pt idx="1732">
                  <c:v>-1.4349570482924E-2</c:v>
                </c:pt>
                <c:pt idx="1733">
                  <c:v>-1.6136574522872101E-2</c:v>
                </c:pt>
                <c:pt idx="1734">
                  <c:v>-1.79607798323256E-2</c:v>
                </c:pt>
                <c:pt idx="1735">
                  <c:v>-1.9786815491557301E-2</c:v>
                </c:pt>
                <c:pt idx="1736">
                  <c:v>-2.1580041253400298E-2</c:v>
                </c:pt>
                <c:pt idx="1737">
                  <c:v>-2.33075453171189E-2</c:v>
                </c:pt>
                <c:pt idx="1738">
                  <c:v>-2.4938987965566099E-2</c:v>
                </c:pt>
                <c:pt idx="1739">
                  <c:v>-2.64472495064779E-2</c:v>
                </c:pt>
                <c:pt idx="1740">
                  <c:v>-2.7808855355219701E-2</c:v>
                </c:pt>
                <c:pt idx="1741">
                  <c:v>-2.9004160747130601E-2</c:v>
                </c:pt>
                <c:pt idx="1742">
                  <c:v>-3.00172925068849E-2</c:v>
                </c:pt>
                <c:pt idx="1743">
                  <c:v>-3.0835869933413598E-2</c:v>
                </c:pt>
                <c:pt idx="1744">
                  <c:v>-3.1450556278142999E-2</c:v>
                </c:pt>
                <c:pt idx="1745">
                  <c:v>-3.1854515679557799E-2</c:v>
                </c:pt>
                <c:pt idx="1746">
                  <c:v>-3.2042857155359997E-2</c:v>
                </c:pt>
                <c:pt idx="1747">
                  <c:v>-3.2012134326700699E-2</c:v>
                </c:pt>
                <c:pt idx="1748">
                  <c:v>-3.1759945423710703E-2</c:v>
                </c:pt>
                <c:pt idx="1749">
                  <c:v>-3.1284657283303298E-2</c:v>
                </c:pt>
                <c:pt idx="1750">
                  <c:v>-3.0585269132192599E-2</c:v>
                </c:pt>
                <c:pt idx="1751">
                  <c:v>-2.96614348528643E-2</c:v>
                </c:pt>
                <c:pt idx="1752">
                  <c:v>-2.85136650266418E-2</c:v>
                </c:pt>
                <c:pt idx="1753">
                  <c:v>-2.7143722494825401E-2</c:v>
                </c:pt>
                <c:pt idx="1754">
                  <c:v>-2.55552061162099E-2</c:v>
                </c:pt>
                <c:pt idx="1755">
                  <c:v>-2.3754291561061298E-2</c:v>
                </c:pt>
                <c:pt idx="1756">
                  <c:v>-2.1750571475919401E-2</c:v>
                </c:pt>
                <c:pt idx="1757">
                  <c:v>-1.9557915991606799E-2</c:v>
                </c:pt>
                <c:pt idx="1758">
                  <c:v>-1.7195261236275398E-2</c:v>
                </c:pt>
                <c:pt idx="1759">
                  <c:v>-1.46872263687765E-2</c:v>
                </c:pt>
                <c:pt idx="1760">
                  <c:v>-1.2064457416491399E-2</c:v>
                </c:pt>
                <c:pt idx="1761">
                  <c:v>-9.3636031981936298E-3</c:v>
                </c:pt>
                <c:pt idx="1762">
                  <c:v>-6.6268479973121703E-3</c:v>
                </c:pt>
                <c:pt idx="1763">
                  <c:v>-3.9009534646936598E-3</c:v>
                </c:pt>
                <c:pt idx="1764">
                  <c:v>-1.23579479681446E-3</c:v>
                </c:pt>
                <c:pt idx="1765">
                  <c:v>1.31758416218908E-3</c:v>
                </c:pt>
                <c:pt idx="1766">
                  <c:v>3.7093250947095599E-3</c:v>
                </c:pt>
                <c:pt idx="1767">
                  <c:v>5.8934007394366699E-3</c:v>
                </c:pt>
                <c:pt idx="1768">
                  <c:v>7.8303983769627602E-3</c:v>
                </c:pt>
                <c:pt idx="1769">
                  <c:v>9.4902558187230906E-3</c:v>
                </c:pt>
                <c:pt idx="1770">
                  <c:v>1.0854713427208101E-2</c:v>
                </c:pt>
                <c:pt idx="1771">
                  <c:v>1.19191746056933E-2</c:v>
                </c:pt>
                <c:pt idx="1772">
                  <c:v>1.2693624465798701E-2</c:v>
                </c:pt>
                <c:pt idx="1773">
                  <c:v>1.32023155820233E-2</c:v>
                </c:pt>
                <c:pt idx="1774">
                  <c:v>1.34821338924853E-2</c:v>
                </c:pt>
                <c:pt idx="1775">
                  <c:v>1.3579864533054001E-2</c:v>
                </c:pt>
                <c:pt idx="1776">
                  <c:v>1.3548837888333901E-2</c:v>
                </c:pt>
                <c:pt idx="1777">
                  <c:v>1.34454849255983E-2</c:v>
                </c:pt>
                <c:pt idx="1778">
                  <c:v>1.33261528626676E-2</c:v>
                </c:pt>
                <c:pt idx="1779">
                  <c:v>1.3244289506137499E-2</c:v>
                </c:pt>
                <c:pt idx="1780">
                  <c:v>1.32479597309683E-2</c:v>
                </c:pt>
                <c:pt idx="1781">
                  <c:v>1.33776353257886E-2</c:v>
                </c:pt>
                <c:pt idx="1782">
                  <c:v>1.36642375229163E-2</c:v>
                </c:pt>
                <c:pt idx="1783">
                  <c:v>1.41274605381048E-2</c:v>
                </c:pt>
                <c:pt idx="1784">
                  <c:v>1.4774446921753901E-2</c:v>
                </c:pt>
                <c:pt idx="1785">
                  <c:v>1.5598915415967699E-2</c:v>
                </c:pt>
                <c:pt idx="1786">
                  <c:v>1.6580858495117E-2</c:v>
                </c:pt>
                <c:pt idx="1787">
                  <c:v>1.7686932340835099E-2</c:v>
                </c:pt>
                <c:pt idx="1788">
                  <c:v>1.8871656776039601E-2</c:v>
                </c:pt>
                <c:pt idx="1789">
                  <c:v>2.0079522566970098E-2</c:v>
                </c:pt>
                <c:pt idx="1790">
                  <c:v>2.1248054334540401E-2</c:v>
                </c:pt>
                <c:pt idx="1791">
                  <c:v>2.2311765682253799E-2</c:v>
                </c:pt>
                <c:pt idx="1792">
                  <c:v>2.3206745618804099E-2</c:v>
                </c:pt>
                <c:pt idx="1793">
                  <c:v>2.3875391118153299E-2</c:v>
                </c:pt>
                <c:pt idx="1794">
                  <c:v>2.4270694304213698E-2</c:v>
                </c:pt>
                <c:pt idx="1795">
                  <c:v>2.4359598780229402E-2</c:v>
                </c:pt>
                <c:pt idx="1796">
                  <c:v>2.41251878409692E-2</c:v>
                </c:pt>
                <c:pt idx="1797">
                  <c:v>2.3567692841449901E-2</c:v>
                </c:pt>
                <c:pt idx="1798">
                  <c:v>2.2704408890891901E-2</c:v>
                </c:pt>
                <c:pt idx="1799">
                  <c:v>2.1568593517519798E-2</c:v>
                </c:pt>
                <c:pt idx="1800">
                  <c:v>2.0207383676243799E-2</c:v>
                </c:pt>
                <c:pt idx="1801">
                  <c:v>1.8678769402846698E-2</c:v>
                </c:pt>
                <c:pt idx="1802">
                  <c:v>1.7047744969664401E-2</c:v>
                </c:pt>
                <c:pt idx="1803">
                  <c:v>1.53819221548499E-2</c:v>
                </c:pt>
                <c:pt idx="1804">
                  <c:v>1.3747072295895901E-2</c:v>
                </c:pt>
                <c:pt idx="1805">
                  <c:v>1.2203138419950601E-2</c:v>
                </c:pt>
                <c:pt idx="1806">
                  <c:v>1.08011526210205E-2</c:v>
                </c:pt>
                <c:pt idx="1807">
                  <c:v>9.5812779031110296E-3</c:v>
                </c:pt>
                <c:pt idx="1808">
                  <c:v>8.5719905773586902E-3</c:v>
                </c:pt>
                <c:pt idx="1809">
                  <c:v>7.7902695080496196E-3</c:v>
                </c:pt>
                <c:pt idx="1810">
                  <c:v>7.2425468004944102E-3</c:v>
                </c:pt>
                <c:pt idx="1811">
                  <c:v>6.9261192620278002E-3</c:v>
                </c:pt>
                <c:pt idx="1812">
                  <c:v>6.8307505997573497E-3</c:v>
                </c:pt>
                <c:pt idx="1813">
                  <c:v>6.9402828978706302E-3</c:v>
                </c:pt>
                <c:pt idx="1814">
                  <c:v>7.2341589423921002E-3</c:v>
                </c:pt>
                <c:pt idx="1815">
                  <c:v>7.68880241882641E-3</c:v>
                </c:pt>
                <c:pt idx="1816">
                  <c:v>8.2788181481419105E-3</c:v>
                </c:pt>
                <c:pt idx="1817">
                  <c:v>8.9779744679585605E-3</c:v>
                </c:pt>
                <c:pt idx="1818">
                  <c:v>9.7599302823550005E-3</c:v>
                </c:pt>
                <c:pt idx="1819">
                  <c:v>1.05986901808279E-2</c:v>
                </c:pt>
                <c:pt idx="1820">
                  <c:v>1.14688188705863E-2</c:v>
                </c:pt>
                <c:pt idx="1821">
                  <c:v>1.23454988489655E-2</c:v>
                </c:pt>
                <c:pt idx="1822">
                  <c:v>1.32045415094311E-2</c:v>
                </c:pt>
                <c:pt idx="1823">
                  <c:v>1.40224523103214E-2</c:v>
                </c:pt>
                <c:pt idx="1824">
                  <c:v>1.47766202886963E-2</c:v>
                </c:pt>
                <c:pt idx="1825">
                  <c:v>1.5445668578362199E-2</c:v>
                </c:pt>
                <c:pt idx="1826">
                  <c:v>1.6009971346720799E-2</c:v>
                </c:pt>
                <c:pt idx="1827">
                  <c:v>1.6452313284027301E-2</c:v>
                </c:pt>
                <c:pt idx="1828">
                  <c:v>1.67586434782265E-2</c:v>
                </c:pt>
                <c:pt idx="1829">
                  <c:v>1.6918860941594002E-2</c:v>
                </c:pt>
                <c:pt idx="1830">
                  <c:v>1.6927564217907001E-2</c:v>
                </c:pt>
                <c:pt idx="1831">
                  <c:v>1.6784698760782001E-2</c:v>
                </c:pt>
                <c:pt idx="1832">
                  <c:v>1.6496041264094399E-2</c:v>
                </c:pt>
                <c:pt idx="1833">
                  <c:v>1.6073468055267898E-2</c:v>
                </c:pt>
                <c:pt idx="1834">
                  <c:v>1.55349593038316E-2</c:v>
                </c:pt>
                <c:pt idx="1835">
                  <c:v>1.4904291483883701E-2</c:v>
                </c:pt>
                <c:pt idx="1836">
                  <c:v>1.42103839381491E-2</c:v>
                </c:pt>
                <c:pt idx="1837">
                  <c:v>1.34863095966615E-2</c:v>
                </c:pt>
                <c:pt idx="1838">
                  <c:v>1.2768041346557599E-2</c:v>
                </c:pt>
                <c:pt idx="1839">
                  <c:v>1.2093045384308001E-2</c:v>
                </c:pt>
                <c:pt idx="1840">
                  <c:v>1.1498832392693E-2</c:v>
                </c:pt>
                <c:pt idx="1841">
                  <c:v>1.1021553509525699E-2</c:v>
                </c:pt>
                <c:pt idx="1842">
                  <c:v>1.0694703017248799E-2</c:v>
                </c:pt>
                <c:pt idx="1843">
                  <c:v>1.0547969528856199E-2</c:v>
                </c:pt>
                <c:pt idx="1844">
                  <c:v>1.0606260075988401E-2</c:v>
                </c:pt>
                <c:pt idx="1845">
                  <c:v>1.08889062574207E-2</c:v>
                </c:pt>
                <c:pt idx="1846">
                  <c:v>1.1409048863983501E-2</c:v>
                </c:pt>
                <c:pt idx="1847">
                  <c:v>1.2173187951185899E-2</c:v>
                </c:pt>
                <c:pt idx="1848">
                  <c:v>1.31808811319942E-2</c:v>
                </c:pt>
                <c:pt idx="1849">
                  <c:v>1.44245754382109E-2</c:v>
                </c:pt>
                <c:pt idx="1850">
                  <c:v>1.5889566534102801E-2</c:v>
                </c:pt>
                <c:pt idx="1851">
                  <c:v>1.7554088894691199E-2</c:v>
                </c:pt>
                <c:pt idx="1852">
                  <c:v>1.9389542932941602E-2</c:v>
                </c:pt>
                <c:pt idx="1853">
                  <c:v>2.1360852801389999E-2</c:v>
                </c:pt>
                <c:pt idx="1854">
                  <c:v>2.3426930281202001E-2</c:v>
                </c:pt>
                <c:pt idx="1855">
                  <c:v>2.5541220431167098E-2</c:v>
                </c:pt>
                <c:pt idx="1856">
                  <c:v>2.76523401954272E-2</c:v>
                </c:pt>
                <c:pt idx="1857">
                  <c:v>2.9704880250238701E-2</c:v>
                </c:pt>
                <c:pt idx="1858">
                  <c:v>3.16404850947389E-2</c:v>
                </c:pt>
                <c:pt idx="1859">
                  <c:v>3.3399309802693899E-2</c:v>
                </c:pt>
                <c:pt idx="1860">
                  <c:v>3.4921854181857503E-2</c:v>
                </c:pt>
                <c:pt idx="1861">
                  <c:v>3.6151043386781503E-2</c:v>
                </c:pt>
                <c:pt idx="1862">
                  <c:v>3.7034349194344798E-2</c:v>
                </c:pt>
                <c:pt idx="1863">
                  <c:v>3.7525773091153403E-2</c:v>
                </c:pt>
                <c:pt idx="1864">
                  <c:v>3.7587595546866297E-2</c:v>
                </c:pt>
                <c:pt idx="1865">
                  <c:v>3.7191860175333602E-2</c:v>
                </c:pt>
                <c:pt idx="1866">
                  <c:v>3.63215762451983E-2</c:v>
                </c:pt>
                <c:pt idx="1867">
                  <c:v>3.4971603895362698E-2</c:v>
                </c:pt>
                <c:pt idx="1868">
                  <c:v>3.31491590287483E-2</c:v>
                </c:pt>
                <c:pt idx="1869">
                  <c:v>3.0873860574381198E-2</c:v>
                </c:pt>
                <c:pt idx="1870">
                  <c:v>2.8177265374010201E-2</c:v>
                </c:pt>
                <c:pt idx="1871">
                  <c:v>2.51019094941549E-2</c:v>
                </c:pt>
                <c:pt idx="1872">
                  <c:v>2.16999685491732E-2</c:v>
                </c:pt>
                <c:pt idx="1873">
                  <c:v>1.80316928440796E-2</c:v>
                </c:pt>
                <c:pt idx="1874">
                  <c:v>1.4163730487510399E-2</c:v>
                </c:pt>
                <c:pt idx="1875">
                  <c:v>1.0167371421799101E-2</c:v>
                </c:pt>
                <c:pt idx="1876">
                  <c:v>6.1166997157293696E-3</c:v>
                </c:pt>
                <c:pt idx="1877">
                  <c:v>2.0866475411889201E-3</c:v>
                </c:pt>
                <c:pt idx="1878">
                  <c:v>-1.84902860572622E-3</c:v>
                </c:pt>
                <c:pt idx="1879">
                  <c:v>-5.6198067721009402E-3</c:v>
                </c:pt>
                <c:pt idx="1880">
                  <c:v>-9.1604376192657693E-3</c:v>
                </c:pt>
                <c:pt idx="1881">
                  <c:v>-1.2412896611731001E-2</c:v>
                </c:pt>
                <c:pt idx="1882">
                  <c:v>-1.5328176843366801E-2</c:v>
                </c:pt>
                <c:pt idx="1883">
                  <c:v>-1.7867841416197201E-2</c:v>
                </c:pt>
                <c:pt idx="1884">
                  <c:v>-2.00052499471901E-2</c:v>
                </c:pt>
                <c:pt idx="1885">
                  <c:v>-2.1726377538082001E-2</c:v>
                </c:pt>
                <c:pt idx="1886">
                  <c:v>-2.3030164340859E-2</c:v>
                </c:pt>
                <c:pt idx="1887">
                  <c:v>-2.39283744269418E-2</c:v>
                </c:pt>
                <c:pt idx="1888">
                  <c:v>-2.4444990835124199E-2</c:v>
                </c:pt>
                <c:pt idx="1889">
                  <c:v>-2.46151994048724E-2</c:v>
                </c:pt>
                <c:pt idx="1890">
                  <c:v>-2.4483998494126101E-2</c:v>
                </c:pt>
                <c:pt idx="1891">
                  <c:v>-2.4104428730003201E-2</c:v>
                </c:pt>
                <c:pt idx="1892">
                  <c:v>-2.3535385577036199E-2</c:v>
                </c:pt>
                <c:pt idx="1893">
                  <c:v>-2.2839003990128399E-2</c:v>
                </c:pt>
                <c:pt idx="1894">
                  <c:v>-2.2077710175091698E-2</c:v>
                </c:pt>
                <c:pt idx="1895">
                  <c:v>-2.13111673812157E-2</c:v>
                </c:pt>
                <c:pt idx="1896">
                  <c:v>-2.0593389374506599E-2</c:v>
                </c:pt>
                <c:pt idx="1897">
                  <c:v>-1.99702171950666E-2</c:v>
                </c:pt>
                <c:pt idx="1898">
                  <c:v>-1.94772585471359E-2</c:v>
                </c:pt>
                <c:pt idx="1899">
                  <c:v>-1.9138390366725402E-2</c:v>
                </c:pt>
                <c:pt idx="1900">
                  <c:v>-1.8964984674825699E-2</c:v>
                </c:pt>
                <c:pt idx="1901">
                  <c:v>-1.89560047202538E-2</c:v>
                </c:pt>
                <c:pt idx="1902">
                  <c:v>-1.9098986074952199E-2</c:v>
                </c:pt>
                <c:pt idx="1903">
                  <c:v>-1.9371742211908901E-2</c:v>
                </c:pt>
                <c:pt idx="1904">
                  <c:v>-1.9744525349337599E-2</c:v>
                </c:pt>
                <c:pt idx="1905">
                  <c:v>-2.0182384750721202E-2</c:v>
                </c:pt>
                <c:pt idx="1906">
                  <c:v>-2.0647557134501501E-2</c:v>
                </c:pt>
                <c:pt idx="1907">
                  <c:v>-2.1101807963055601E-2</c:v>
                </c:pt>
                <c:pt idx="1908">
                  <c:v>-2.1508670880365802E-2</c:v>
                </c:pt>
                <c:pt idx="1909">
                  <c:v>-2.18355248715012E-2</c:v>
                </c:pt>
                <c:pt idx="1910">
                  <c:v>-2.2055434031786902E-2</c:v>
                </c:pt>
                <c:pt idx="1911">
                  <c:v>-2.2148661343703399E-2</c:v>
                </c:pt>
                <c:pt idx="1912">
                  <c:v>-2.21037626656608E-2</c:v>
                </c:pt>
                <c:pt idx="1913">
                  <c:v>-2.1918180824495301E-2</c:v>
                </c:pt>
                <c:pt idx="1914">
                  <c:v>-2.1598284692607699E-2</c:v>
                </c:pt>
                <c:pt idx="1915">
                  <c:v>-2.1158814297570099E-2</c:v>
                </c:pt>
                <c:pt idx="1916">
                  <c:v>-2.0621708860931998E-2</c:v>
                </c:pt>
                <c:pt idx="1917">
                  <c:v>-2.0014350077365101E-2</c:v>
                </c:pt>
                <c:pt idx="1918">
                  <c:v>-1.9367355099920901E-2</c:v>
                </c:pt>
                <c:pt idx="1919">
                  <c:v>-1.8712146648733E-2</c:v>
                </c:pt>
                <c:pt idx="1920">
                  <c:v>-1.80785552008054E-2</c:v>
                </c:pt>
                <c:pt idx="1921">
                  <c:v>-1.7492672394886302E-2</c:v>
                </c:pt>
                <c:pt idx="1922">
                  <c:v>-1.6975114029408499E-2</c:v>
                </c:pt>
                <c:pt idx="1923">
                  <c:v>-1.6539793054356301E-2</c:v>
                </c:pt>
                <c:pt idx="1924">
                  <c:v>-1.61932504844211E-2</c:v>
                </c:pt>
                <c:pt idx="1925">
                  <c:v>-1.5934537743101301E-2</c:v>
                </c:pt>
                <c:pt idx="1926">
                  <c:v>-1.5755595558545998E-2</c:v>
                </c:pt>
                <c:pt idx="1927">
                  <c:v>-1.5642059111748499E-2</c:v>
                </c:pt>
                <c:pt idx="1928">
                  <c:v>-1.5574441637296E-2</c:v>
                </c:pt>
                <c:pt idx="1929">
                  <c:v>-1.5529664966836601E-2</c:v>
                </c:pt>
                <c:pt idx="1930">
                  <c:v>-1.5482872189369201E-2</c:v>
                </c:pt>
                <c:pt idx="1931">
                  <c:v>-1.54093918939706E-2</c:v>
                </c:pt>
                <c:pt idx="1932">
                  <c:v>-1.52866788834274E-2</c:v>
                </c:pt>
                <c:pt idx="1933">
                  <c:v>-1.50960590202365E-2</c:v>
                </c:pt>
                <c:pt idx="1934">
                  <c:v>-1.482414123894E-2</c:v>
                </c:pt>
                <c:pt idx="1935">
                  <c:v>-1.44637989308736E-2</c:v>
                </c:pt>
                <c:pt idx="1936">
                  <c:v>-1.4014645526482E-2</c:v>
                </c:pt>
                <c:pt idx="1937">
                  <c:v>-1.34829398808138E-2</c:v>
                </c:pt>
                <c:pt idx="1938">
                  <c:v>-1.28808940358378E-2</c:v>
                </c:pt>
                <c:pt idx="1939">
                  <c:v>-1.22254578231686E-2</c:v>
                </c:pt>
                <c:pt idx="1940">
                  <c:v>-1.15367958413493E-2</c:v>
                </c:pt>
                <c:pt idx="1941">
                  <c:v>-1.0836756267781101E-2</c:v>
                </c:pt>
                <c:pt idx="1942">
                  <c:v>-1.0147587424338E-2</c:v>
                </c:pt>
                <c:pt idx="1943">
                  <c:v>-9.4910218967942904E-3</c:v>
                </c:pt>
                <c:pt idx="1944">
                  <c:v>-8.8877135493059499E-3</c:v>
                </c:pt>
                <c:pt idx="1945">
                  <c:v>-8.3569425753076097E-3</c:v>
                </c:pt>
                <c:pt idx="1946">
                  <c:v>-7.9164994055438403E-3</c:v>
                </c:pt>
                <c:pt idx="1947">
                  <c:v>-7.5826812023724903E-3</c:v>
                </c:pt>
                <c:pt idx="1948">
                  <c:v>-7.3703447881565704E-3</c:v>
                </c:pt>
                <c:pt idx="1949">
                  <c:v>-7.2929538988120201E-3</c:v>
                </c:pt>
                <c:pt idx="1950">
                  <c:v>-7.3625632819451798E-3</c:v>
                </c:pt>
                <c:pt idx="1951">
                  <c:v>-7.5897091987382499E-3</c:v>
                </c:pt>
                <c:pt idx="1952">
                  <c:v>-7.9832069912102507E-3</c:v>
                </c:pt>
                <c:pt idx="1953">
                  <c:v>-8.5498715541798605E-3</c:v>
                </c:pt>
                <c:pt idx="1954">
                  <c:v>-9.2941784511984E-3</c:v>
                </c:pt>
                <c:pt idx="1955">
                  <c:v>-1.02178878243882E-2</c:v>
                </c:pt>
                <c:pt idx="1956">
                  <c:v>-1.131966275203E-2</c:v>
                </c:pt>
                <c:pt idx="1957">
                  <c:v>-1.2594713669386699E-2</c:v>
                </c:pt>
                <c:pt idx="1958">
                  <c:v>-1.4034484951253499E-2</c:v>
                </c:pt>
                <c:pt idx="1959">
                  <c:v>-1.56263850409251E-2</c:v>
                </c:pt>
                <c:pt idx="1960">
                  <c:v>-1.735356623045E-2</c:v>
                </c:pt>
                <c:pt idx="1961">
                  <c:v>-1.91947852194434E-2</c:v>
                </c:pt>
                <c:pt idx="1962">
                  <c:v>-2.1124406465335099E-2</c:v>
                </c:pt>
                <c:pt idx="1963">
                  <c:v>-2.31126315245582E-2</c:v>
                </c:pt>
                <c:pt idx="1964">
                  <c:v>-2.51260453665858E-2</c:v>
                </c:pt>
                <c:pt idx="1965">
                  <c:v>-2.7128565214751699E-2</c:v>
                </c:pt>
                <c:pt idx="1966">
                  <c:v>-2.9082831218867299E-2</c:v>
                </c:pt>
                <c:pt idx="1967">
                  <c:v>-3.0951948855239199E-2</c:v>
                </c:pt>
                <c:pt idx="1968">
                  <c:v>-3.27013132696004E-2</c:v>
                </c:pt>
                <c:pt idx="1969">
                  <c:v>-3.4300149236749199E-2</c:v>
                </c:pt>
                <c:pt idx="1970">
                  <c:v>-3.5722480809345702E-2</c:v>
                </c:pt>
                <c:pt idx="1971">
                  <c:v>-3.6947436911091397E-2</c:v>
                </c:pt>
                <c:pt idx="1972">
                  <c:v>-3.7958964831549702E-2</c:v>
                </c:pt>
                <c:pt idx="1973">
                  <c:v>-3.8745100779679499E-2</c:v>
                </c:pt>
                <c:pt idx="1974">
                  <c:v>-3.9296962371711902E-2</c:v>
                </c:pt>
                <c:pt idx="1975">
                  <c:v>-3.9607621766804303E-2</c:v>
                </c:pt>
                <c:pt idx="1976">
                  <c:v>-3.9671004940858901E-2</c:v>
                </c:pt>
                <c:pt idx="1977">
                  <c:v>-3.9480943761629701E-2</c:v>
                </c:pt>
                <c:pt idx="1978">
                  <c:v>-3.9030485472495199E-2</c:v>
                </c:pt>
                <c:pt idx="1979">
                  <c:v>-3.8311543231497602E-2</c:v>
                </c:pt>
                <c:pt idx="1980">
                  <c:v>-3.73149509170735E-2</c:v>
                </c:pt>
                <c:pt idx="1981">
                  <c:v>-3.6030956068227503E-2</c:v>
                </c:pt>
                <c:pt idx="1982">
                  <c:v>-3.4450137249119203E-2</c:v>
                </c:pt>
                <c:pt idx="1983">
                  <c:v>-3.2564672490606898E-2</c:v>
                </c:pt>
                <c:pt idx="1984">
                  <c:v>-3.03698353840706E-2</c:v>
                </c:pt>
                <c:pt idx="1985">
                  <c:v>-2.7865572189082401E-2</c:v>
                </c:pt>
                <c:pt idx="1986">
                  <c:v>-2.50580154983981E-2</c:v>
                </c:pt>
                <c:pt idx="1987">
                  <c:v>-2.1960804945876201E-2</c:v>
                </c:pt>
                <c:pt idx="1988">
                  <c:v>-1.8596104550199201E-2</c:v>
                </c:pt>
                <c:pt idx="1989">
                  <c:v>-1.49952291791513E-2</c:v>
                </c:pt>
                <c:pt idx="1990">
                  <c:v>-1.11988200231634E-2</c:v>
                </c:pt>
                <c:pt idx="1991">
                  <c:v>-7.2565340631767202E-3</c:v>
                </c:pt>
                <c:pt idx="1992">
                  <c:v>-3.2262215250673499E-3</c:v>
                </c:pt>
                <c:pt idx="1993">
                  <c:v>8.2744743584095603E-4</c:v>
                </c:pt>
                <c:pt idx="1994">
                  <c:v>4.83496051340415E-3</c:v>
                </c:pt>
                <c:pt idx="1995">
                  <c:v>8.7245778414164494E-3</c:v>
                </c:pt>
                <c:pt idx="1996">
                  <c:v>1.24255383803029E-2</c:v>
                </c:pt>
                <c:pt idx="1997">
                  <c:v>1.5871704813929601E-2</c:v>
                </c:pt>
                <c:pt idx="1998">
                  <c:v>1.9005385861963701E-2</c:v>
                </c:pt>
                <c:pt idx="1999">
                  <c:v>2.17809594309601E-2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228208"/>
        <c:axId val="1103228600"/>
      </c:lineChart>
      <c:catAx>
        <c:axId val="110323056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227816"/>
        <c:crosses val="autoZero"/>
        <c:auto val="1"/>
        <c:lblAlgn val="ctr"/>
        <c:lblOffset val="100"/>
        <c:tickLblSkip val="100"/>
        <c:noMultiLvlLbl val="0"/>
      </c:catAx>
      <c:valAx>
        <c:axId val="110322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230560"/>
        <c:crosses val="autoZero"/>
        <c:crossBetween val="between"/>
      </c:valAx>
      <c:valAx>
        <c:axId val="1103228600"/>
        <c:scaling>
          <c:orientation val="minMax"/>
        </c:scaling>
        <c:delete val="0"/>
        <c:axPos val="r"/>
        <c:numFmt formatCode="[Red]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228208"/>
        <c:crosses val="max"/>
        <c:crossBetween val="between"/>
      </c:valAx>
      <c:catAx>
        <c:axId val="1103228208"/>
        <c:scaling>
          <c:orientation val="minMax"/>
        </c:scaling>
        <c:delete val="1"/>
        <c:axPos val="b"/>
        <c:majorTickMark val="out"/>
        <c:minorTickMark val="none"/>
        <c:tickLblPos val="nextTo"/>
        <c:crossAx val="11032286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Displacement X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Sheet1!$A$27:$D$27</c:f>
                <c:numCache>
                  <c:formatCode>General</c:formatCode>
                  <c:ptCount val="4"/>
                  <c:pt idx="0">
                    <c:v>6.0938939580982687</c:v>
                  </c:pt>
                  <c:pt idx="1">
                    <c:v>5.4003794580304678</c:v>
                  </c:pt>
                  <c:pt idx="2">
                    <c:v>5.3234042356383471</c:v>
                  </c:pt>
                  <c:pt idx="3">
                    <c:v>7.6261199149017962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27.889362706879314</c:v>
                </c:pt>
                <c:pt idx="1">
                  <c:v>29.056999235457663</c:v>
                </c:pt>
                <c:pt idx="2">
                  <c:v>26.871218036761778</c:v>
                </c:pt>
                <c:pt idx="3">
                  <c:v>28.029200779217557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8912320"/>
        <c:axId val="748910752"/>
      </c:barChart>
      <c:catAx>
        <c:axId val="74891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10752"/>
        <c:crosses val="autoZero"/>
        <c:auto val="1"/>
        <c:lblAlgn val="ctr"/>
        <c:lblOffset val="100"/>
        <c:noMultiLvlLbl val="0"/>
      </c:catAx>
      <c:valAx>
        <c:axId val="7489107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91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RMS</a:t>
            </a:r>
            <a:r>
              <a:rPr lang="en-US" baseline="0" dirty="0"/>
              <a:t> Displacement </a:t>
            </a:r>
            <a:r>
              <a:rPr lang="en-US" baseline="0" dirty="0" smtClean="0"/>
              <a:t>Y</a:t>
            </a:r>
            <a:endParaRPr lang="en-US" dirty="0"/>
          </a:p>
        </c:rich>
      </c:tx>
      <c:layout>
        <c:manualLayout>
          <c:xMode val="edge"/>
          <c:yMode val="edge"/>
          <c:x val="0.2463815789473684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Sheet2!$A$27:$D$27</c:f>
                <c:numCache>
                  <c:formatCode>General</c:formatCode>
                  <c:ptCount val="4"/>
                  <c:pt idx="0">
                    <c:v>92.874820927394637</c:v>
                  </c:pt>
                  <c:pt idx="1">
                    <c:v>96.381783292966205</c:v>
                  </c:pt>
                  <c:pt idx="2">
                    <c:v>108.99490557975035</c:v>
                  </c:pt>
                  <c:pt idx="3">
                    <c:v>106.20919639349879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Sheet2!$A$1:$D$1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Sheet2!$A$2:$D$2</c:f>
              <c:numCache>
                <c:formatCode>General</c:formatCode>
                <c:ptCount val="4"/>
                <c:pt idx="0">
                  <c:v>930.03787128285205</c:v>
                </c:pt>
                <c:pt idx="1">
                  <c:v>892.89033690849794</c:v>
                </c:pt>
                <c:pt idx="2">
                  <c:v>893.22516728781466</c:v>
                </c:pt>
                <c:pt idx="3">
                  <c:v>939.61893063543175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024376"/>
        <c:axId val="968019280"/>
      </c:barChart>
      <c:catAx>
        <c:axId val="968024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019280"/>
        <c:crosses val="autoZero"/>
        <c:auto val="1"/>
        <c:lblAlgn val="ctr"/>
        <c:lblOffset val="100"/>
        <c:noMultiLvlLbl val="0"/>
      </c:catAx>
      <c:valAx>
        <c:axId val="9680192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02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Displacement Z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Sheet3!$A$27:$D$27</c:f>
                <c:numCache>
                  <c:formatCode>General</c:formatCode>
                  <c:ptCount val="4"/>
                  <c:pt idx="0">
                    <c:v>47.949056621737661</c:v>
                  </c:pt>
                  <c:pt idx="1">
                    <c:v>48.283853247627448</c:v>
                  </c:pt>
                  <c:pt idx="2">
                    <c:v>46.916434928589979</c:v>
                  </c:pt>
                  <c:pt idx="3">
                    <c:v>47.361678822032268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Sheet3!$A$2:$D$2</c:f>
              <c:numCache>
                <c:formatCode>General</c:formatCode>
                <c:ptCount val="4"/>
                <c:pt idx="0">
                  <c:v>943.31865073249276</c:v>
                </c:pt>
                <c:pt idx="1">
                  <c:v>934.4889197086701</c:v>
                </c:pt>
                <c:pt idx="2">
                  <c:v>935.14006908119018</c:v>
                </c:pt>
                <c:pt idx="3">
                  <c:v>935.70572149079123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013320"/>
        <c:axId val="971006656"/>
      </c:barChart>
      <c:catAx>
        <c:axId val="97101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006656"/>
        <c:crosses val="autoZero"/>
        <c:auto val="1"/>
        <c:lblAlgn val="ctr"/>
        <c:lblOffset val="100"/>
        <c:noMultiLvlLbl val="0"/>
      </c:catAx>
      <c:valAx>
        <c:axId val="9710066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013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</a:t>
            </a:r>
            <a:r>
              <a:rPr lang="en-US" baseline="0"/>
              <a:t> Velocity X</a:t>
            </a:r>
            <a:endParaRPr lang="en-US"/>
          </a:p>
        </c:rich>
      </c:tx>
      <c:layout>
        <c:manualLayout>
          <c:xMode val="edge"/>
          <c:yMode val="edge"/>
          <c:x val="0.30518358524722861"/>
          <c:y val="1.348768054375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416885389326332E-2"/>
          <c:y val="2.3264071157771946E-2"/>
          <c:w val="0.89513867016622917"/>
          <c:h val="0.73111111111111116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Sheet4!$A$27:$D$27</c:f>
                <c:numCache>
                  <c:formatCode>General</c:formatCode>
                  <c:ptCount val="4"/>
                  <c:pt idx="0">
                    <c:v>0.1088434470480962</c:v>
                  </c:pt>
                  <c:pt idx="1">
                    <c:v>8.9152275478740328E-2</c:v>
                  </c:pt>
                  <c:pt idx="2">
                    <c:v>9.3947291439940045E-2</c:v>
                  </c:pt>
                  <c:pt idx="3">
                    <c:v>0.10769941125225468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Sheet4!$A$1:$D$1</c:f>
              <c:strCache>
                <c:ptCount val="4"/>
                <c:pt idx="0">
                  <c:v>Arm</c:v>
                </c:pt>
                <c:pt idx="1">
                  <c:v>Met</c:v>
                </c:pt>
                <c:pt idx="2">
                  <c:v>Nat</c:v>
                </c:pt>
                <c:pt idx="3">
                  <c:v>Str</c:v>
                </c:pt>
              </c:strCache>
            </c:strRef>
          </c:cat>
          <c:val>
            <c:numRef>
              <c:f>Sheet4!$A$2:$D$2</c:f>
              <c:numCache>
                <c:formatCode>General</c:formatCode>
                <c:ptCount val="4"/>
                <c:pt idx="0">
                  <c:v>0.56627066960267325</c:v>
                </c:pt>
                <c:pt idx="1">
                  <c:v>0.58711290587129061</c:v>
                </c:pt>
                <c:pt idx="2">
                  <c:v>0.56469844499200261</c:v>
                </c:pt>
                <c:pt idx="3">
                  <c:v>0.57435476711219735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3252120"/>
        <c:axId val="1103245848"/>
      </c:barChart>
      <c:catAx>
        <c:axId val="110325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245848"/>
        <c:crosses val="autoZero"/>
        <c:auto val="1"/>
        <c:lblAlgn val="ctr"/>
        <c:lblOffset val="100"/>
        <c:noMultiLvlLbl val="0"/>
      </c:catAx>
      <c:valAx>
        <c:axId val="11032458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25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5F6FA-5181-4DB3-8143-C6C5BB01B4A9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287E-D7BD-47AD-B034-E38F0A72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0287E-D7BD-47AD-B034-E38F0A722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41614552" y="23651620"/>
            <a:ext cx="400110" cy="2078751"/>
            <a:chOff x="29106978" y="36013373"/>
            <a:chExt cx="489025" cy="2702397"/>
          </a:xfrm>
        </p:grpSpPr>
        <p:sp>
          <p:nvSpPr>
            <p:cNvPr id="42" name="TextBox 41"/>
            <p:cNvSpPr txBox="1"/>
            <p:nvPr userDrawn="1"/>
          </p:nvSpPr>
          <p:spPr>
            <a:xfrm rot="16200000">
              <a:off x="28139483" y="37259250"/>
              <a:ext cx="2424015" cy="489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Made in Canada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Picture 14" descr="Image result for red maple leaf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6" t="8148" r="28229" b="4176"/>
            <a:stretch/>
          </p:blipFill>
          <p:spPr bwMode="auto">
            <a:xfrm rot="16200000">
              <a:off x="29173206" y="36012215"/>
              <a:ext cx="356619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10" descr="REL_600dpi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75" y="27416389"/>
            <a:ext cx="4698233" cy="257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" descr="TRI_log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123" y="2381130"/>
            <a:ext cx="6740109" cy="112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1280725" y="3523829"/>
            <a:ext cx="40240046" cy="731520"/>
            <a:chOff x="2131860" y="4475469"/>
            <a:chExt cx="49182276" cy="950984"/>
          </a:xfrm>
        </p:grpSpPr>
        <p:sp>
          <p:nvSpPr>
            <p:cNvPr id="23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28" name="Oval 27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lus 28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26" name="Oval 25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1886963" y="2245769"/>
            <a:ext cx="6348499" cy="1399032"/>
            <a:chOff x="950119" y="3016407"/>
            <a:chExt cx="6241704" cy="1463040"/>
          </a:xfrm>
        </p:grpSpPr>
        <p:pic>
          <p:nvPicPr>
            <p:cNvPr id="31" name="Picture 33" descr="C:\My Documents\DAVIDE\University(Graduate)\Research\REL\Posters\2009_TRI Posters\Template\Logos\IBBME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/>
            <a:stretch/>
          </p:blipFill>
          <p:spPr bwMode="auto">
            <a:xfrm>
              <a:off x="1619250" y="3016407"/>
              <a:ext cx="5572573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2" descr="Image result for IBBME University of toronto logo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2" r="27042"/>
            <a:stretch/>
          </p:blipFill>
          <p:spPr bwMode="auto">
            <a:xfrm>
              <a:off x="950119" y="3016407"/>
              <a:ext cx="669131" cy="146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 userDrawn="1"/>
        </p:nvGrpSpPr>
        <p:grpSpPr>
          <a:xfrm>
            <a:off x="1279925" y="27338968"/>
            <a:ext cx="40240046" cy="731520"/>
            <a:chOff x="2131860" y="4475469"/>
            <a:chExt cx="49182276" cy="950984"/>
          </a:xfrm>
        </p:grpSpPr>
        <p:sp>
          <p:nvSpPr>
            <p:cNvPr id="34" name="Line 32"/>
            <p:cNvSpPr>
              <a:spLocks noChangeShapeType="1"/>
            </p:cNvSpPr>
            <p:nvPr userDrawn="1"/>
          </p:nvSpPr>
          <p:spPr bwMode="auto">
            <a:xfrm>
              <a:off x="2896097" y="4950961"/>
              <a:ext cx="47693469" cy="0"/>
            </a:xfrm>
            <a:prstGeom prst="lin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grpSp>
          <p:nvGrpSpPr>
            <p:cNvPr id="35" name="Group 34"/>
            <p:cNvGrpSpPr/>
            <p:nvPr userDrawn="1"/>
          </p:nvGrpSpPr>
          <p:grpSpPr>
            <a:xfrm>
              <a:off x="2131860" y="4475469"/>
              <a:ext cx="894080" cy="950984"/>
              <a:chOff x="2131860" y="4475469"/>
              <a:chExt cx="894080" cy="950984"/>
            </a:xfrm>
          </p:grpSpPr>
          <p:sp>
            <p:nvSpPr>
              <p:cNvPr id="39" name="Oval 38"/>
              <p:cNvSpPr/>
              <p:nvPr userDrawn="1"/>
            </p:nvSpPr>
            <p:spPr>
              <a:xfrm>
                <a:off x="2210092" y="4558680"/>
                <a:ext cx="737616" cy="784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lus 39"/>
              <p:cNvSpPr/>
              <p:nvPr userDrawn="1"/>
            </p:nvSpPr>
            <p:spPr>
              <a:xfrm>
                <a:off x="2131860" y="4475469"/>
                <a:ext cx="894080" cy="950984"/>
              </a:xfrm>
              <a:prstGeom prst="mathPlus">
                <a:avLst>
                  <a:gd name="adj1" fmla="val 13597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50576520" y="4555801"/>
              <a:ext cx="737616" cy="784562"/>
              <a:chOff x="50576520" y="4555801"/>
              <a:chExt cx="737616" cy="784562"/>
            </a:xfrm>
          </p:grpSpPr>
          <p:sp>
            <p:nvSpPr>
              <p:cNvPr id="37" name="Oval 36"/>
              <p:cNvSpPr/>
              <p:nvPr userDrawn="1"/>
            </p:nvSpPr>
            <p:spPr>
              <a:xfrm>
                <a:off x="50576520" y="4555801"/>
                <a:ext cx="737616" cy="7845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50610048" y="4887729"/>
                <a:ext cx="670560" cy="11887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5" name="Picture 132" descr="toronto-fes_QR crop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058" y="27785628"/>
            <a:ext cx="2103121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 userDrawn="1"/>
        </p:nvGrpSpPr>
        <p:grpSpPr>
          <a:xfrm>
            <a:off x="31377509" y="27706383"/>
            <a:ext cx="10516075" cy="2568830"/>
            <a:chOff x="15661255" y="39063463"/>
            <a:chExt cx="16928030" cy="4398296"/>
          </a:xfrm>
        </p:grpSpPr>
        <p:pic>
          <p:nvPicPr>
            <p:cNvPr id="47" name="Picture 46"/>
            <p:cNvPicPr>
              <a:picLocks noChangeAspect="1" noChangeArrowheads="1"/>
            </p:cNvPicPr>
            <p:nvPr userDrawn="1"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15661255" y="39063463"/>
              <a:ext cx="16624870" cy="439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 userDrawn="1"/>
          </p:nvSpPr>
          <p:spPr>
            <a:xfrm>
              <a:off x="15825360" y="42829397"/>
              <a:ext cx="16763925" cy="4742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views</a:t>
              </a:r>
              <a:r>
                <a:rPr lang="en-US" sz="1200" b="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expressed in this poster do not necessarily reflect those of any of the granting agencies.</a:t>
              </a:r>
              <a:endPara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208794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6pPr>
      <a:lvl7pPr marL="4175882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7pPr>
      <a:lvl8pPr marL="6263823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8pPr>
      <a:lvl9pPr marL="8351764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565956" indent="-1565956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392904" indent="-1304963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19852" indent="-1043970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7793" indent="-1043970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5734" indent="-1043970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1483675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3571616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5659557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7747498" indent="-1043970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26" Type="http://schemas.openxmlformats.org/officeDocument/2006/relationships/chart" Target="../charts/chart11.xml"/><Relationship Id="rId3" Type="http://schemas.openxmlformats.org/officeDocument/2006/relationships/chart" Target="../charts/chart1.xml"/><Relationship Id="rId21" Type="http://schemas.openxmlformats.org/officeDocument/2006/relationships/chart" Target="../charts/chart6.xml"/><Relationship Id="rId7" Type="http://schemas.openxmlformats.org/officeDocument/2006/relationships/image" Target="../media/image9.emf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5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5.xml"/><Relationship Id="rId20" Type="http://schemas.openxmlformats.org/officeDocument/2006/relationships/image" Target="../media/image20.png"/><Relationship Id="rId29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4.xml"/><Relationship Id="rId23" Type="http://schemas.openxmlformats.org/officeDocument/2006/relationships/chart" Target="../charts/chart8.xml"/><Relationship Id="rId28" Type="http://schemas.openxmlformats.org/officeDocument/2006/relationships/chart" Target="../charts/chart13.xml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chart" Target="../charts/chart2.xml"/><Relationship Id="rId9" Type="http://schemas.openxmlformats.org/officeDocument/2006/relationships/image" Target="../media/image11.jpeg"/><Relationship Id="rId14" Type="http://schemas.openxmlformats.org/officeDocument/2006/relationships/image" Target="../media/image16.png"/><Relationship Id="rId22" Type="http://schemas.openxmlformats.org/officeDocument/2006/relationships/chart" Target="../charts/chart7.xml"/><Relationship Id="rId27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Chart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595221"/>
              </p:ext>
            </p:extLst>
          </p:nvPr>
        </p:nvGraphicFramePr>
        <p:xfrm>
          <a:off x="21486118" y="22501707"/>
          <a:ext cx="6091649" cy="3924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4" name="Char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346220"/>
              </p:ext>
            </p:extLst>
          </p:nvPr>
        </p:nvGraphicFramePr>
        <p:xfrm>
          <a:off x="14914967" y="19118061"/>
          <a:ext cx="6443996" cy="383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93820"/>
              </p:ext>
            </p:extLst>
          </p:nvPr>
        </p:nvGraphicFramePr>
        <p:xfrm>
          <a:off x="14958491" y="22895080"/>
          <a:ext cx="6527627" cy="353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0662" y="15331341"/>
            <a:ext cx="2862075" cy="6296085"/>
          </a:xfrm>
          <a:prstGeom prst="rect">
            <a:avLst/>
          </a:prstGeom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955944" y="27848389"/>
            <a:ext cx="13700370" cy="242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417588" tIns="0" rIns="417588" bIns="208794">
            <a:spAutoFit/>
          </a:bodyPr>
          <a:lstStyle/>
          <a:p>
            <a:pPr>
              <a:defRPr/>
            </a:pPr>
            <a:r>
              <a:rPr lang="en-US" sz="2400" b="1" dirty="0">
                <a:latin typeface="Arial"/>
                <a:ea typeface="ＭＳ Ｐゴシック" charset="0"/>
                <a:cs typeface="Arial"/>
              </a:rPr>
              <a:t>Rehabilitation Engineering Laboratory</a:t>
            </a:r>
          </a:p>
          <a:p>
            <a:pPr>
              <a:defRPr/>
            </a:pPr>
            <a:r>
              <a:rPr lang="en-US" sz="2400" b="1" dirty="0">
                <a:latin typeface="Arial"/>
                <a:ea typeface="ＭＳ Ｐゴシック" charset="0"/>
                <a:cs typeface="Arial"/>
              </a:rPr>
              <a:t>Institute of Biomaterials and Biomedical Engineering </a:t>
            </a:r>
          </a:p>
          <a:p>
            <a:pPr>
              <a:defRPr/>
            </a:pPr>
            <a:r>
              <a:rPr lang="en-US" sz="2400" b="1" dirty="0">
                <a:latin typeface="Arial"/>
                <a:ea typeface="ＭＳ Ｐゴシック" charset="0"/>
                <a:cs typeface="Arial"/>
              </a:rPr>
              <a:t>University of Toronto</a:t>
            </a:r>
          </a:p>
          <a:p>
            <a:pPr>
              <a:defRPr/>
            </a:pPr>
            <a:r>
              <a:rPr lang="en-US" sz="2400" b="1" dirty="0">
                <a:latin typeface="Arial"/>
                <a:ea typeface="ＭＳ Ｐゴシック" charset="0"/>
                <a:cs typeface="Arial"/>
              </a:rPr>
              <a:t>Toronto Rehabilitation Institute | University Health Network</a:t>
            </a:r>
            <a:endParaRPr lang="en-US" sz="2400" dirty="0">
              <a:latin typeface="Arial"/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b="1" dirty="0">
                <a:latin typeface="Arial"/>
                <a:ea typeface="ＭＳ Ｐゴシック" charset="0"/>
                <a:cs typeface="Arial"/>
              </a:rPr>
              <a:t>Contact: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400" b="1" dirty="0" err="1" smtClean="0">
                <a:solidFill>
                  <a:srgbClr val="990000"/>
                </a:solidFill>
                <a:latin typeface="Arial"/>
                <a:ea typeface="ＭＳ Ｐゴシック" charset="0"/>
                <a:cs typeface="Arial"/>
              </a:rPr>
              <a:t>k.masani@utoronto.ca</a:t>
            </a:r>
            <a:endParaRPr lang="en-US" sz="2400" b="1" dirty="0" smtClean="0">
              <a:solidFill>
                <a:srgbClr val="990000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defRPr/>
            </a:pPr>
            <a:r>
              <a:rPr lang="en-US" sz="2400" b="1" dirty="0" smtClean="0">
                <a:solidFill>
                  <a:srgbClr val="990000"/>
                </a:solidFill>
                <a:latin typeface="Arial"/>
                <a:ea typeface="ＭＳ Ｐゴシック" charset="0"/>
                <a:cs typeface="Arial"/>
              </a:rPr>
              <a:t>www.toronto-fes.ca</a:t>
            </a:r>
            <a:endParaRPr lang="en-US" sz="2400" b="1" dirty="0">
              <a:solidFill>
                <a:srgbClr val="99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26794" y="0"/>
            <a:ext cx="40083941" cy="152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08794" rIns="0" bIns="20879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7200" b="1" dirty="0" smtClean="0">
                <a:solidFill>
                  <a:srgbClr val="990000"/>
                </a:solidFill>
                <a:latin typeface="+mj-lt"/>
                <a:cs typeface="Arial" pitchFamily="34" charset="0"/>
              </a:rPr>
              <a:t>Development of a Clinically Usable Assessment Tool for Walking Balance</a:t>
            </a:r>
            <a:endParaRPr lang="en-US" altLang="en-US" sz="7200" b="1" dirty="0">
              <a:solidFill>
                <a:srgbClr val="99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486242" y="1375434"/>
            <a:ext cx="401433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Tony Kung</a:t>
            </a:r>
            <a:r>
              <a:rPr lang="en-US" sz="4400" b="1" baseline="30000" dirty="0" smtClean="0">
                <a:latin typeface="+mj-lt"/>
                <a:ea typeface="ＭＳ Ｐゴシック" charset="0"/>
                <a:cs typeface="Arial"/>
              </a:rPr>
              <a:t>1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, Ray Fang</a:t>
            </a:r>
            <a:r>
              <a:rPr lang="en-US" sz="4400" b="1" baseline="30000" dirty="0">
                <a:ea typeface="ＭＳ Ｐゴシック" charset="0"/>
                <a:cs typeface="Arial"/>
              </a:rPr>
              <a:t>1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, </a:t>
            </a:r>
            <a:r>
              <a:rPr lang="en-US" sz="4400" b="1" dirty="0" err="1" smtClean="0">
                <a:latin typeface="+mj-lt"/>
                <a:ea typeface="ＭＳ Ｐゴシック" charset="0"/>
                <a:cs typeface="Arial"/>
              </a:rPr>
              <a:t>Jaeeun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 Yoo</a:t>
            </a:r>
            <a:r>
              <a:rPr lang="en-US" sz="4400" b="1" baseline="30000" dirty="0" smtClean="0">
                <a:latin typeface="+mj-lt"/>
                <a:ea typeface="ＭＳ Ｐゴシック" charset="0"/>
                <a:cs typeface="Arial"/>
              </a:rPr>
              <a:t>1,3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, Masahiro Shinya</a:t>
            </a:r>
            <a:r>
              <a:rPr lang="en-US" sz="4400" b="1" baseline="30000" dirty="0">
                <a:ea typeface="ＭＳ Ｐゴシック" charset="0"/>
                <a:cs typeface="Arial"/>
              </a:rPr>
              <a:t>2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, </a:t>
            </a:r>
            <a:r>
              <a:rPr lang="en-US" sz="4400" b="1" dirty="0" err="1" smtClean="0">
                <a:latin typeface="+mj-lt"/>
                <a:ea typeface="ＭＳ Ｐゴシック" charset="0"/>
                <a:cs typeface="Arial"/>
              </a:rPr>
              <a:t>Matija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 Milosevic</a:t>
            </a:r>
            <a:r>
              <a:rPr lang="en-US" sz="4400" b="1" baseline="30000" dirty="0">
                <a:ea typeface="ＭＳ Ｐゴシック" charset="0"/>
                <a:cs typeface="Arial"/>
              </a:rPr>
              <a:t>2</a:t>
            </a:r>
            <a:r>
              <a:rPr lang="en-US" sz="4400" b="1" dirty="0" smtClean="0">
                <a:latin typeface="+mj-lt"/>
                <a:ea typeface="ＭＳ Ｐゴシック" charset="0"/>
                <a:cs typeface="Arial"/>
              </a:rPr>
              <a:t>, and Kei Masani</a:t>
            </a:r>
            <a:r>
              <a:rPr lang="en-US" sz="4400" b="1" baseline="30000" dirty="0" smtClean="0">
                <a:latin typeface="+mj-lt"/>
                <a:ea typeface="ＭＳ Ｐゴシック" charset="0"/>
                <a:cs typeface="Arial"/>
              </a:rPr>
              <a:t>1,3</a:t>
            </a:r>
            <a:endParaRPr lang="en-US" sz="4400" b="1" baseline="30000" dirty="0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1426793" y="8119209"/>
            <a:ext cx="1273437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Assessments 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of walking balance are critically important for providing adequate therapies and predicting risks of falls to avoid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incidents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Gait 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analyses using motion capture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systems is accurate but they 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are not easily usable in clinical setting, i.e., they are time consuming and require a lot of setup to administer</a:t>
            </a:r>
            <a:endParaRPr lang="en-CA" sz="2800" dirty="0">
              <a:latin typeface="+mj-lt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15055471" y="15928555"/>
            <a:ext cx="1018114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ja-JP" sz="2800" dirty="0" smtClean="0"/>
              <a:t>ASIS </a:t>
            </a:r>
            <a:r>
              <a:rPr lang="en-US" altLang="ja-JP" sz="2800" dirty="0"/>
              <a:t>and shoulder marker were used to describe the COM height</a:t>
            </a:r>
          </a:p>
          <a:p>
            <a:pPr>
              <a:buFontTx/>
              <a:buChar char="•"/>
              <a:defRPr/>
            </a:pPr>
            <a:r>
              <a:rPr lang="en-US" altLang="ja-JP" sz="2800" dirty="0"/>
              <a:t>Three methods were compared</a:t>
            </a:r>
            <a:r>
              <a:rPr lang="en-US" altLang="ja-JP" sz="2800" dirty="0" smtClean="0"/>
              <a:t>: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 smtClean="0"/>
              <a:t>	1. Multiple Regression analysis using shoulder and ASIS 	    to approximate COM location</a:t>
            </a:r>
          </a:p>
          <a:p>
            <a:pPr>
              <a:defRPr/>
            </a:pPr>
            <a:r>
              <a:rPr lang="en-US" altLang="ja-JP" sz="2800" dirty="0" smtClean="0"/>
              <a:t>	</a:t>
            </a:r>
            <a:r>
              <a:rPr lang="en-US" altLang="ja-JP" sz="2800" dirty="0" smtClean="0"/>
              <a:t>2. RMS of COMz </a:t>
            </a:r>
          </a:p>
          <a:p>
            <a:pPr>
              <a:defRPr/>
            </a:pPr>
            <a:r>
              <a:rPr lang="en-US" altLang="ja-JP" sz="2800" dirty="0" smtClean="0"/>
              <a:t>	3. RMS ratio of projected 3D COM (d</a:t>
            </a:r>
            <a:r>
              <a:rPr lang="en-US" altLang="ja-JP" sz="1600" i="1" dirty="0" smtClean="0"/>
              <a:t>1</a:t>
            </a:r>
            <a:r>
              <a:rPr lang="en-US" altLang="ja-JP" sz="2800" dirty="0" smtClean="0"/>
              <a:t>/d</a:t>
            </a:r>
            <a:r>
              <a:rPr lang="en-US" altLang="ja-JP" sz="1600" i="1" dirty="0" smtClean="0"/>
              <a:t>2</a:t>
            </a:r>
            <a:r>
              <a:rPr lang="en-US" altLang="ja-JP" sz="2800" dirty="0" smtClean="0"/>
              <a:t>)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30624014" y="15752709"/>
            <a:ext cx="843397" cy="69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17588" tIns="208794" rIns="417588" bIns="208794">
            <a:spAutoFit/>
          </a:bodyPr>
          <a:lstStyle/>
          <a:p>
            <a:pPr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28855389" y="5070351"/>
            <a:ext cx="1324241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CA" sz="2800" dirty="0" smtClean="0">
                <a:latin typeface="+mj-lt"/>
                <a:ea typeface="ＭＳ Ｐゴシック" charset="0"/>
                <a:cs typeface="Arial"/>
              </a:rPr>
              <a:t>The system integrates a commercially available, low-cost force plate (Wii Balance Board, Nintendo Inc.) and an IMU (Shimmer3, Shimmer Inc.) Using MATLAB, Shimmer API, </a:t>
            </a:r>
            <a:r>
              <a:rPr lang="en-CA" sz="2800" dirty="0" err="1" smtClean="0">
                <a:latin typeface="+mj-lt"/>
                <a:ea typeface="ＭＳ Ｐゴシック" charset="0"/>
                <a:cs typeface="Arial"/>
              </a:rPr>
              <a:t>WiiLab</a:t>
            </a:r>
            <a:r>
              <a:rPr lang="en-CA" sz="2800" dirty="0" smtClean="0">
                <a:latin typeface="+mj-lt"/>
                <a:ea typeface="ＭＳ Ｐゴシック" charset="0"/>
                <a:cs typeface="Arial"/>
              </a:rPr>
              <a:t> library [2], and other open source software</a:t>
            </a:r>
            <a:endParaRPr lang="en-CA" sz="2800" dirty="0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2082" name="Rectangle 4"/>
          <p:cNvSpPr>
            <a:spLocks noChangeArrowheads="1"/>
          </p:cNvSpPr>
          <p:nvPr/>
        </p:nvSpPr>
        <p:spPr bwMode="auto">
          <a:xfrm>
            <a:off x="8508739" y="2117302"/>
            <a:ext cx="26551707" cy="189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88" tIns="208794" rIns="417588" bIns="2087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742950" indent="-742950" algn="ctr" eaLnBrk="1" hangingPunct="1">
              <a:buAutoNum type="arabicParenR"/>
            </a:pPr>
            <a:r>
              <a:rPr lang="en-US" altLang="en-US" sz="3200" b="1" dirty="0" smtClean="0">
                <a:latin typeface="+mj-lt"/>
              </a:rPr>
              <a:t>Rehabilitation </a:t>
            </a:r>
            <a:r>
              <a:rPr lang="en-US" altLang="en-US" sz="3200" b="1" dirty="0">
                <a:latin typeface="+mj-lt"/>
              </a:rPr>
              <a:t>Engineering Laboratory | IBBME | University of </a:t>
            </a:r>
            <a:r>
              <a:rPr lang="en-US" altLang="en-US" sz="3200" b="1" dirty="0" smtClean="0">
                <a:latin typeface="+mj-lt"/>
              </a:rPr>
              <a:t>Toronto</a:t>
            </a:r>
          </a:p>
          <a:p>
            <a:pPr marL="742950" indent="-742950" algn="ctr" eaLnBrk="1" hangingPunct="1">
              <a:buAutoNum type="arabicParenR"/>
            </a:pPr>
            <a:r>
              <a:rPr lang="en-US" altLang="en-US" sz="3200" b="1" dirty="0">
                <a:latin typeface="+mj-lt"/>
              </a:rPr>
              <a:t>Department of Life Sciences | Graduate School of Arts and Science, University of Tokyo</a:t>
            </a:r>
          </a:p>
          <a:p>
            <a:pPr algn="ctr" eaLnBrk="1" hangingPunct="1"/>
            <a:r>
              <a:rPr lang="en-US" altLang="en-US" sz="3200" b="1" dirty="0">
                <a:latin typeface="+mj-lt"/>
              </a:rPr>
              <a:t>3</a:t>
            </a:r>
            <a:r>
              <a:rPr lang="en-US" altLang="en-US" sz="3200" b="1" dirty="0" smtClean="0">
                <a:latin typeface="+mj-lt"/>
              </a:rPr>
              <a:t>) </a:t>
            </a:r>
            <a:r>
              <a:rPr lang="en-US" altLang="en-US" sz="3200" b="1" dirty="0">
                <a:latin typeface="+mj-lt"/>
              </a:rPr>
              <a:t>Rehabilitation Engineering Laboratory | Toronto Rehab | UHN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4371515" y="15162231"/>
            <a:ext cx="13730514" cy="1124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altLang="ja-JP" sz="5500" b="1" dirty="0" smtClean="0">
                <a:solidFill>
                  <a:schemeClr val="tx1"/>
                </a:solidFill>
              </a:rPr>
              <a:t>Optimal Location for IMU Placement</a:t>
            </a:r>
            <a:endParaRPr lang="en-US" altLang="ja-JP" sz="55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8409514" y="4013086"/>
            <a:ext cx="12640489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Clinically Usable Assessment Tool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987557" y="28671993"/>
            <a:ext cx="11621530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References</a:t>
            </a:r>
          </a:p>
          <a:p>
            <a:pPr>
              <a:defRPr/>
            </a:pPr>
            <a:r>
              <a:rPr lang="en-US" sz="2400" i="1" dirty="0" smtClean="0"/>
              <a:t>[1] Motion </a:t>
            </a:r>
            <a:r>
              <a:rPr lang="en-US" sz="2400" i="1" dirty="0"/>
              <a:t>Capture</a:t>
            </a:r>
            <a:r>
              <a:rPr lang="en-US" sz="2400" dirty="0"/>
              <a:t>. Digital image. </a:t>
            </a:r>
            <a:r>
              <a:rPr lang="en-US" sz="2400" i="1" dirty="0"/>
              <a:t>Quantitative Biomechanical Analysis of Biped Locomotion – Capture of Human Motion</a:t>
            </a:r>
            <a:r>
              <a:rPr lang="en-US" sz="2400" dirty="0"/>
              <a:t>. Robotics Laboratory, </a:t>
            </a:r>
            <a:r>
              <a:rPr lang="en-US" sz="2400" dirty="0" err="1"/>
              <a:t>n.d.</a:t>
            </a:r>
            <a:r>
              <a:rPr lang="en-US" sz="2400" dirty="0"/>
              <a:t> Web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[2] </a:t>
            </a:r>
            <a:r>
              <a:rPr lang="fi-FI" sz="2400" dirty="0" smtClean="0">
                <a:solidFill>
                  <a:srgbClr val="000000"/>
                </a:solidFill>
              </a:rPr>
              <a:t>netscale.cse.nd.edu/twiki/bin/view/Edu/WiiMote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>
                <a:ea typeface="ＭＳ Ｐゴシック" charset="0"/>
                <a:cs typeface="Arial"/>
              </a:rPr>
              <a:t>[3] </a:t>
            </a:r>
            <a:r>
              <a:rPr lang="en-US" sz="2400" i="1" dirty="0" smtClean="0">
                <a:ea typeface="ＭＳ Ｐゴシック" charset="0"/>
                <a:cs typeface="Arial"/>
              </a:rPr>
              <a:t>Wii Balance Board Project , University of </a:t>
            </a:r>
            <a:r>
              <a:rPr lang="en-US" sz="2400" i="1" dirty="0" err="1" smtClean="0">
                <a:ea typeface="ＭＳ Ｐゴシック" charset="0"/>
                <a:cs typeface="Arial"/>
              </a:rPr>
              <a:t>Colarado</a:t>
            </a:r>
            <a:r>
              <a:rPr lang="en-US" sz="2400" i="1" dirty="0" smtClean="0">
                <a:ea typeface="ＭＳ Ｐゴシック" charset="0"/>
                <a:cs typeface="Arial"/>
              </a:rPr>
              <a:t>. </a:t>
            </a:r>
            <a:r>
              <a:rPr lang="en-US" sz="2400" dirty="0" smtClean="0">
                <a:ea typeface="ＭＳ Ｐゴシック" charset="0"/>
                <a:cs typeface="Arial"/>
              </a:rPr>
              <a:t>http</a:t>
            </a:r>
            <a:r>
              <a:rPr lang="en-US" sz="2400" dirty="0">
                <a:ea typeface="ＭＳ Ｐゴシック" charset="0"/>
                <a:cs typeface="Arial"/>
              </a:rPr>
              <a:t>://www.colorado.edu/neuromechanics/research/wii-balance-board-project</a:t>
            </a:r>
            <a:endParaRPr lang="en-US" sz="3200" dirty="0">
              <a:ea typeface="ＭＳ Ｐゴシック" charset="0"/>
              <a:cs typeface="Arial"/>
            </a:endParaRPr>
          </a:p>
          <a:p>
            <a:pPr>
              <a:defRPr/>
            </a:pPr>
            <a:endParaRPr lang="en-US" sz="4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47068" y="5175467"/>
            <a:ext cx="12640489" cy="1966632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- To identify the optimal parameter and location for IMU analysis to estimate the COM action during walking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- To develop a low-cost clinically usable assessment tool for walking balance.</a:t>
            </a:r>
            <a:endParaRPr lang="en-US" sz="28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0221" y="29188252"/>
            <a:ext cx="3470654" cy="1129552"/>
          </a:xfrm>
          <a:prstGeom prst="rect">
            <a:avLst/>
          </a:prstGeom>
          <a:noFill/>
        </p:spPr>
        <p:txBody>
          <a:bodyPr wrap="none" lIns="417588" tIns="208794" rIns="417588" bIns="208794" rtlCol="0">
            <a:spAutoFit/>
          </a:bodyPr>
          <a:lstStyle/>
          <a:p>
            <a:fld id="{66332D98-C818-491D-B291-6507B81D4A04}" type="datetime1">
              <a:rPr lang="en-US" sz="4600"/>
              <a:t>8/15/2017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028830" y="29828193"/>
            <a:ext cx="2083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66332D98-C818-491D-B291-6507B81D4A04}" type="datetime1">
              <a:rPr lang="en-US" sz="2800" b="1"/>
              <a:pPr algn="ctr"/>
              <a:t>8/15/2017</a:t>
            </a:fld>
            <a:endParaRPr lang="en-US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971550" y="4079758"/>
            <a:ext cx="12843071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Purpose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71550" y="16377028"/>
            <a:ext cx="13658307" cy="12821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Experimental Identification of Optimal Parameter/Location for IMU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71550" y="7069220"/>
            <a:ext cx="12831925" cy="123343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Background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 Box 58"/>
          <p:cNvSpPr txBox="1">
            <a:spLocks noChangeArrowheads="1"/>
          </p:cNvSpPr>
          <p:nvPr/>
        </p:nvSpPr>
        <p:spPr bwMode="auto">
          <a:xfrm>
            <a:off x="1426793" y="17949354"/>
            <a:ext cx="12588468" cy="972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14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Four walking conditions:</a:t>
            </a:r>
          </a:p>
          <a:p>
            <a:pPr>
              <a:defRPr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1. Natural (NAT), 2. Arms restricted (ARM), </a:t>
            </a:r>
          </a:p>
          <a:p>
            <a:pPr>
              <a:defRPr/>
            </a:pPr>
            <a:r>
              <a:rPr lang="en-US" sz="28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3. Metronome (MET), 4. </a:t>
            </a:r>
            <a:r>
              <a:rPr lang="en-US" sz="2800" dirty="0" err="1" smtClean="0">
                <a:latin typeface="+mj-lt"/>
                <a:cs typeface="Calibri" panose="020F0502020204030204" pitchFamily="34" charset="0"/>
              </a:rPr>
              <a:t>Stroop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 test (STR)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Motion Capturing (</a:t>
            </a:r>
            <a:r>
              <a:rPr lang="en-US" sz="2800" dirty="0" err="1" smtClean="0">
                <a:latin typeface="+mj-lt"/>
                <a:cs typeface="Calibri" panose="020F0502020204030204" pitchFamily="34" charset="0"/>
              </a:rPr>
              <a:t>Oqus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+mj-lt"/>
                <a:cs typeface="Calibri" panose="020F0502020204030204" pitchFamily="34" charset="0"/>
              </a:rPr>
              <a:t>Qualysis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Inc.),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+mj-lt"/>
                <a:cs typeface="Calibri" panose="020F0502020204030204" pitchFamily="34" charset="0"/>
              </a:rPr>
              <a:t>21 markers</a:t>
            </a:r>
            <a:endParaRPr lang="en-US" sz="28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Analyses:</a:t>
            </a:r>
          </a:p>
          <a:p>
            <a:pPr marL="10668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Finding the best parameter summarizing the COM motion that differentiate 4 conditions</a:t>
            </a:r>
          </a:p>
          <a:p>
            <a:pPr marL="10668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alibri" panose="020F0502020204030204" pitchFamily="34" charset="0"/>
              </a:rPr>
              <a:t>Finding the best location for IMU that can represent the COM movement, using the marker data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latin typeface="+mj-lt"/>
              <a:cs typeface="Calibri" panose="020F0502020204030204" pitchFamily="34" charset="0"/>
            </a:endParaRPr>
          </a:p>
          <a:p>
            <a:pPr>
              <a:defRPr/>
            </a:pPr>
            <a:endParaRPr lang="en-US" sz="3200" dirty="0"/>
          </a:p>
          <a:p>
            <a:pPr>
              <a:buFontTx/>
              <a:buChar char="•"/>
              <a:defRPr/>
            </a:pPr>
            <a:endParaRPr lang="en-US" sz="3200" dirty="0" smtClean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14879692" y="10857833"/>
            <a:ext cx="543558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ja-JP" sz="2800" dirty="0" smtClean="0">
                <a:ea typeface="ＭＳ Ｐゴシック" charset="0"/>
                <a:cs typeface="Arial"/>
              </a:rPr>
              <a:t>Comparing </a:t>
            </a:r>
            <a:r>
              <a:rPr lang="en-US" altLang="ja-JP" sz="2800" dirty="0">
                <a:ea typeface="ＭＳ Ｐゴシック" charset="0"/>
                <a:cs typeface="Arial"/>
              </a:rPr>
              <a:t>the COM displacement, velocity and acceleration between the four conditions, differences were found only in velocity and acceleration. With conditions (STR) and (MET) showing a statistical difference in acceleration in the </a:t>
            </a:r>
            <a:r>
              <a:rPr lang="en-US" altLang="ja-JP" sz="2800" dirty="0" smtClean="0">
                <a:ea typeface="ＭＳ Ｐゴシック" charset="0"/>
                <a:cs typeface="Arial"/>
              </a:rPr>
              <a:t>anterior-posterior (AP) direction.</a:t>
            </a:r>
            <a:endParaRPr lang="en-US" altLang="ja-JP" sz="2800" dirty="0">
              <a:ea typeface="ＭＳ Ｐゴシック" charset="0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409514" y="23714577"/>
            <a:ext cx="12640489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855389" y="24801515"/>
            <a:ext cx="12774243" cy="2699371"/>
          </a:xfrm>
          <a:prstGeom prst="round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Proposed three methods for the IMU optimal location, that can be easily used by clinicians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Developed a low cost, clinically usable system for gait assessment using Wii </a:t>
            </a:r>
            <a:r>
              <a:rPr lang="en-US" sz="2800" dirty="0">
                <a:solidFill>
                  <a:schemeClr val="tx1"/>
                </a:solidFill>
              </a:rPr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it Balance </a:t>
            </a:r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oard and Shimmer IMUs</a:t>
            </a:r>
          </a:p>
          <a:p>
            <a:pPr marL="457200" indent="-457200">
              <a:buFontTx/>
              <a:buChar char="-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This tool will provide clinicians with a more simple and affordable alternative for assessing walking balance.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86242" y="10613024"/>
            <a:ext cx="12502777" cy="5604149"/>
            <a:chOff x="1486242" y="10714650"/>
            <a:chExt cx="12502777" cy="560414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2989" y="11287649"/>
              <a:ext cx="4037103" cy="4105747"/>
            </a:xfrm>
            <a:prstGeom prst="rect">
              <a:avLst/>
            </a:prstGeom>
            <a:ln>
              <a:noFill/>
              <a:bevel/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43922" y="11377328"/>
              <a:ext cx="3045097" cy="4058425"/>
            </a:xfrm>
            <a:prstGeom prst="rect">
              <a:avLst/>
            </a:prstGeom>
            <a:ln>
              <a:noFill/>
              <a:bevel/>
            </a:ln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10147305" y="13159962"/>
              <a:ext cx="1827693" cy="0"/>
            </a:xfrm>
            <a:prstGeom prst="straightConnector1">
              <a:avLst/>
            </a:prstGeom>
            <a:ln>
              <a:noFill/>
              <a:bevel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41" name="Picture 4" descr="Experimental measurements with VICON-460 capture motion system in the laboratory conditions: (i) fluorescent markers attached to the human body, (ii) infra-red camera for capturing kinematics, (iii) 6-axes force platform for measurements dynamic reaction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6242" y="10714650"/>
              <a:ext cx="6399690" cy="5074311"/>
            </a:xfrm>
            <a:prstGeom prst="rect">
              <a:avLst/>
            </a:prstGeom>
            <a:noFill/>
            <a:ln>
              <a:noFill/>
              <a:beve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111862" y="15857134"/>
              <a:ext cx="3238216" cy="461665"/>
            </a:xfrm>
            <a:prstGeom prst="rect">
              <a:avLst/>
            </a:prstGeom>
            <a:noFill/>
            <a:ln>
              <a:noFill/>
              <a:beve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Motion Capture Setup</a:t>
              </a:r>
              <a:endParaRPr lang="en-US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10503876" y="13241216"/>
            <a:ext cx="13168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774" y="13868630"/>
            <a:ext cx="11129340" cy="545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Right Arrow 66"/>
          <p:cNvSpPr/>
          <p:nvPr/>
        </p:nvSpPr>
        <p:spPr>
          <a:xfrm rot="5400000">
            <a:off x="35487578" y="19483483"/>
            <a:ext cx="899160" cy="64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csv file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01" y="20755153"/>
            <a:ext cx="2933944" cy="29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/>
          <p:cNvSpPr/>
          <p:nvPr/>
        </p:nvSpPr>
        <p:spPr>
          <a:xfrm>
            <a:off x="10576497" y="11386008"/>
            <a:ext cx="1089660" cy="1680210"/>
          </a:xfrm>
          <a:custGeom>
            <a:avLst/>
            <a:gdLst>
              <a:gd name="connsiteX0" fmla="*/ 110490 w 1089660"/>
              <a:gd name="connsiteY0" fmla="*/ 26670 h 1680210"/>
              <a:gd name="connsiteX1" fmla="*/ 11430 w 1089660"/>
              <a:gd name="connsiteY1" fmla="*/ 133350 h 1680210"/>
              <a:gd name="connsiteX2" fmla="*/ 0 w 1089660"/>
              <a:gd name="connsiteY2" fmla="*/ 438150 h 1680210"/>
              <a:gd name="connsiteX3" fmla="*/ 34290 w 1089660"/>
              <a:gd name="connsiteY3" fmla="*/ 1234440 h 1680210"/>
              <a:gd name="connsiteX4" fmla="*/ 64770 w 1089660"/>
              <a:gd name="connsiteY4" fmla="*/ 1512570 h 1680210"/>
              <a:gd name="connsiteX5" fmla="*/ 95250 w 1089660"/>
              <a:gd name="connsiteY5" fmla="*/ 1600200 h 1680210"/>
              <a:gd name="connsiteX6" fmla="*/ 148590 w 1089660"/>
              <a:gd name="connsiteY6" fmla="*/ 1672590 h 1680210"/>
              <a:gd name="connsiteX7" fmla="*/ 262890 w 1089660"/>
              <a:gd name="connsiteY7" fmla="*/ 1680210 h 1680210"/>
              <a:gd name="connsiteX8" fmla="*/ 487680 w 1089660"/>
              <a:gd name="connsiteY8" fmla="*/ 1657350 h 1680210"/>
              <a:gd name="connsiteX9" fmla="*/ 906780 w 1089660"/>
              <a:gd name="connsiteY9" fmla="*/ 1588770 h 1680210"/>
              <a:gd name="connsiteX10" fmla="*/ 1055370 w 1089660"/>
              <a:gd name="connsiteY10" fmla="*/ 1524000 h 1680210"/>
              <a:gd name="connsiteX11" fmla="*/ 1085850 w 1089660"/>
              <a:gd name="connsiteY11" fmla="*/ 1405890 h 1680210"/>
              <a:gd name="connsiteX12" fmla="*/ 1089660 w 1089660"/>
              <a:gd name="connsiteY12" fmla="*/ 1104900 h 1680210"/>
              <a:gd name="connsiteX13" fmla="*/ 1055370 w 1089660"/>
              <a:gd name="connsiteY13" fmla="*/ 339090 h 1680210"/>
              <a:gd name="connsiteX14" fmla="*/ 1047750 w 1089660"/>
              <a:gd name="connsiteY14" fmla="*/ 133350 h 1680210"/>
              <a:gd name="connsiteX15" fmla="*/ 994410 w 1089660"/>
              <a:gd name="connsiteY15" fmla="*/ 26670 h 1680210"/>
              <a:gd name="connsiteX16" fmla="*/ 872490 w 1089660"/>
              <a:gd name="connsiteY16" fmla="*/ 11430 h 1680210"/>
              <a:gd name="connsiteX17" fmla="*/ 636270 w 1089660"/>
              <a:gd name="connsiteY17" fmla="*/ 0 h 1680210"/>
              <a:gd name="connsiteX18" fmla="*/ 266700 w 1089660"/>
              <a:gd name="connsiteY18" fmla="*/ 7620 h 1680210"/>
              <a:gd name="connsiteX19" fmla="*/ 110490 w 1089660"/>
              <a:gd name="connsiteY19" fmla="*/ 26670 h 16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9660" h="1680210">
                <a:moveTo>
                  <a:pt x="110490" y="26670"/>
                </a:moveTo>
                <a:lnTo>
                  <a:pt x="11430" y="133350"/>
                </a:lnTo>
                <a:lnTo>
                  <a:pt x="0" y="438150"/>
                </a:lnTo>
                <a:lnTo>
                  <a:pt x="34290" y="1234440"/>
                </a:lnTo>
                <a:lnTo>
                  <a:pt x="64770" y="1512570"/>
                </a:lnTo>
                <a:lnTo>
                  <a:pt x="95250" y="1600200"/>
                </a:lnTo>
                <a:lnTo>
                  <a:pt x="148590" y="1672590"/>
                </a:lnTo>
                <a:lnTo>
                  <a:pt x="262890" y="1680210"/>
                </a:lnTo>
                <a:lnTo>
                  <a:pt x="487680" y="1657350"/>
                </a:lnTo>
                <a:lnTo>
                  <a:pt x="906780" y="1588770"/>
                </a:lnTo>
                <a:lnTo>
                  <a:pt x="1055370" y="1524000"/>
                </a:lnTo>
                <a:lnTo>
                  <a:pt x="1085850" y="1405890"/>
                </a:lnTo>
                <a:lnTo>
                  <a:pt x="1089660" y="1104900"/>
                </a:lnTo>
                <a:lnTo>
                  <a:pt x="1055370" y="339090"/>
                </a:lnTo>
                <a:lnTo>
                  <a:pt x="1047750" y="133350"/>
                </a:lnTo>
                <a:lnTo>
                  <a:pt x="994410" y="26670"/>
                </a:lnTo>
                <a:lnTo>
                  <a:pt x="872490" y="11430"/>
                </a:lnTo>
                <a:lnTo>
                  <a:pt x="636270" y="0"/>
                </a:lnTo>
                <a:lnTo>
                  <a:pt x="266700" y="7620"/>
                </a:lnTo>
                <a:lnTo>
                  <a:pt x="110490" y="2667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TextBox 2056"/>
          <p:cNvSpPr txBox="1"/>
          <p:nvPr/>
        </p:nvSpPr>
        <p:spPr>
          <a:xfrm>
            <a:off x="36310045" y="19305990"/>
            <a:ext cx="568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Save and calculate walking parameters/results</a:t>
            </a:r>
            <a:endParaRPr lang="en-US" sz="2400" dirty="0"/>
          </a:p>
        </p:txBody>
      </p:sp>
      <p:sp>
        <p:nvSpPr>
          <p:cNvPr id="2058" name="Plus 2057"/>
          <p:cNvSpPr/>
          <p:nvPr/>
        </p:nvSpPr>
        <p:spPr>
          <a:xfrm>
            <a:off x="38815108" y="21774314"/>
            <a:ext cx="804123" cy="836989"/>
          </a:xfrm>
          <a:prstGeom prst="mathPlus">
            <a:avLst/>
          </a:prstGeom>
          <a:solidFill>
            <a:srgbClr val="9900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4176" y="15670144"/>
            <a:ext cx="4495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Reduced markers to single IMU</a:t>
            </a:r>
          </a:p>
        </p:txBody>
      </p:sp>
      <p:sp>
        <p:nvSpPr>
          <p:cNvPr id="69" name="TextBox 8"/>
          <p:cNvSpPr txBox="1"/>
          <p:nvPr/>
        </p:nvSpPr>
        <p:spPr>
          <a:xfrm>
            <a:off x="1464893" y="26590402"/>
            <a:ext cx="12588468" cy="461665"/>
          </a:xfrm>
          <a:prstGeom prst="rect">
            <a:avLst/>
          </a:prstGeom>
          <a:noFill/>
          <a:ln>
            <a:noFill/>
            <a:beve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trace of </a:t>
            </a:r>
            <a:r>
              <a:rPr lang="en-US" sz="2400" dirty="0" err="1" smtClean="0"/>
              <a:t>medio</a:t>
            </a:r>
            <a:r>
              <a:rPr lang="en-US" sz="2400" dirty="0" smtClean="0"/>
              <a:t>-lateral </a:t>
            </a:r>
            <a:r>
              <a:rPr lang="en-US" sz="2400" dirty="0" smtClean="0"/>
              <a:t>COM </a:t>
            </a:r>
            <a:r>
              <a:rPr lang="en-US" sz="2400" b="1" dirty="0" smtClean="0"/>
              <a:t>displacement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3366FF"/>
                </a:solidFill>
              </a:rPr>
              <a:t>velocity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acceleration</a:t>
            </a:r>
            <a:r>
              <a:rPr lang="en-US" sz="2400" dirty="0" smtClean="0"/>
              <a:t> during NAT</a:t>
            </a:r>
            <a:endParaRPr lang="en-US" dirty="0"/>
          </a:p>
        </p:txBody>
      </p:sp>
      <p:sp>
        <p:nvSpPr>
          <p:cNvPr id="78" name="Rounded Rectangle 42"/>
          <p:cNvSpPr/>
          <p:nvPr/>
        </p:nvSpPr>
        <p:spPr>
          <a:xfrm>
            <a:off x="14371515" y="4103634"/>
            <a:ext cx="12539637" cy="1233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17588" tIns="208794" rIns="417588" bIns="208794" anchor="ctr"/>
          <a:lstStyle/>
          <a:p>
            <a:pPr>
              <a:defRPr/>
            </a:pPr>
            <a:r>
              <a:rPr lang="en-US" sz="5500" b="1" dirty="0" smtClean="0">
                <a:solidFill>
                  <a:schemeClr val="tx1"/>
                </a:solidFill>
                <a:latin typeface="+mj-lt"/>
              </a:rPr>
              <a:t>Best Parameter to Differentiate COM Motion</a:t>
            </a:r>
            <a:endParaRPr lang="en-US" sz="5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Text Box 64"/>
          <p:cNvSpPr txBox="1">
            <a:spLocks noChangeArrowheads="1"/>
          </p:cNvSpPr>
          <p:nvPr/>
        </p:nvSpPr>
        <p:spPr bwMode="auto">
          <a:xfrm>
            <a:off x="15265977" y="26378171"/>
            <a:ext cx="1283605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800" dirty="0" smtClean="0">
                <a:latin typeface="+mj-lt"/>
                <a:ea typeface="ＭＳ Ｐゴシック" charset="0"/>
                <a:cs typeface="Arial"/>
              </a:rPr>
              <a:t>The optimum location to place the IMU was found to be at 7.5% above the ASIS marker</a:t>
            </a:r>
            <a:r>
              <a:rPr lang="en-US" sz="2800" dirty="0" smtClean="0">
                <a:latin typeface="+mj-lt"/>
                <a:ea typeface="ＭＳ Ｐゴシック" charset="0"/>
                <a:cs typeface="Arial"/>
              </a:rPr>
              <a:t>. The methods were compared by graphing the Actual vs Estimate and checking the spread of the graphs.</a:t>
            </a:r>
            <a:endParaRPr lang="en-US" sz="2800" dirty="0" smtClean="0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0841972" y="6460622"/>
            <a:ext cx="2778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/>
              <a:t>&lt; Start Up View &gt;</a:t>
            </a:r>
            <a:endParaRPr lang="en-US" altLang="ja-JP" sz="2400" b="1" dirty="0"/>
          </a:p>
        </p:txBody>
      </p:sp>
      <p:sp>
        <p:nvSpPr>
          <p:cNvPr id="83" name="正方形/長方形 82"/>
          <p:cNvSpPr/>
          <p:nvPr/>
        </p:nvSpPr>
        <p:spPr>
          <a:xfrm>
            <a:off x="36607564" y="6447933"/>
            <a:ext cx="3553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/>
              <a:t>&lt; Walking Mode View &gt;</a:t>
            </a:r>
            <a:endParaRPr lang="en-US" altLang="ja-JP" sz="2400" b="1" dirty="0"/>
          </a:p>
        </p:txBody>
      </p:sp>
      <p:sp>
        <p:nvSpPr>
          <p:cNvPr id="86" name="正方形/長方形 85"/>
          <p:cNvSpPr/>
          <p:nvPr/>
        </p:nvSpPr>
        <p:spPr>
          <a:xfrm>
            <a:off x="33695328" y="13268474"/>
            <a:ext cx="373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/>
              <a:t>&lt; Data Collection View &gt;</a:t>
            </a:r>
            <a:endParaRPr lang="en-US" altLang="ja-JP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030544" y="20449932"/>
            <a:ext cx="9646043" cy="3526444"/>
            <a:chOff x="28903544" y="20145132"/>
            <a:chExt cx="9646043" cy="3526444"/>
          </a:xfrm>
        </p:grpSpPr>
        <p:sp>
          <p:nvSpPr>
            <p:cNvPr id="85" name="Rounded Rectangle 84"/>
            <p:cNvSpPr/>
            <p:nvPr/>
          </p:nvSpPr>
          <p:spPr>
            <a:xfrm>
              <a:off x="28903544" y="20148552"/>
              <a:ext cx="9646043" cy="3523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589828" y="20460938"/>
              <a:ext cx="3336715" cy="5004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Walking Speed: XX [m/s]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62" name="Rectangle 2061"/>
            <p:cNvSpPr/>
            <p:nvPr/>
          </p:nvSpPr>
          <p:spPr>
            <a:xfrm>
              <a:off x="32364789" y="21341503"/>
              <a:ext cx="5738923" cy="2147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3" name="Picture 2062"/>
            <p:cNvPicPr>
              <a:picLocks noChangeAspect="1"/>
            </p:cNvPicPr>
            <p:nvPr/>
          </p:nvPicPr>
          <p:blipFill rotWithShape="1">
            <a:blip r:embed="rId13"/>
            <a:srcRect t="9430" b="-1"/>
            <a:stretch/>
          </p:blipFill>
          <p:spPr>
            <a:xfrm>
              <a:off x="33295036" y="21402910"/>
              <a:ext cx="4808676" cy="1076173"/>
            </a:xfrm>
            <a:prstGeom prst="rect">
              <a:avLst/>
            </a:prstGeom>
          </p:spPr>
        </p:pic>
        <p:pic>
          <p:nvPicPr>
            <p:cNvPr id="2065" name="Picture 206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338009" y="22395318"/>
              <a:ext cx="4705350" cy="1047750"/>
            </a:xfrm>
            <a:prstGeom prst="rect">
              <a:avLst/>
            </a:prstGeom>
          </p:spPr>
        </p:pic>
        <p:sp>
          <p:nvSpPr>
            <p:cNvPr id="2066" name="TextBox 2065"/>
            <p:cNvSpPr txBox="1"/>
            <p:nvPr/>
          </p:nvSpPr>
          <p:spPr>
            <a:xfrm>
              <a:off x="32532429" y="21740425"/>
              <a:ext cx="8698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Right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0998802" y="20475584"/>
              <a:ext cx="3336715" cy="5004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Average Stride Length: XX [m]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67" name="Rounded Rectangle 2066"/>
            <p:cNvSpPr/>
            <p:nvPr/>
          </p:nvSpPr>
          <p:spPr>
            <a:xfrm>
              <a:off x="29202748" y="20409303"/>
              <a:ext cx="1393627" cy="58119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113416" y="21347351"/>
              <a:ext cx="2744996" cy="5004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Average X Acceleration: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113416" y="22021237"/>
              <a:ext cx="2744996" cy="5004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Average Y Acceleration: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113416" y="22737648"/>
              <a:ext cx="2744996" cy="50042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Average Z Acceleration: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8949835" y="20145132"/>
              <a:ext cx="9555137" cy="3505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31832555" y="19913242"/>
            <a:ext cx="3503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/>
              <a:t>&lt; Data Analysis View &gt;</a:t>
            </a:r>
            <a:endParaRPr lang="en-US" altLang="ja-JP" sz="2400" b="1" dirty="0"/>
          </a:p>
        </p:txBody>
      </p:sp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81829"/>
              </p:ext>
            </p:extLst>
          </p:nvPr>
        </p:nvGraphicFramePr>
        <p:xfrm>
          <a:off x="1486242" y="22507129"/>
          <a:ext cx="6034520" cy="380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95" name="Chart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698319"/>
              </p:ext>
            </p:extLst>
          </p:nvPr>
        </p:nvGraphicFramePr>
        <p:xfrm>
          <a:off x="7904607" y="22479000"/>
          <a:ext cx="6083548" cy="3857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88501" y="10836053"/>
            <a:ext cx="6322652" cy="3610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7" name="正方形/長方形 67"/>
          <p:cNvSpPr/>
          <p:nvPr/>
        </p:nvSpPr>
        <p:spPr>
          <a:xfrm>
            <a:off x="20647147" y="14475399"/>
            <a:ext cx="6081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Box plot from </a:t>
            </a:r>
            <a:r>
              <a:rPr lang="en-US" altLang="ja-JP" sz="2400" dirty="0" err="1" smtClean="0"/>
              <a:t>Anova</a:t>
            </a:r>
            <a:r>
              <a:rPr lang="en-US" altLang="ja-JP" sz="2400" dirty="0" smtClean="0"/>
              <a:t> test of AP acceleration</a:t>
            </a:r>
            <a:endParaRPr lang="en-US" altLang="ja-JP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933086" y="6860376"/>
            <a:ext cx="11124223" cy="2953603"/>
          </a:xfrm>
          <a:prstGeom prst="rect">
            <a:avLst/>
          </a:prstGeom>
        </p:spPr>
      </p:pic>
      <p:sp>
        <p:nvSpPr>
          <p:cNvPr id="108" name="Right Arrow 107"/>
          <p:cNvSpPr/>
          <p:nvPr/>
        </p:nvSpPr>
        <p:spPr>
          <a:xfrm rot="5400000">
            <a:off x="38382157" y="9929451"/>
            <a:ext cx="548344" cy="4191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58322" y="10437428"/>
            <a:ext cx="5256123" cy="2689898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flipH="1" flipV="1">
            <a:off x="32580364" y="12357985"/>
            <a:ext cx="2783198" cy="128859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855389" y="10591582"/>
            <a:ext cx="5730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output given is 7.5% above the ASIS marker, as found in the previous results</a:t>
            </a:r>
            <a:endParaRPr lang="en-US" sz="2800" dirty="0"/>
          </a:p>
        </p:txBody>
      </p:sp>
      <p:pic>
        <p:nvPicPr>
          <p:cNvPr id="109" name="Picture 2" descr="Image result for mouse pointer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611" y="8050150"/>
            <a:ext cx="466163" cy="5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Image result for mouse pointer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460" y="9011164"/>
            <a:ext cx="466163" cy="5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432988" y="18969058"/>
            <a:ext cx="5869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Multiple regression method gave an approximate formula</a:t>
            </a:r>
          </a:p>
          <a:p>
            <a:r>
              <a:rPr lang="en-US" sz="2000" dirty="0" err="1" smtClean="0"/>
              <a:t>CoMz</a:t>
            </a:r>
            <a:r>
              <a:rPr lang="en-US" sz="2000" dirty="0" smtClean="0"/>
              <a:t> </a:t>
            </a:r>
            <a:r>
              <a:rPr lang="en-US" sz="2000" dirty="0"/>
              <a:t>~ 2406.8 – </a:t>
            </a:r>
            <a:r>
              <a:rPr lang="en-US" sz="2000" dirty="0" smtClean="0"/>
              <a:t>1.1113 x Shoulder </a:t>
            </a:r>
            <a:r>
              <a:rPr lang="en-US" sz="2000" dirty="0"/>
              <a:t>– </a:t>
            </a:r>
            <a:r>
              <a:rPr lang="en-US" sz="2000" dirty="0" smtClean="0"/>
              <a:t>2.6133 x </a:t>
            </a:r>
            <a:r>
              <a:rPr lang="en-US" sz="2000" dirty="0" err="1" smtClean="0"/>
              <a:t>Asis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0.0019 x </a:t>
            </a:r>
            <a:r>
              <a:rPr lang="en-US" sz="2000" dirty="0" err="1" smtClean="0"/>
              <a:t>Asis</a:t>
            </a:r>
            <a:r>
              <a:rPr lang="en-US" sz="2000" dirty="0"/>
              <a:t> </a:t>
            </a:r>
            <a:r>
              <a:rPr lang="en-US" sz="2000" dirty="0" smtClean="0"/>
              <a:t>x Shoulder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 2 calculated the height to be 20cm above the ASIS marker but did not take into account AP and ML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Method 3 took into account all directions and found the optimal location to be 7.5% above ASIS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9859" y="19088604"/>
            <a:ext cx="8025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2179299" y="22679614"/>
            <a:ext cx="8025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533185" y="22832943"/>
            <a:ext cx="8025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2179299" y="23507620"/>
            <a:ext cx="5081422" cy="2335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649575" y="23664521"/>
            <a:ext cx="5435283" cy="1963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577346" y="19947294"/>
            <a:ext cx="5109707" cy="2436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807871">
            <a:off x="27528906" y="17718959"/>
            <a:ext cx="506537" cy="1023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e 119"/>
          <p:cNvSpPr/>
          <p:nvPr/>
        </p:nvSpPr>
        <p:spPr>
          <a:xfrm rot="807871">
            <a:off x="27820231" y="16732134"/>
            <a:ext cx="814567" cy="21218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069248" y="18200633"/>
            <a:ext cx="55999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629242" y="17712910"/>
            <a:ext cx="55999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1200" dirty="0"/>
              <a:t>2</a:t>
            </a:r>
          </a:p>
        </p:txBody>
      </p:sp>
      <p:graphicFrame>
        <p:nvGraphicFramePr>
          <p:cNvPr id="127" name="Chart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6070"/>
              </p:ext>
            </p:extLst>
          </p:nvPr>
        </p:nvGraphicFramePr>
        <p:xfrm>
          <a:off x="15352319" y="5496179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128" name="Chart 1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64889"/>
              </p:ext>
            </p:extLst>
          </p:nvPr>
        </p:nvGraphicFramePr>
        <p:xfrm>
          <a:off x="15296613" y="7100604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32" name="Chart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009611"/>
              </p:ext>
            </p:extLst>
          </p:nvPr>
        </p:nvGraphicFramePr>
        <p:xfrm>
          <a:off x="15350986" y="8839687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33" name="Chart 1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8427"/>
              </p:ext>
            </p:extLst>
          </p:nvPr>
        </p:nvGraphicFramePr>
        <p:xfrm>
          <a:off x="19091888" y="5580415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34" name="Chart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95274"/>
              </p:ext>
            </p:extLst>
          </p:nvPr>
        </p:nvGraphicFramePr>
        <p:xfrm>
          <a:off x="19093644" y="7100679"/>
          <a:ext cx="3524857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135" name="Chart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27709"/>
              </p:ext>
            </p:extLst>
          </p:nvPr>
        </p:nvGraphicFramePr>
        <p:xfrm>
          <a:off x="19121477" y="8839703"/>
          <a:ext cx="3570351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36" name="Chart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899894"/>
              </p:ext>
            </p:extLst>
          </p:nvPr>
        </p:nvGraphicFramePr>
        <p:xfrm>
          <a:off x="22814202" y="5496179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137" name="Chart 1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070169"/>
              </p:ext>
            </p:extLst>
          </p:nvPr>
        </p:nvGraphicFramePr>
        <p:xfrm>
          <a:off x="22858810" y="7106044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138" name="Chart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042536"/>
              </p:ext>
            </p:extLst>
          </p:nvPr>
        </p:nvGraphicFramePr>
        <p:xfrm>
          <a:off x="22852975" y="8828729"/>
          <a:ext cx="34747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2060" name="TextBox 2059"/>
          <p:cNvSpPr txBox="1"/>
          <p:nvPr/>
        </p:nvSpPr>
        <p:spPr>
          <a:xfrm>
            <a:off x="26488842" y="10018212"/>
            <a:ext cx="230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 = p values from One way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Anova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61" name="TextBox 2060"/>
          <p:cNvSpPr txBox="1"/>
          <p:nvPr/>
        </p:nvSpPr>
        <p:spPr>
          <a:xfrm>
            <a:off x="18139755" y="55820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0.860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1984991" y="55871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*0.944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607278" y="55871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*0.693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218069" y="73007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*0.5586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8240758" y="90111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*0.965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984991" y="739884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*0.0005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962687" y="90259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*0.078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607278" y="741858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*0.018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5607278" y="8959137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*0.116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731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Toronto Rehabilitation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Moineau, Bastien</dc:creator>
  <cp:lastModifiedBy>Tony Kung</cp:lastModifiedBy>
  <cp:revision>176</cp:revision>
  <dcterms:created xsi:type="dcterms:W3CDTF">2008-10-22T20:20:13Z</dcterms:created>
  <dcterms:modified xsi:type="dcterms:W3CDTF">2017-08-15T06:06:33Z</dcterms:modified>
</cp:coreProperties>
</file>