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E3EF-F374-4DD4-938E-1D321F27F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FA240-B296-449D-A18F-8A2C3064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1631-F832-40B1-91D0-E84CD595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4297-F880-4DEF-BE1C-E8F7B96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7411-C1F1-494A-97D6-9D99FB18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7F56-D4E2-44A6-AAA2-27DC30F9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61D4F-4973-487A-8E72-7844A7491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C850-E1CB-41D0-9476-58DD11B1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E46A-7DA6-410A-A4E0-AEB7C1D1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50C7-11BA-4597-A42F-BF96940E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0CBE1-03DF-4DB2-BCBE-705BDF117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96A49-1329-4919-A0C0-E52E9351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1149-9E25-4C03-92EB-D89B79E8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F568-F80A-4651-AD8F-722DE315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830D-8CFB-41D7-ABDC-1FD1749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468-E187-4F70-AB76-3557478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E398-1538-4D9F-8037-A0133972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5281-8423-42FE-B505-668A6A28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34BA-ED94-4105-9C3A-30DEF5B7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1D40-2D71-4CEC-BFAF-7525D8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F284-0F81-4FDF-ACD4-CFFB824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C6DC-46B4-451B-ADE1-BBC859E9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C5F9-EF52-40E5-8D0F-F6A2DC9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07056-D288-4C07-8CC1-452F03DB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5D83-441C-4164-9A43-F95F1B7E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1890-9691-479A-AC6E-894A7598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ABE1-3138-4B35-9D98-0DFF344DD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07CD3-DE39-4847-AF6B-F60F5FF1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E7CF3-A3F2-473F-95C5-5483C543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E526-00E7-4A4B-A978-61FFB182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1C35-10C7-413D-B221-B548BFAD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685D-C94A-464C-800C-9B55908A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2AD4F-C396-4658-A059-3A20029A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EFC7A-761F-46F7-BFF9-1CCD90CC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13D4-32E4-485A-A434-D5BA524F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D0DAC-8F6C-4926-BFFC-2C525A1AD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994A9-D315-4089-B5CC-8F4B7FD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499A7-95CE-49DD-9214-505949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CD342-B2E5-4F33-B85B-BB308B0A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43F-FB38-470B-ADB7-13E3B727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2C136-C7B7-4578-98B2-B5CCE54E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2E34C-2F0B-4F84-A3D7-95A9A5A5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ED9EF-5E81-42ED-981F-77F9049F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E6E4E-92AE-4F0A-A5D7-EE4C880A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EC0C2-9944-4869-A77A-69F0CE08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5FDD7-254D-4FF2-85D9-165E8E81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F48F-9FFF-4887-84A8-36EEB045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A4B7-4D77-46CA-BA36-85C84399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34817-0693-4E6B-9A96-D1B81D29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B633-B96E-4FD5-8FDE-92E0AAAD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8B1A6-13F9-4F44-8902-81300AA6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F5A49-4E56-406E-A231-3C715396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ADB6-9696-40C3-BE73-369B6BEC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EE249-62C2-474B-8ED4-DE5FFB54A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478C9-A69D-49E5-A138-6E87C6A3D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3A97C-00BE-4432-90CB-D53968CF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E93B-52B0-4C2A-B37E-6A8A7592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6E06-5069-4983-9305-6C6E6C45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F37D8-588F-4840-A016-BF123D3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2536-C594-407B-A543-5521663A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EE79-DFD5-4315-9429-DD3E55C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39EC-A40F-4429-B511-6E881301CBD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A46B-AB0F-427C-B03D-63CCE952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2B2AB-9788-46E7-BBD6-8922DC40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A1FB-9676-44B0-BEEE-BD51BB16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C2DDEAA-25D8-4538-9457-8312EFDD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4AAC0-64F2-456E-8DCB-99F4B690C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Seeing Inside Out with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CE38A-79FE-434B-B1BE-A53249E13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7221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Matthew Le</a:t>
            </a:r>
          </a:p>
          <a:p>
            <a:r>
              <a:rPr lang="en-US" sz="4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Association for Computing Machinery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0246C-CA70-4D0D-BFB6-1589A031484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032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5F56-C10E-4076-88DA-B25B2581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if someone is happy?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2F6E-59FD-4999-A4F3-BBDA841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B6821-47F3-4E13-9290-22301E63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1" y="5603701"/>
            <a:ext cx="3545840" cy="10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9457-59AB-41D8-A8FD-1DC5C6D0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computer tell if someone is happy?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A1A1-EAE1-4A1B-914F-3132ABDB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3AF01-47EA-453E-9501-E81F24A9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1" y="5603701"/>
            <a:ext cx="3545840" cy="10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9AAD-BDD3-4628-8702-71CFF751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computer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2D96-5662-4DE5-8EBF-1D10EF24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2FAE4-0DF5-42A3-87C0-DA86DC7D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1" y="5603701"/>
            <a:ext cx="3545840" cy="10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ECC6-0DC7-4817-A951-BF9603E8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6" name="Content Placeholder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122B8AA-9C57-4566-800A-572AAD0E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64" y="1368425"/>
            <a:ext cx="773571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72E3BE-F2AB-41AB-ADDC-E2EE288BE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1" y="5603701"/>
            <a:ext cx="3545840" cy="10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D360-6C0D-4678-83CB-4747526A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726B-4331-427A-9067-0EF57027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2517B-3416-4173-81E0-EDD5125E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1" y="5603701"/>
            <a:ext cx="3545840" cy="10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0C75-EE7B-4F96-8B16-0CCCF25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82C5B-CA1A-4547-B581-24E8A241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1" y="5603701"/>
            <a:ext cx="3545840" cy="109657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9F047E-0F88-42FA-BB44-C31B024F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Seeing Inside Out with Computer Vision</vt:lpstr>
      <vt:lpstr>How can you tell if someone is happy?</vt:lpstr>
      <vt:lpstr>How can a computer tell if someone is happy?</vt:lpstr>
      <vt:lpstr>How do computer see?</vt:lpstr>
      <vt:lpstr>Demonstration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</dc:creator>
  <cp:lastModifiedBy>Matthew Le</cp:lastModifiedBy>
  <cp:revision>12</cp:revision>
  <dcterms:created xsi:type="dcterms:W3CDTF">2019-02-03T18:20:59Z</dcterms:created>
  <dcterms:modified xsi:type="dcterms:W3CDTF">2019-02-05T23:39:58Z</dcterms:modified>
</cp:coreProperties>
</file>