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0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16" d="100"/>
          <a:sy n="116" d="100"/>
        </p:scale>
        <p:origin x="864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aya, Salisu" userId="611770cb-0c60-49c5-b44f-3dfc3f7788f0" providerId="ADAL" clId="{CA8B32C6-9296-5DA1-A5B5-581F276F97AE}"/>
    <pc:docChg chg="undo custSel modSld">
      <pc:chgData name="Yahaya, Salisu" userId="611770cb-0c60-49c5-b44f-3dfc3f7788f0" providerId="ADAL" clId="{CA8B32C6-9296-5DA1-A5B5-581F276F97AE}" dt="2025-09-28T13:34:40.932" v="128" actId="1076"/>
      <pc:docMkLst>
        <pc:docMk/>
      </pc:docMkLst>
      <pc:sldChg chg="modSp mod">
        <pc:chgData name="Yahaya, Salisu" userId="611770cb-0c60-49c5-b44f-3dfc3f7788f0" providerId="ADAL" clId="{CA8B32C6-9296-5DA1-A5B5-581F276F97AE}" dt="2025-09-28T13:22:50.217" v="1" actId="1076"/>
        <pc:sldMkLst>
          <pc:docMk/>
          <pc:sldMk cId="0" sldId="256"/>
        </pc:sldMkLst>
        <pc:spChg chg="mod">
          <ac:chgData name="Yahaya, Salisu" userId="611770cb-0c60-49c5-b44f-3dfc3f7788f0" providerId="ADAL" clId="{CA8B32C6-9296-5DA1-A5B5-581F276F97AE}" dt="2025-09-28T13:22:50.217" v="1" actId="1076"/>
          <ac:spMkLst>
            <pc:docMk/>
            <pc:sldMk cId="0" sldId="256"/>
            <ac:spMk id="14" creationId="{00000000-0000-0000-0000-000000000000}"/>
          </ac:spMkLst>
        </pc:spChg>
      </pc:sldChg>
      <pc:sldChg chg="modSp mod">
        <pc:chgData name="Yahaya, Salisu" userId="611770cb-0c60-49c5-b44f-3dfc3f7788f0" providerId="ADAL" clId="{CA8B32C6-9296-5DA1-A5B5-581F276F97AE}" dt="2025-09-28T13:24:21.745" v="58" actId="179"/>
        <pc:sldMkLst>
          <pc:docMk/>
          <pc:sldMk cId="0" sldId="257"/>
        </pc:sldMkLst>
        <pc:graphicFrameChg chg="mod modGraphic">
          <ac:chgData name="Yahaya, Salisu" userId="611770cb-0c60-49c5-b44f-3dfc3f7788f0" providerId="ADAL" clId="{CA8B32C6-9296-5DA1-A5B5-581F276F97AE}" dt="2025-09-28T13:24:21.745" v="58" actId="179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delSp modSp mod">
        <pc:chgData name="Yahaya, Salisu" userId="611770cb-0c60-49c5-b44f-3dfc3f7788f0" providerId="ADAL" clId="{CA8B32C6-9296-5DA1-A5B5-581F276F97AE}" dt="2025-09-28T13:24:43.882" v="62" actId="1076"/>
        <pc:sldMkLst>
          <pc:docMk/>
          <pc:sldMk cId="0" sldId="258"/>
        </pc:sldMkLst>
        <pc:spChg chg="mod">
          <ac:chgData name="Yahaya, Salisu" userId="611770cb-0c60-49c5-b44f-3dfc3f7788f0" providerId="ADAL" clId="{CA8B32C6-9296-5DA1-A5B5-581F276F97AE}" dt="2025-09-28T13:24:43.882" v="62" actId="1076"/>
          <ac:spMkLst>
            <pc:docMk/>
            <pc:sldMk cId="0" sldId="258"/>
            <ac:spMk id="6" creationId="{00000000-0000-0000-0000-000000000000}"/>
          </ac:spMkLst>
        </pc:spChg>
        <pc:grpChg chg="del">
          <ac:chgData name="Yahaya, Salisu" userId="611770cb-0c60-49c5-b44f-3dfc3f7788f0" providerId="ADAL" clId="{CA8B32C6-9296-5DA1-A5B5-581F276F97AE}" dt="2025-09-28T13:24:39.908" v="61" actId="478"/>
          <ac:grpSpMkLst>
            <pc:docMk/>
            <pc:sldMk cId="0" sldId="258"/>
            <ac:grpSpMk id="2" creationId="{00000000-0000-0000-0000-000000000000}"/>
          </ac:grpSpMkLst>
        </pc:grpChg>
      </pc:sldChg>
      <pc:sldChg chg="modSp mod">
        <pc:chgData name="Yahaya, Salisu" userId="611770cb-0c60-49c5-b44f-3dfc3f7788f0" providerId="ADAL" clId="{CA8B32C6-9296-5DA1-A5B5-581F276F97AE}" dt="2025-09-28T13:28:03.751" v="70" actId="20577"/>
        <pc:sldMkLst>
          <pc:docMk/>
          <pc:sldMk cId="0" sldId="263"/>
        </pc:sldMkLst>
        <pc:spChg chg="mod">
          <ac:chgData name="Yahaya, Salisu" userId="611770cb-0c60-49c5-b44f-3dfc3f7788f0" providerId="ADAL" clId="{CA8B32C6-9296-5DA1-A5B5-581F276F97AE}" dt="2025-09-28T13:28:03.751" v="70" actId="20577"/>
          <ac:spMkLst>
            <pc:docMk/>
            <pc:sldMk cId="0" sldId="263"/>
            <ac:spMk id="11" creationId="{00000000-0000-0000-0000-000000000000}"/>
          </ac:spMkLst>
        </pc:spChg>
      </pc:sldChg>
      <pc:sldChg chg="addSp modSp mod">
        <pc:chgData name="Yahaya, Salisu" userId="611770cb-0c60-49c5-b44f-3dfc3f7788f0" providerId="ADAL" clId="{CA8B32C6-9296-5DA1-A5B5-581F276F97AE}" dt="2025-09-28T13:31:28.164" v="126" actId="14100"/>
        <pc:sldMkLst>
          <pc:docMk/>
          <pc:sldMk cId="0" sldId="265"/>
        </pc:sldMkLst>
        <pc:spChg chg="mod">
          <ac:chgData name="Yahaya, Salisu" userId="611770cb-0c60-49c5-b44f-3dfc3f7788f0" providerId="ADAL" clId="{CA8B32C6-9296-5DA1-A5B5-581F276F97AE}" dt="2025-09-28T13:31:28.164" v="126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Yahaya, Salisu" userId="611770cb-0c60-49c5-b44f-3dfc3f7788f0" providerId="ADAL" clId="{CA8B32C6-9296-5DA1-A5B5-581F276F97AE}" dt="2025-09-28T13:30:56.908" v="119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Yahaya, Salisu" userId="611770cb-0c60-49c5-b44f-3dfc3f7788f0" providerId="ADAL" clId="{CA8B32C6-9296-5DA1-A5B5-581F276F97AE}" dt="2025-09-28T13:31:00.695" v="121" actId="20577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Yahaya, Salisu" userId="611770cb-0c60-49c5-b44f-3dfc3f7788f0" providerId="ADAL" clId="{CA8B32C6-9296-5DA1-A5B5-581F276F97AE}" dt="2025-09-28T13:31:14.854" v="125" actId="1076"/>
          <ac:spMkLst>
            <pc:docMk/>
            <pc:sldMk cId="0" sldId="265"/>
            <ac:spMk id="7" creationId="{D13270BD-7797-52FE-0144-DB22E658C898}"/>
          </ac:spMkLst>
        </pc:spChg>
      </pc:sldChg>
      <pc:sldChg chg="modSp mod">
        <pc:chgData name="Yahaya, Salisu" userId="611770cb-0c60-49c5-b44f-3dfc3f7788f0" providerId="ADAL" clId="{CA8B32C6-9296-5DA1-A5B5-581F276F97AE}" dt="2025-09-28T13:32:01.610" v="127" actId="14100"/>
        <pc:sldMkLst>
          <pc:docMk/>
          <pc:sldMk cId="0" sldId="269"/>
        </pc:sldMkLst>
        <pc:spChg chg="mod">
          <ac:chgData name="Yahaya, Salisu" userId="611770cb-0c60-49c5-b44f-3dfc3f7788f0" providerId="ADAL" clId="{CA8B32C6-9296-5DA1-A5B5-581F276F97AE}" dt="2025-09-28T13:32:01.610" v="127" actId="14100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Yahaya, Salisu" userId="611770cb-0c60-49c5-b44f-3dfc3f7788f0" providerId="ADAL" clId="{CA8B32C6-9296-5DA1-A5B5-581F276F97AE}" dt="2025-09-28T13:34:40.932" v="128" actId="1076"/>
        <pc:sldMkLst>
          <pc:docMk/>
          <pc:sldMk cId="0" sldId="301"/>
        </pc:sldMkLst>
        <pc:spChg chg="mod">
          <ac:chgData name="Yahaya, Salisu" userId="611770cb-0c60-49c5-b44f-3dfc3f7788f0" providerId="ADAL" clId="{CA8B32C6-9296-5DA1-A5B5-581F276F97AE}" dt="2025-09-28T13:34:40.932" v="128" actId="1076"/>
          <ac:spMkLst>
            <pc:docMk/>
            <pc:sldMk cId="0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5B3F-FDAF-294D-9209-18FE91A7F6E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2328-E059-DB46-9D8B-B758D248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9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22328-E059-DB46-9D8B-B758D24823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1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" y="-5111"/>
            <a:ext cx="7077944" cy="42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2" y="3840481"/>
            <a:ext cx="8534400" cy="3354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8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1"/>
            <a:ext cx="6455444" cy="426912"/>
          </a:xfrm>
        </p:spPr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5606" y="1634816"/>
            <a:ext cx="10779677" cy="335476"/>
          </a:xfrm>
        </p:spPr>
        <p:txBody>
          <a:bodyPr lIns="0" tIns="0" rIns="0" bIns="0"/>
          <a:lstStyle>
            <a:lvl1pPr>
              <a:defRPr sz="218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47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" y="0"/>
            <a:ext cx="6605729" cy="426935"/>
          </a:xfrm>
        </p:spPr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2"/>
            <a:ext cx="53035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2"/>
            <a:ext cx="53035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2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5111"/>
            <a:ext cx="6656428" cy="426935"/>
          </a:xfrm>
        </p:spPr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5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9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287" y="-5111"/>
            <a:ext cx="624714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5606" y="1634816"/>
            <a:ext cx="1077967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86923-283D-EFA4-4C96-4F1533E15AC5}"/>
              </a:ext>
            </a:extLst>
          </p:cNvPr>
          <p:cNvSpPr/>
          <p:nvPr/>
        </p:nvSpPr>
        <p:spPr>
          <a:xfrm>
            <a:off x="0" y="-5112"/>
            <a:ext cx="12192000" cy="5650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52371-B8F8-451A-8927-5B263AC3948B}"/>
              </a:ext>
            </a:extLst>
          </p:cNvPr>
          <p:cNvSpPr/>
          <p:nvPr/>
        </p:nvSpPr>
        <p:spPr>
          <a:xfrm>
            <a:off x="0" y="6751043"/>
            <a:ext cx="12192000" cy="106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40140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905896" eaLnBrk="1" hangingPunct="1">
        <a:defRPr>
          <a:latin typeface="+mn-lt"/>
          <a:ea typeface="+mn-ea"/>
          <a:cs typeface="+mn-cs"/>
        </a:defRPr>
      </a:lvl2pPr>
      <a:lvl3pPr marL="1811792" eaLnBrk="1" hangingPunct="1">
        <a:defRPr>
          <a:latin typeface="+mn-lt"/>
          <a:ea typeface="+mn-ea"/>
          <a:cs typeface="+mn-cs"/>
        </a:defRPr>
      </a:lvl3pPr>
      <a:lvl4pPr marL="2717688" eaLnBrk="1" hangingPunct="1">
        <a:defRPr>
          <a:latin typeface="+mn-lt"/>
          <a:ea typeface="+mn-ea"/>
          <a:cs typeface="+mn-cs"/>
        </a:defRPr>
      </a:lvl4pPr>
      <a:lvl5pPr marL="3623584" eaLnBrk="1" hangingPunct="1">
        <a:defRPr>
          <a:latin typeface="+mn-lt"/>
          <a:ea typeface="+mn-ea"/>
          <a:cs typeface="+mn-cs"/>
        </a:defRPr>
      </a:lvl5pPr>
      <a:lvl6pPr marL="4529480" eaLnBrk="1" hangingPunct="1">
        <a:defRPr>
          <a:latin typeface="+mn-lt"/>
          <a:ea typeface="+mn-ea"/>
          <a:cs typeface="+mn-cs"/>
        </a:defRPr>
      </a:lvl6pPr>
      <a:lvl7pPr marL="5435376" eaLnBrk="1" hangingPunct="1">
        <a:defRPr>
          <a:latin typeface="+mn-lt"/>
          <a:ea typeface="+mn-ea"/>
          <a:cs typeface="+mn-cs"/>
        </a:defRPr>
      </a:lvl7pPr>
      <a:lvl8pPr marL="6341273" eaLnBrk="1" hangingPunct="1">
        <a:defRPr>
          <a:latin typeface="+mn-lt"/>
          <a:ea typeface="+mn-ea"/>
          <a:cs typeface="+mn-cs"/>
        </a:defRPr>
      </a:lvl8pPr>
      <a:lvl9pPr marL="724716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905896" eaLnBrk="1" hangingPunct="1">
        <a:defRPr>
          <a:latin typeface="+mn-lt"/>
          <a:ea typeface="+mn-ea"/>
          <a:cs typeface="+mn-cs"/>
        </a:defRPr>
      </a:lvl2pPr>
      <a:lvl3pPr marL="1811792" eaLnBrk="1" hangingPunct="1">
        <a:defRPr>
          <a:latin typeface="+mn-lt"/>
          <a:ea typeface="+mn-ea"/>
          <a:cs typeface="+mn-cs"/>
        </a:defRPr>
      </a:lvl3pPr>
      <a:lvl4pPr marL="2717688" eaLnBrk="1" hangingPunct="1">
        <a:defRPr>
          <a:latin typeface="+mn-lt"/>
          <a:ea typeface="+mn-ea"/>
          <a:cs typeface="+mn-cs"/>
        </a:defRPr>
      </a:lvl4pPr>
      <a:lvl5pPr marL="3623584" eaLnBrk="1" hangingPunct="1">
        <a:defRPr>
          <a:latin typeface="+mn-lt"/>
          <a:ea typeface="+mn-ea"/>
          <a:cs typeface="+mn-cs"/>
        </a:defRPr>
      </a:lvl5pPr>
      <a:lvl6pPr marL="4529480" eaLnBrk="1" hangingPunct="1">
        <a:defRPr>
          <a:latin typeface="+mn-lt"/>
          <a:ea typeface="+mn-ea"/>
          <a:cs typeface="+mn-cs"/>
        </a:defRPr>
      </a:lvl6pPr>
      <a:lvl7pPr marL="5435376" eaLnBrk="1" hangingPunct="1">
        <a:defRPr>
          <a:latin typeface="+mn-lt"/>
          <a:ea typeface="+mn-ea"/>
          <a:cs typeface="+mn-cs"/>
        </a:defRPr>
      </a:lvl7pPr>
      <a:lvl8pPr marL="6341273" eaLnBrk="1" hangingPunct="1">
        <a:defRPr>
          <a:latin typeface="+mn-lt"/>
          <a:ea typeface="+mn-ea"/>
          <a:cs typeface="+mn-cs"/>
        </a:defRPr>
      </a:lvl8pPr>
      <a:lvl9pPr marL="72471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3336" userDrawn="1">
          <p15:clr>
            <a:srgbClr val="A4A3A4"/>
          </p15:clr>
        </p15:guide>
        <p15:guide id="4" pos="3639" userDrawn="1">
          <p15:clr>
            <a:srgbClr val="A4A3A4"/>
          </p15:clr>
        </p15:guide>
        <p15:guide id="5" pos="6601" userDrawn="1">
          <p15:clr>
            <a:srgbClr val="A4A3A4"/>
          </p15:clr>
        </p15:guide>
        <p15:guide id="6" pos="6904" userDrawn="1">
          <p15:clr>
            <a:srgbClr val="A4A3A4"/>
          </p15:clr>
        </p15:guide>
        <p15:guide id="7" pos="986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5271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hyperlink" Target="https://techterms.com/definition/client-server_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c39.github.io/ecma262/" TargetMode="External"/><Relationship Id="rId4" Type="http://schemas.openxmlformats.org/officeDocument/2006/relationships/hyperlink" Target="https://developer.mozilla.org/en-US/docs/Learn/Getting_started_with_the_web/JavaScript_basic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4231" y="88738"/>
            <a:ext cx="1908012" cy="4503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1570" y="6400800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Dr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Salisu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066800"/>
            <a:ext cx="10305046" cy="102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553" y="4597280"/>
            <a:ext cx="10442618" cy="233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2131" y="1711329"/>
            <a:ext cx="3652398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>
                <a:solidFill>
                  <a:srgbClr val="CC0000"/>
                </a:solidFill>
              </a:rPr>
              <a:t>SOFT20181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792131" y="2704528"/>
            <a:ext cx="10158674" cy="10737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spcBef>
                <a:spcPts val="515"/>
              </a:spcBef>
            </a:pPr>
            <a:r>
              <a:rPr sz="3200" dirty="0">
                <a:solidFill>
                  <a:srgbClr val="CC0000"/>
                </a:solidFill>
                <a:latin typeface="Arial"/>
                <a:cs typeface="Arial"/>
              </a:rPr>
              <a:t>Internet</a:t>
            </a:r>
            <a:r>
              <a:rPr sz="3200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0000"/>
                </a:solidFill>
                <a:latin typeface="Arial"/>
                <a:cs typeface="Arial"/>
              </a:rPr>
              <a:t>Application</a:t>
            </a:r>
            <a:r>
              <a:rPr sz="3200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395"/>
              </a:spcBef>
            </a:pPr>
            <a:r>
              <a:rPr sz="3000" b="1" spc="-10" dirty="0">
                <a:latin typeface="Arial"/>
                <a:cs typeface="Arial"/>
              </a:rPr>
              <a:t>Client-</a:t>
            </a:r>
            <a:r>
              <a:rPr sz="3000" b="1" dirty="0">
                <a:latin typeface="Arial"/>
                <a:cs typeface="Arial"/>
              </a:rPr>
              <a:t>Side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Programming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using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JavaScript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9200" y="4724400"/>
            <a:ext cx="140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Week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lang="en-GB" sz="2400" b="1" spc="-50" dirty="0"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72" y="1524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Add</a:t>
            </a:r>
            <a:r>
              <a:rPr spc="-75" dirty="0"/>
              <a:t> </a:t>
            </a:r>
            <a:r>
              <a:rPr dirty="0"/>
              <a:t>JavaScript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your</a:t>
            </a:r>
            <a:r>
              <a:rPr spc="-65" dirty="0"/>
              <a:t> </a:t>
            </a:r>
            <a:r>
              <a:rPr spc="-10" dirty="0"/>
              <a:t>App/Website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133475"/>
            <a:ext cx="10134600" cy="2676525"/>
          </a:xfrm>
          <a:custGeom>
            <a:avLst/>
            <a:gdLst/>
            <a:ahLst/>
            <a:cxnLst/>
            <a:rect l="l" t="t" r="r" b="b"/>
            <a:pathLst>
              <a:path w="6716395" h="2676525">
                <a:moveTo>
                  <a:pt x="0" y="2676144"/>
                </a:moveTo>
                <a:lnTo>
                  <a:pt x="6716268" y="2676144"/>
                </a:lnTo>
                <a:lnTo>
                  <a:pt x="6716268" y="367284"/>
                </a:lnTo>
                <a:lnTo>
                  <a:pt x="0" y="367284"/>
                </a:lnTo>
                <a:lnTo>
                  <a:pt x="0" y="2676144"/>
                </a:lnTo>
                <a:close/>
              </a:path>
              <a:path w="6716395" h="2676525">
                <a:moveTo>
                  <a:pt x="5433060" y="370332"/>
                </a:moveTo>
                <a:lnTo>
                  <a:pt x="6716267" y="370332"/>
                </a:lnTo>
                <a:lnTo>
                  <a:pt x="6716267" y="0"/>
                </a:lnTo>
                <a:lnTo>
                  <a:pt x="5433060" y="0"/>
                </a:lnTo>
                <a:lnTo>
                  <a:pt x="5433060" y="370332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4777740"/>
            <a:ext cx="9340851" cy="1699260"/>
          </a:xfrm>
          <a:custGeom>
            <a:avLst/>
            <a:gdLst/>
            <a:ahLst/>
            <a:cxnLst/>
            <a:rect l="l" t="t" r="r" b="b"/>
            <a:pathLst>
              <a:path w="6309359" h="1699260">
                <a:moveTo>
                  <a:pt x="0" y="1699260"/>
                </a:moveTo>
                <a:lnTo>
                  <a:pt x="6309359" y="1699260"/>
                </a:lnTo>
                <a:lnTo>
                  <a:pt x="6309359" y="376428"/>
                </a:lnTo>
                <a:lnTo>
                  <a:pt x="0" y="376428"/>
                </a:lnTo>
                <a:lnTo>
                  <a:pt x="0" y="1699260"/>
                </a:lnTo>
                <a:close/>
              </a:path>
              <a:path w="6309359" h="1699260">
                <a:moveTo>
                  <a:pt x="5414772" y="370332"/>
                </a:moveTo>
                <a:lnTo>
                  <a:pt x="6309359" y="370332"/>
                </a:lnTo>
                <a:lnTo>
                  <a:pt x="6309359" y="0"/>
                </a:lnTo>
                <a:lnTo>
                  <a:pt x="5414772" y="0"/>
                </a:lnTo>
                <a:lnTo>
                  <a:pt x="5414772" y="370332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129" y="586740"/>
            <a:ext cx="11710671" cy="591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ts val="256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lang="en-GB" sz="2400" dirty="0">
                <a:latin typeface="Arial"/>
                <a:cs typeface="Arial"/>
              </a:rPr>
              <a:t>Add the JavaScript before the closing body tag </a:t>
            </a:r>
          </a:p>
          <a:p>
            <a:pPr marL="481965" indent="-469265">
              <a:lnSpc>
                <a:spcPts val="256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external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JavaScript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external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file</a:t>
            </a:r>
            <a:endParaRPr sz="2400" dirty="0">
              <a:latin typeface="Arial"/>
              <a:cs typeface="Arial"/>
            </a:endParaRPr>
          </a:p>
          <a:p>
            <a:pPr marR="1146175" algn="r">
              <a:lnSpc>
                <a:spcPts val="1839"/>
              </a:lnSpc>
            </a:pPr>
            <a:r>
              <a:rPr lang="en-US" spc="-10" dirty="0">
                <a:latin typeface="Arial"/>
                <a:cs typeface="Arial"/>
              </a:rPr>
              <a:t>  </a:t>
            </a:r>
            <a:r>
              <a:rPr spc="-10" dirty="0" err="1">
                <a:latin typeface="Arial"/>
                <a:cs typeface="Arial"/>
              </a:rPr>
              <a:t>Index.html</a:t>
            </a:r>
            <a:endParaRPr dirty="0">
              <a:latin typeface="Arial"/>
              <a:cs typeface="Arial"/>
            </a:endParaRPr>
          </a:p>
          <a:p>
            <a:pPr marL="714375">
              <a:spcBef>
                <a:spcPts val="685"/>
              </a:spcBef>
            </a:pPr>
            <a:r>
              <a:rPr sz="1600" dirty="0">
                <a:latin typeface="Consolas"/>
                <a:cs typeface="Consolas"/>
              </a:rPr>
              <a:t>&lt;!DOCTYPE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html&gt;</a:t>
            </a:r>
            <a:endParaRPr sz="1600" dirty="0">
              <a:latin typeface="Consolas"/>
              <a:cs typeface="Consolas"/>
            </a:endParaRPr>
          </a:p>
          <a:p>
            <a:pPr marL="714375"/>
            <a:r>
              <a:rPr sz="1600" spc="-10" dirty="0">
                <a:latin typeface="Consolas"/>
                <a:cs typeface="Consolas"/>
              </a:rPr>
              <a:t>&lt;html&gt;</a:t>
            </a:r>
            <a:endParaRPr sz="1600" dirty="0">
              <a:latin typeface="Consolas"/>
              <a:cs typeface="Consolas"/>
            </a:endParaRPr>
          </a:p>
          <a:p>
            <a:pPr marL="714375"/>
            <a:r>
              <a:rPr sz="1600" dirty="0">
                <a:solidFill>
                  <a:srgbClr val="6F2F9F"/>
                </a:solidFill>
                <a:latin typeface="Consolas"/>
                <a:cs typeface="Consolas"/>
              </a:rPr>
              <a:t>&lt;head&gt;</a:t>
            </a:r>
            <a:r>
              <a:rPr sz="1600" dirty="0">
                <a:latin typeface="Consolas"/>
                <a:cs typeface="Consolas"/>
              </a:rPr>
              <a:t>&lt;script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src=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"scripts/app.js"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nsolas"/>
                <a:cs typeface="Consolas"/>
              </a:rPr>
              <a:t>defer</a:t>
            </a:r>
            <a:r>
              <a:rPr sz="1600" spc="-10" dirty="0">
                <a:latin typeface="Consolas"/>
                <a:cs typeface="Consolas"/>
              </a:rPr>
              <a:t>&gt;&lt;/script&gt;</a:t>
            </a:r>
            <a:r>
              <a:rPr sz="1600" spc="-10" dirty="0">
                <a:solidFill>
                  <a:srgbClr val="6F2F9F"/>
                </a:solidFill>
                <a:latin typeface="Consolas"/>
                <a:cs typeface="Consolas"/>
              </a:rPr>
              <a:t>&lt;/head&gt;</a:t>
            </a:r>
            <a:endParaRPr sz="1600" dirty="0">
              <a:latin typeface="Consolas"/>
              <a:cs typeface="Consolas"/>
            </a:endParaRPr>
          </a:p>
          <a:p>
            <a:pPr marL="714375"/>
            <a:r>
              <a:rPr sz="1600" spc="-10" dirty="0">
                <a:latin typeface="Consolas"/>
                <a:cs typeface="Consolas"/>
              </a:rPr>
              <a:t>&lt;body&gt;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sz="1600" dirty="0">
              <a:latin typeface="Consolas"/>
              <a:cs typeface="Consolas"/>
            </a:endParaRPr>
          </a:p>
          <a:p>
            <a:pPr marL="1171575"/>
            <a:r>
              <a:rPr sz="1600" dirty="0">
                <a:latin typeface="Consolas"/>
                <a:cs typeface="Consolas"/>
              </a:rPr>
              <a:t>&lt;p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class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'myPara'&gt;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1600" dirty="0">
              <a:latin typeface="Consolas"/>
              <a:cs typeface="Consolas"/>
            </a:endParaRPr>
          </a:p>
          <a:p>
            <a:pPr marL="714375"/>
            <a:r>
              <a:rPr sz="1600" spc="-10" dirty="0">
                <a:latin typeface="Consolas"/>
                <a:cs typeface="Consolas"/>
              </a:rPr>
              <a:t>&lt;/body&gt;</a:t>
            </a:r>
            <a:endParaRPr sz="1600" dirty="0">
              <a:latin typeface="Consolas"/>
              <a:cs typeface="Consolas"/>
            </a:endParaRPr>
          </a:p>
          <a:p>
            <a:pPr marL="714375"/>
            <a:r>
              <a:rPr sz="1600" spc="-10" dirty="0">
                <a:latin typeface="Consolas"/>
                <a:cs typeface="Consolas"/>
              </a:rPr>
              <a:t>&lt;/html&gt;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440"/>
              </a:spcBef>
            </a:pPr>
            <a:endParaRPr sz="1600" dirty="0">
              <a:latin typeface="Consolas"/>
              <a:cs typeface="Consolas"/>
            </a:endParaRPr>
          </a:p>
          <a:p>
            <a:pPr marL="1316990" lvl="1" indent="-394335"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Defer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Attribute</a:t>
            </a:r>
            <a:r>
              <a:rPr sz="2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Stops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until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loaded</a:t>
            </a:r>
            <a:r>
              <a:rPr lang="en-GB" sz="2000" spc="-10" dirty="0">
                <a:latin typeface="Arial"/>
                <a:cs typeface="Arial"/>
              </a:rPr>
              <a:t> (If used in the head section)</a:t>
            </a:r>
            <a:br>
              <a:rPr lang="en-GB" sz="2000" spc="-10" dirty="0">
                <a:latin typeface="Arial"/>
                <a:cs typeface="Arial"/>
              </a:rPr>
            </a:br>
            <a:endParaRPr sz="2000" dirty="0">
              <a:latin typeface="Arial"/>
              <a:cs typeface="Arial"/>
            </a:endParaRPr>
          </a:p>
          <a:p>
            <a:pPr marL="1120140">
              <a:spcBef>
                <a:spcPts val="760"/>
              </a:spcBef>
            </a:pPr>
            <a:br>
              <a:rPr lang="en-GB" sz="1600" dirty="0">
                <a:latin typeface="Consolas"/>
                <a:cs typeface="Consolas"/>
              </a:rPr>
            </a:br>
            <a:br>
              <a:rPr lang="en-GB" sz="1600" dirty="0">
                <a:latin typeface="Consolas"/>
                <a:cs typeface="Consolas"/>
              </a:rPr>
            </a:br>
            <a:r>
              <a:rPr sz="1600" dirty="0">
                <a:latin typeface="Consolas"/>
                <a:cs typeface="Consolas"/>
              </a:rPr>
              <a:t>let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paraContent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document.querySelector('.myPara');</a:t>
            </a:r>
            <a:endParaRPr sz="1600" dirty="0">
              <a:latin typeface="Consolas"/>
              <a:cs typeface="Consolas"/>
            </a:endParaRPr>
          </a:p>
          <a:p>
            <a:pPr marL="1120140" marR="1332230">
              <a:lnSpc>
                <a:spcPct val="200000"/>
              </a:lnSpc>
            </a:pPr>
            <a:r>
              <a:rPr sz="1600" dirty="0">
                <a:latin typeface="Consolas"/>
                <a:cs typeface="Consolas"/>
              </a:rPr>
              <a:t>let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yourName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prompt('What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is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your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name?'); </a:t>
            </a:r>
            <a:r>
              <a:rPr sz="1600" dirty="0">
                <a:latin typeface="Consolas"/>
                <a:cs typeface="Consolas"/>
              </a:rPr>
              <a:t>paraContent.textContent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'Welcome'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yourName;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270BD-7797-52FE-0144-DB22E658C898}"/>
              </a:ext>
            </a:extLst>
          </p:cNvPr>
          <p:cNvSpPr txBox="1"/>
          <p:nvPr/>
        </p:nvSpPr>
        <p:spPr>
          <a:xfrm>
            <a:off x="9316722" y="4757215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00785" algn="r">
              <a:spcBef>
                <a:spcPts val="1960"/>
              </a:spcBef>
            </a:pPr>
            <a:r>
              <a:rPr lang="en-GB" spc="-10" dirty="0" err="1">
                <a:latin typeface="Arial"/>
                <a:cs typeface="Arial"/>
              </a:rPr>
              <a:t>app.js</a:t>
            </a:r>
            <a:endParaRPr lang="en-GB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77249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Tools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Trying</a:t>
            </a:r>
            <a:r>
              <a:rPr spc="-50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10" dirty="0"/>
              <a:t>JavaScript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187" y="1442820"/>
            <a:ext cx="190500" cy="195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187" y="2722980"/>
            <a:ext cx="190500" cy="195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187" y="4332324"/>
            <a:ext cx="190500" cy="1950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00" y="838200"/>
            <a:ext cx="6477000" cy="49269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81965" indent="-469265">
              <a:spcBef>
                <a:spcPts val="68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JavaScript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Consoles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Browser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Developer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tools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F12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1505"/>
              </a:spcBef>
            </a:pPr>
            <a:endParaRPr sz="2200"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Web-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tools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525"/>
              </a:spcBef>
            </a:pPr>
            <a:r>
              <a:rPr lang="en-US" sz="2200" spc="-45" dirty="0" err="1">
                <a:latin typeface="Arial"/>
                <a:cs typeface="Arial"/>
              </a:rPr>
              <a:t>JSBin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  <a:hlinkClick r:id="rId3"/>
              </a:rPr>
              <a:t>https://jsbin.com/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spcBef>
                <a:spcPts val="1570"/>
              </a:spcBef>
            </a:pPr>
            <a:endParaRPr sz="2200" dirty="0">
              <a:latin typeface="Arial"/>
              <a:cs typeface="Arial"/>
            </a:endParaRPr>
          </a:p>
          <a:p>
            <a:pPr marL="469265" marR="1223645" indent="-469265" algn="r">
              <a:buClr>
                <a:srgbClr val="CC0000"/>
              </a:buClr>
              <a:buFont typeface="Wingdings"/>
              <a:buChar char="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Node.js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utility</a:t>
            </a:r>
            <a:endParaRPr sz="2400" dirty="0">
              <a:latin typeface="Arial"/>
              <a:cs typeface="Arial"/>
            </a:endParaRPr>
          </a:p>
          <a:p>
            <a:pPr marR="1160145" algn="r"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JavaScript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runtime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environment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spcBef>
                <a:spcPts val="490"/>
              </a:spcBef>
            </a:pPr>
            <a:endParaRPr sz="2200"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others</a:t>
            </a:r>
            <a:r>
              <a:rPr lang="en-GB" sz="2400" spc="-10" dirty="0">
                <a:latin typeface="Arial"/>
                <a:cs typeface="Arial"/>
              </a:rPr>
              <a:t> (Code Sandbox)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2302" y="3187383"/>
            <a:ext cx="3287395" cy="48323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solidFill>
                  <a:schemeClr val="tx1"/>
                </a:solidFill>
              </a:rPr>
              <a:t>JavaScript</a:t>
            </a:r>
            <a:r>
              <a:rPr sz="3000" b="1" spc="-90" dirty="0">
                <a:solidFill>
                  <a:schemeClr val="tx1"/>
                </a:solidFill>
              </a:rPr>
              <a:t> </a:t>
            </a:r>
            <a:r>
              <a:rPr sz="3000" b="1" spc="-10" dirty="0">
                <a:solidFill>
                  <a:schemeClr val="tx1"/>
                </a:solidFill>
              </a:rPr>
              <a:t>Basics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27526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Basics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095" y="2316607"/>
            <a:ext cx="152400" cy="160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095" y="2782950"/>
            <a:ext cx="152400" cy="160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379" y="4309999"/>
            <a:ext cx="152400" cy="160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379" y="4672711"/>
            <a:ext cx="152400" cy="160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379" y="5033899"/>
            <a:ext cx="152400" cy="160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379" y="5396649"/>
            <a:ext cx="152400" cy="1600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6440" y="762000"/>
            <a:ext cx="7970520" cy="557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265"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Sensitive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1875"/>
              </a:spcBef>
              <a:buFont typeface="Wingdings"/>
              <a:buChar char=""/>
            </a:pPr>
            <a:endParaRPr sz="2200" dirty="0">
              <a:latin typeface="Arial"/>
              <a:cs typeface="Arial"/>
            </a:endParaRPr>
          </a:p>
          <a:p>
            <a:pPr marL="481965" indent="-469265"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Statements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semi-</a:t>
            </a:r>
            <a:r>
              <a:rPr sz="2400" dirty="0">
                <a:latin typeface="Arial"/>
                <a:cs typeface="Arial"/>
              </a:rPr>
              <a:t>colons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(;)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1670"/>
              </a:spcBef>
              <a:tabLst>
                <a:tab pos="1987550" algn="l"/>
                <a:tab pos="3231515" algn="l"/>
              </a:tabLst>
            </a:pPr>
            <a:r>
              <a:rPr dirty="0">
                <a:latin typeface="Arial"/>
                <a:cs typeface="Arial"/>
              </a:rPr>
              <a:t>x = </a:t>
            </a:r>
            <a:r>
              <a:rPr spc="-20" dirty="0">
                <a:latin typeface="Arial"/>
                <a:cs typeface="Arial"/>
              </a:rPr>
              <a:t>x+1;</a:t>
            </a:r>
            <a:r>
              <a:rPr dirty="0">
                <a:latin typeface="Arial"/>
                <a:cs typeface="Arial"/>
              </a:rPr>
              <a:t>	same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	x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x+1</a:t>
            </a:r>
            <a:endParaRPr dirty="0">
              <a:latin typeface="Arial"/>
              <a:cs typeface="Arial"/>
            </a:endParaRPr>
          </a:p>
          <a:p>
            <a:pPr marL="920750">
              <a:spcBef>
                <a:spcPts val="1510"/>
              </a:spcBef>
            </a:pPr>
            <a:r>
              <a:rPr dirty="0">
                <a:latin typeface="Arial"/>
                <a:cs typeface="Arial"/>
              </a:rPr>
              <a:t>But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please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semi-</a:t>
            </a:r>
            <a:r>
              <a:rPr dirty="0">
                <a:latin typeface="Arial"/>
                <a:cs typeface="Arial"/>
              </a:rPr>
              <a:t>colons! 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good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programming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practice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r>
              <a:rPr sz="2200" spc="-10" dirty="0">
                <a:latin typeface="Arial"/>
                <a:cs typeface="Arial"/>
              </a:rPr>
              <a:t>:-</a:t>
            </a:r>
            <a:endParaRPr sz="2200" dirty="0">
              <a:latin typeface="Arial"/>
              <a:cs typeface="Arial"/>
            </a:endParaRPr>
          </a:p>
          <a:p>
            <a:pPr marL="812800" marR="2747010">
              <a:lnSpc>
                <a:spcPct val="132300"/>
              </a:lnSpc>
              <a:spcBef>
                <a:spcPts val="290"/>
              </a:spcBef>
            </a:pPr>
            <a:r>
              <a:rPr spc="-10" dirty="0">
                <a:latin typeface="Arial"/>
                <a:cs typeface="Arial"/>
              </a:rPr>
              <a:t>Variable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names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must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begin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letter Variable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names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also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begin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 $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_</a:t>
            </a:r>
            <a:endParaRPr dirty="0">
              <a:latin typeface="Arial"/>
              <a:cs typeface="Arial"/>
            </a:endParaRPr>
          </a:p>
          <a:p>
            <a:pPr marL="812800" marR="192405">
              <a:lnSpc>
                <a:spcPts val="2860"/>
              </a:lnSpc>
              <a:spcBef>
                <a:spcPts val="195"/>
              </a:spcBef>
            </a:pPr>
            <a:r>
              <a:rPr spc="-10" dirty="0">
                <a:latin typeface="Arial"/>
                <a:cs typeface="Arial"/>
              </a:rPr>
              <a:t>Variable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names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case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sensitive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(y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different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variables) </a:t>
            </a:r>
            <a:r>
              <a:rPr dirty="0">
                <a:latin typeface="Arial"/>
                <a:cs typeface="Arial"/>
              </a:rPr>
              <a:t>Declare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variable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let/</a:t>
            </a:r>
            <a:r>
              <a:rPr dirty="0">
                <a:latin typeface="Arial"/>
                <a:cs typeface="Arial"/>
              </a:rPr>
              <a:t>var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keyword</a:t>
            </a:r>
            <a:r>
              <a:rPr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simple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assignment</a:t>
            </a:r>
            <a:endParaRPr dirty="0">
              <a:latin typeface="Arial"/>
              <a:cs typeface="Arial"/>
            </a:endParaRPr>
          </a:p>
          <a:p>
            <a:pPr marL="1316990" lvl="1" indent="-394335">
              <a:spcBef>
                <a:spcPts val="37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600" dirty="0">
                <a:latin typeface="Arial"/>
                <a:cs typeface="Arial"/>
              </a:rPr>
              <a:t>let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x;</a:t>
            </a:r>
            <a:endParaRPr sz="1600" dirty="0">
              <a:latin typeface="Arial"/>
              <a:cs typeface="Arial"/>
            </a:endParaRPr>
          </a:p>
          <a:p>
            <a:pPr marL="1316990" lvl="1" indent="-394335">
              <a:spcBef>
                <a:spcPts val="38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400" dirty="0">
                <a:latin typeface="Arial"/>
                <a:cs typeface="Arial"/>
              </a:rPr>
              <a:t>let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y=12;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//-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initialization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62000"/>
            <a:ext cx="10134600" cy="51655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1965" marR="5080" indent="-469900">
              <a:lnSpc>
                <a:spcPct val="145100"/>
              </a:lnSpc>
              <a:spcBef>
                <a:spcPts val="35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JavaScript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‘Blocks’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grouping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not </a:t>
            </a:r>
            <a:r>
              <a:rPr sz="2000" dirty="0">
                <a:latin typeface="Arial"/>
                <a:cs typeface="Arial"/>
              </a:rPr>
              <a:t>introduce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scope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67" y="3982860"/>
            <a:ext cx="152400" cy="1600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9584" y="3901071"/>
            <a:ext cx="93784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Variable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declared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20" dirty="0"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let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const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have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scope</a:t>
            </a:r>
            <a:r>
              <a:rPr lang="en-GB" spc="-10" dirty="0">
                <a:latin typeface="Arial"/>
                <a:cs typeface="Arial"/>
              </a:rPr>
              <a:t>. </a:t>
            </a:r>
            <a:r>
              <a:rPr lang="en-GB" spc="-10" dirty="0" err="1">
                <a:solidFill>
                  <a:srgbClr val="FF0000"/>
                </a:solidFill>
                <a:latin typeface="Arial"/>
                <a:cs typeface="Arial"/>
              </a:rPr>
              <a:t>const</a:t>
            </a:r>
            <a:r>
              <a:rPr lang="en-GB" spc="-10" dirty="0">
                <a:latin typeface="Arial"/>
                <a:cs typeface="Arial"/>
              </a:rPr>
              <a:t> cannot be changed 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3999" y="1989595"/>
            <a:ext cx="4150360" cy="1404872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549275">
              <a:spcBef>
                <a:spcPts val="155"/>
              </a:spcBef>
            </a:pPr>
            <a:r>
              <a:rPr b="1" dirty="0">
                <a:latin typeface="Courier New"/>
                <a:cs typeface="Courier New"/>
              </a:rPr>
              <a:t>var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x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10;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spc="-50"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1007110"/>
            <a:r>
              <a:rPr b="1" dirty="0">
                <a:latin typeface="Courier New"/>
                <a:cs typeface="Courier New"/>
              </a:rPr>
              <a:t>var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x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2;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spc="-50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dirty="0">
                <a:latin typeface="Courier New"/>
                <a:cs typeface="Courier New"/>
              </a:rPr>
              <a:t>console.log(x);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//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logs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0"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7884" y="4411231"/>
            <a:ext cx="4253865" cy="1404231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549275">
              <a:spcBef>
                <a:spcPts val="150"/>
              </a:spcBef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let</a:t>
            </a:r>
            <a:r>
              <a:rPr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x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10;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spc="-50"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1006475"/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let</a:t>
            </a:r>
            <a:r>
              <a:rPr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x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2;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spc="-50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  <a:p>
            <a:pPr marL="549275"/>
            <a:r>
              <a:rPr b="1" dirty="0">
                <a:latin typeface="Courier New"/>
                <a:cs typeface="Courier New"/>
              </a:rPr>
              <a:t>console.log(x);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//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logs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10</a:t>
            </a:r>
            <a:endParaRPr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35905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1358504"/>
            <a:ext cx="140207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1989441"/>
            <a:ext cx="140207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2332341"/>
            <a:ext cx="140207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3156825"/>
            <a:ext cx="140207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3499724"/>
            <a:ext cx="140207" cy="150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4807316"/>
            <a:ext cx="140207" cy="150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24" y="5791859"/>
            <a:ext cx="140207" cy="1508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" y="685800"/>
            <a:ext cx="10539476" cy="57387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81965" indent="-469265">
              <a:spcBef>
                <a:spcPts val="114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920750" marR="5080">
              <a:lnSpc>
                <a:spcPct val="111800"/>
              </a:lnSpc>
              <a:spcBef>
                <a:spcPts val="509"/>
              </a:spcBef>
            </a:pPr>
            <a:r>
              <a:rPr sz="1700" dirty="0">
                <a:latin typeface="Arial"/>
                <a:cs typeface="Arial"/>
              </a:rPr>
              <a:t>Sequence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zero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more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Unicode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(two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byte)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characters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:-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letter,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digits,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17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characters</a:t>
            </a:r>
            <a:endParaRPr sz="1700" dirty="0">
              <a:latin typeface="Arial"/>
              <a:cs typeface="Arial"/>
            </a:endParaRPr>
          </a:p>
          <a:p>
            <a:pPr marL="920750">
              <a:spcBef>
                <a:spcPts val="645"/>
              </a:spcBef>
            </a:pPr>
            <a:endParaRPr lang="en-US" sz="1700" dirty="0">
              <a:latin typeface="Arial"/>
              <a:cs typeface="Arial"/>
            </a:endParaRPr>
          </a:p>
          <a:p>
            <a:pPr marL="920750">
              <a:spcBef>
                <a:spcPts val="645"/>
              </a:spcBef>
            </a:pPr>
            <a:r>
              <a:rPr sz="1700" dirty="0">
                <a:latin typeface="Arial"/>
                <a:cs typeface="Arial"/>
              </a:rPr>
              <a:t>Literal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strings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using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sz="17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characters</a:t>
            </a:r>
            <a:r>
              <a:rPr sz="1700" spc="4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(must</a:t>
            </a:r>
            <a:r>
              <a:rPr sz="1700" spc="-10" dirty="0">
                <a:latin typeface="Arial"/>
                <a:cs typeface="Arial"/>
              </a:rPr>
              <a:t> match)</a:t>
            </a:r>
            <a:endParaRPr sz="1700" dirty="0">
              <a:latin typeface="Arial"/>
              <a:cs typeface="Arial"/>
            </a:endParaRPr>
          </a:p>
          <a:p>
            <a:pPr marL="920750">
              <a:spcBef>
                <a:spcPts val="665"/>
              </a:spcBef>
            </a:pPr>
            <a:r>
              <a:rPr sz="1700" dirty="0">
                <a:latin typeface="Arial"/>
                <a:cs typeface="Arial"/>
              </a:rPr>
              <a:t>(e.g.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“hello”,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‘123’,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“A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‘quote’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string”)</a:t>
            </a:r>
            <a:endParaRPr sz="1700" dirty="0">
              <a:latin typeface="Arial"/>
              <a:cs typeface="Arial"/>
            </a:endParaRPr>
          </a:p>
          <a:p>
            <a:pPr marL="481965" indent="-469265">
              <a:spcBef>
                <a:spcPts val="82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745"/>
              </a:spcBef>
            </a:pPr>
            <a:r>
              <a:rPr sz="1700" spc="-10" dirty="0">
                <a:latin typeface="Arial"/>
                <a:cs typeface="Arial"/>
              </a:rPr>
              <a:t>64-</a:t>
            </a:r>
            <a:r>
              <a:rPr sz="1700" dirty="0">
                <a:latin typeface="Arial"/>
                <a:cs typeface="Arial"/>
              </a:rPr>
              <a:t>bit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floating</a:t>
            </a:r>
            <a:r>
              <a:rPr sz="1700" spc="-10" dirty="0">
                <a:latin typeface="Arial"/>
                <a:cs typeface="Arial"/>
              </a:rPr>
              <a:t> point</a:t>
            </a:r>
            <a:endParaRPr sz="1700" dirty="0">
              <a:latin typeface="Arial"/>
              <a:cs typeface="Arial"/>
            </a:endParaRPr>
          </a:p>
          <a:p>
            <a:pPr marL="920750">
              <a:spcBef>
                <a:spcPts val="665"/>
              </a:spcBef>
            </a:pPr>
            <a:r>
              <a:rPr sz="1700" dirty="0">
                <a:latin typeface="Arial"/>
                <a:cs typeface="Arial"/>
              </a:rPr>
              <a:t>Special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values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-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FF0000"/>
                </a:solidFill>
                <a:latin typeface="Arial"/>
                <a:cs typeface="Arial"/>
              </a:rPr>
              <a:t>Infinity</a:t>
            </a:r>
            <a:r>
              <a:rPr sz="1700" i="1" spc="4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and</a:t>
            </a:r>
            <a:r>
              <a:rPr sz="1700" i="1" spc="-10" dirty="0"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FF0000"/>
                </a:solidFill>
                <a:latin typeface="Arial"/>
                <a:cs typeface="Arial"/>
              </a:rPr>
              <a:t>NaN</a:t>
            </a:r>
            <a:r>
              <a:rPr sz="1700" i="1" spc="4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(not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number)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715"/>
              </a:spcBef>
            </a:pPr>
            <a:endParaRPr sz="1700"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conditional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750"/>
              </a:spcBef>
            </a:pPr>
            <a:r>
              <a:rPr sz="1700" i="1" dirty="0">
                <a:latin typeface="Arial"/>
                <a:cs typeface="Arial"/>
              </a:rPr>
              <a:t>true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i="1" spc="-20" dirty="0">
                <a:latin typeface="Arial"/>
                <a:cs typeface="Arial"/>
              </a:rPr>
              <a:t>false</a:t>
            </a:r>
            <a:endParaRPr sz="1700" dirty="0">
              <a:latin typeface="Arial"/>
              <a:cs typeface="Arial"/>
            </a:endParaRPr>
          </a:p>
          <a:p>
            <a:pPr>
              <a:spcBef>
                <a:spcPts val="130"/>
              </a:spcBef>
            </a:pPr>
            <a:endParaRPr sz="1700"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750"/>
              </a:spcBef>
            </a:pPr>
            <a:r>
              <a:rPr sz="1700" i="1" dirty="0">
                <a:latin typeface="Arial"/>
                <a:cs typeface="Arial"/>
              </a:rPr>
              <a:t>Undefined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6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1600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6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value)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null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i="1" spc="-10" dirty="0">
                <a:latin typeface="Arial"/>
                <a:cs typeface="Arial"/>
              </a:rPr>
              <a:t>(nothing)</a:t>
            </a:r>
            <a:endParaRPr sz="1700" dirty="0">
              <a:latin typeface="Arial"/>
              <a:cs typeface="Arial"/>
            </a:endParaRPr>
          </a:p>
          <a:p>
            <a:pPr marL="1316355" lvl="1" indent="-182245">
              <a:spcBef>
                <a:spcPts val="610"/>
              </a:spcBef>
              <a:buClr>
                <a:srgbClr val="CC0000"/>
              </a:buClr>
              <a:buFont typeface="Wingdings"/>
              <a:buChar char=""/>
              <a:tabLst>
                <a:tab pos="1316355" algn="l"/>
                <a:tab pos="3911600" algn="l"/>
              </a:tabLst>
            </a:pPr>
            <a:r>
              <a:rPr sz="1500" i="1" spc="-10" dirty="0">
                <a:latin typeface="Arial"/>
                <a:cs typeface="Arial"/>
              </a:rPr>
              <a:t>typeof(undefined)=undefined</a:t>
            </a:r>
            <a:r>
              <a:rPr sz="1500" i="1" dirty="0">
                <a:latin typeface="Arial"/>
                <a:cs typeface="Arial"/>
              </a:rPr>
              <a:t>	typeof(null)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=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object;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0528" y="2920984"/>
            <a:ext cx="3124199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JavaScript</a:t>
            </a:r>
            <a:r>
              <a:rPr spc="-125" dirty="0"/>
              <a:t> </a:t>
            </a:r>
            <a:r>
              <a:rPr dirty="0"/>
              <a:t>Composite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25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30" y="1849069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016" y="915822"/>
            <a:ext cx="11480784" cy="1544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Arrays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935"/>
              </a:spcBef>
            </a:pPr>
            <a:endParaRPr sz="2400" dirty="0">
              <a:latin typeface="Arial"/>
              <a:cs typeface="Arial"/>
            </a:endParaRPr>
          </a:p>
          <a:p>
            <a:pPr marL="920750" marR="5080"/>
            <a:r>
              <a:rPr sz="2200" dirty="0">
                <a:latin typeface="Arial"/>
                <a:cs typeface="Arial"/>
              </a:rPr>
              <a:t>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array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ordered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collection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values.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array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begins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[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(left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bracket)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ends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]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(right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bracket).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Values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separated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(comma).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120" y="3330015"/>
            <a:ext cx="5696711" cy="107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5181600"/>
            <a:ext cx="7206265" cy="7118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0464" y="5488406"/>
            <a:ext cx="6668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let</a:t>
            </a:r>
            <a:r>
              <a:rPr spc="-5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myArray</a:t>
            </a:r>
            <a:r>
              <a:rPr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[“Monday”,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“Tuesday”,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50,</a:t>
            </a:r>
            <a:r>
              <a:rPr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“Flour”,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20" dirty="0">
                <a:solidFill>
                  <a:srgbClr val="C00000"/>
                </a:solidFill>
                <a:latin typeface="Consolas"/>
                <a:cs typeface="Consolas"/>
              </a:rPr>
              <a:t>60];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414" y="1807718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800" y="838200"/>
            <a:ext cx="1112520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Objects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220"/>
              </a:spcBef>
            </a:pPr>
            <a:endParaRPr sz="2400" dirty="0">
              <a:latin typeface="Arial"/>
              <a:cs typeface="Arial"/>
            </a:endParaRPr>
          </a:p>
          <a:p>
            <a:pPr marL="920750" marR="5080"/>
            <a:r>
              <a:rPr sz="2200" dirty="0">
                <a:latin typeface="Arial"/>
                <a:cs typeface="Arial"/>
              </a:rPr>
              <a:t>An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unordered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name/value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pairs.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object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begins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{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(left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brace)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ends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(right </a:t>
            </a:r>
            <a:r>
              <a:rPr sz="2200" dirty="0">
                <a:latin typeface="Arial"/>
                <a:cs typeface="Arial"/>
              </a:rPr>
              <a:t>brace).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Each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name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(colon)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name/value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pairs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separated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(comma)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162" y="3479546"/>
            <a:ext cx="5685664" cy="107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50" y="5030853"/>
            <a:ext cx="8963431" cy="656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3400" y="5311800"/>
            <a:ext cx="8697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let</a:t>
            </a:r>
            <a:r>
              <a:rPr sz="1600" spc="-6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personObj</a:t>
            </a:r>
            <a:r>
              <a:rPr sz="1600" spc="-6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z="1600" spc="-4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{firstName:"John",</a:t>
            </a:r>
            <a:r>
              <a:rPr sz="1600" spc="-5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lastName:"Wales",</a:t>
            </a:r>
            <a:r>
              <a:rPr sz="1600" spc="-5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age:50,</a:t>
            </a:r>
            <a:r>
              <a:rPr sz="1600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onsolas"/>
                <a:cs typeface="Consolas"/>
              </a:rPr>
              <a:t>eyeColor:"blue"};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3048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Objects,</a:t>
            </a:r>
            <a:r>
              <a:rPr spc="-100" dirty="0"/>
              <a:t> </a:t>
            </a:r>
            <a:r>
              <a:rPr dirty="0"/>
              <a:t>Properties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11" y="838200"/>
            <a:ext cx="11306175" cy="1744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spcBef>
                <a:spcPts val="10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thing.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person,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objects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world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everything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arrays,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490"/>
              </a:spcBef>
              <a:buClr>
                <a:srgbClr val="CC0000"/>
              </a:buClr>
              <a:buFont typeface="Wingdings"/>
              <a:buChar char=""/>
            </a:pPr>
            <a:endParaRPr sz="2000" dirty="0">
              <a:latin typeface="Arial"/>
              <a:cs typeface="Arial"/>
            </a:endParaRPr>
          </a:p>
          <a:p>
            <a:pPr marL="481965" marR="92075" indent="-469900"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Objects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properties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wheels,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keyboard,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person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hair.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window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title,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form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check-</a:t>
            </a:r>
            <a:r>
              <a:rPr sz="2000" spc="-20" dirty="0">
                <a:latin typeface="Arial"/>
                <a:cs typeface="Arial"/>
              </a:rPr>
              <a:t>box.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12" y="5382797"/>
            <a:ext cx="113061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things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 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called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crash, </a:t>
            </a:r>
            <a:r>
              <a:rPr sz="2000" dirty="0">
                <a:latin typeface="Arial"/>
                <a:cs typeface="Arial"/>
              </a:rPr>
              <a:t>cars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move,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people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laugh.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methods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eg </a:t>
            </a:r>
            <a:r>
              <a:rPr sz="2000" dirty="0">
                <a:latin typeface="Arial"/>
                <a:cs typeface="Arial"/>
              </a:rPr>
              <a:t>buttons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click(),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open().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89269"/>
              </p:ext>
            </p:extLst>
          </p:nvPr>
        </p:nvGraphicFramePr>
        <p:xfrm>
          <a:off x="2521901" y="3214117"/>
          <a:ext cx="420624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marL="1198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Type: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Car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Make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BMW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Colour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Grey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Transmission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Manual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762000"/>
            <a:ext cx="9220200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1965" indent="-469265">
              <a:spcBef>
                <a:spcPts val="58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Object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properties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accessed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dot</a:t>
            </a:r>
            <a:r>
              <a:rPr sz="20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car.engine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person.hair.brown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computer.disk.sata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document.images.name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  <a:tab pos="2606675" algn="l"/>
              </a:tabLst>
            </a:pPr>
            <a:r>
              <a:rPr sz="2000" spc="-10" dirty="0">
                <a:latin typeface="Arial"/>
                <a:cs typeface="Arial"/>
              </a:rPr>
              <a:t>window.status</a:t>
            </a:r>
            <a:r>
              <a:rPr sz="2000" dirty="0">
                <a:latin typeface="Arial"/>
                <a:cs typeface="Arial"/>
              </a:rPr>
              <a:t>	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bracket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notation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window[‘status’]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1" y="3689092"/>
            <a:ext cx="10138469" cy="22205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81965" indent="-469265"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Similarly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methods: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person.walk()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4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computer.reboot()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10" dirty="0">
                <a:latin typeface="Arial"/>
                <a:cs typeface="Arial"/>
              </a:rPr>
              <a:t>document.write(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“&lt;h1&gt;additional</a:t>
            </a:r>
            <a:r>
              <a:rPr sz="2000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sz="2000" spc="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spc="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arguments&lt;/h1&gt;”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75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document.getElementById(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‘para1’)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6699FF"/>
              </a:buClr>
              <a:buFont typeface="Arial Narrow"/>
              <a:buChar char="●"/>
              <a:tabLst>
                <a:tab pos="812800" algn="l"/>
              </a:tabLst>
            </a:pPr>
            <a:r>
              <a:rPr sz="2000" spc="-10" dirty="0">
                <a:latin typeface="Arial"/>
                <a:cs typeface="Arial"/>
              </a:rPr>
              <a:t>window.alert(“HTML5”)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16528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Things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You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Should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Already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Know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About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8815"/>
              </p:ext>
            </p:extLst>
          </p:nvPr>
        </p:nvGraphicFramePr>
        <p:xfrm>
          <a:off x="457200" y="685800"/>
          <a:ext cx="11306175" cy="5646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5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Semantic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markup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HTML5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2863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A2B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50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style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sheet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28638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flexbox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474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Selecting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2863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7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7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7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navigation</a:t>
                      </a:r>
                      <a:r>
                        <a:rPr sz="17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-25" dirty="0">
                          <a:latin typeface="Arial"/>
                          <a:cs typeface="Arial"/>
                        </a:rPr>
                        <a:t>bar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588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properties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492125" marR="13335" indent="-263525" algn="l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525463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pseudo-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classes,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cascading,</a:t>
                      </a:r>
                      <a:r>
                        <a:rPr lang="en-GB"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inheritance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specificity</a:t>
                      </a:r>
                      <a:endParaRPr lang="en-GB" sz="1800" spc="-1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588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Box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504190" marR="242570" indent="-28702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great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website,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skills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employers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looking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for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153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layout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CSS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28638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Validating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code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535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77825" algn="l"/>
                        </a:tabLst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Responsive design and CSS Framework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28638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504190" algn="l"/>
                        </a:tabLst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Assignment</a:t>
                      </a:r>
                      <a:r>
                        <a:rPr sz="1800" spc="-5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Accessing</a:t>
            </a:r>
            <a:r>
              <a:rPr spc="-11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12" y="1173607"/>
            <a:ext cx="8978265" cy="2586355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R="6872605" algn="r">
              <a:spcBef>
                <a:spcPts val="259"/>
              </a:spcBef>
            </a:pPr>
            <a:r>
              <a:rPr dirty="0">
                <a:latin typeface="Consolas"/>
                <a:cs typeface="Consolas"/>
              </a:rPr>
              <a:t>var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products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spc="-50" dirty="0">
                <a:latin typeface="Consolas"/>
                <a:cs typeface="Consolas"/>
              </a:rPr>
              <a:t>{</a:t>
            </a:r>
            <a:endParaRPr>
              <a:latin typeface="Consolas"/>
              <a:cs typeface="Consolas"/>
            </a:endParaRPr>
          </a:p>
          <a:p>
            <a:pPr marR="6917055" algn="r"/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name:</a:t>
            </a:r>
            <a:r>
              <a:rPr spc="-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'Book'</a:t>
            </a:r>
            <a:endParaRPr>
              <a:latin typeface="Consolas"/>
              <a:cs typeface="Consolas"/>
            </a:endParaRPr>
          </a:p>
          <a:p>
            <a:pPr marL="549275" marR="4911090"/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dirty="0">
                <a:latin typeface="Consolas"/>
                <a:cs typeface="Consolas"/>
              </a:rPr>
              <a:t>: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['Crime',</a:t>
            </a:r>
            <a:r>
              <a:rPr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'Thriller']</a:t>
            </a:r>
            <a:r>
              <a:rPr spc="-10" dirty="0">
                <a:latin typeface="Consolas"/>
                <a:cs typeface="Consolas"/>
              </a:rPr>
              <a:t>,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stock</a:t>
            </a:r>
            <a:r>
              <a:rPr dirty="0">
                <a:latin typeface="Consolas"/>
                <a:cs typeface="Consolas"/>
              </a:rPr>
              <a:t>:</a:t>
            </a:r>
            <a:r>
              <a:rPr spc="-50" dirty="0">
                <a:latin typeface="Consolas"/>
                <a:cs typeface="Consolas"/>
              </a:rPr>
              <a:t> </a:t>
            </a:r>
            <a:r>
              <a:rPr spc="-25" dirty="0">
                <a:solidFill>
                  <a:srgbClr val="006FC0"/>
                </a:solidFill>
                <a:latin typeface="Consolas"/>
                <a:cs typeface="Consolas"/>
              </a:rPr>
              <a:t>50</a:t>
            </a:r>
            <a:r>
              <a:rPr spc="-25" dirty="0">
                <a:latin typeface="Consolas"/>
                <a:cs typeface="Consolas"/>
              </a:rPr>
              <a:t>,</a:t>
            </a:r>
            <a:endParaRPr>
              <a:latin typeface="Consolas"/>
              <a:cs typeface="Consolas"/>
            </a:endParaRPr>
          </a:p>
          <a:p>
            <a:pPr marL="549275"/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sold</a:t>
            </a:r>
            <a:r>
              <a:rPr dirty="0">
                <a:latin typeface="Consolas"/>
                <a:cs typeface="Consolas"/>
              </a:rPr>
              <a:t>: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20,</a:t>
            </a:r>
            <a:endParaRPr>
              <a:latin typeface="Consolas"/>
              <a:cs typeface="Consolas"/>
            </a:endParaRPr>
          </a:p>
          <a:p>
            <a:pPr marL="549275"/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checkAvailablity</a:t>
            </a:r>
            <a:r>
              <a:rPr dirty="0">
                <a:latin typeface="Consolas"/>
                <a:cs typeface="Consolas"/>
              </a:rPr>
              <a:t>: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function()</a:t>
            </a:r>
            <a:r>
              <a:rPr spc="-50" dirty="0">
                <a:solidFill>
                  <a:srgbClr val="006FC0"/>
                </a:solidFill>
                <a:latin typeface="Consolas"/>
                <a:cs typeface="Consolas"/>
              </a:rPr>
              <a:t> {</a:t>
            </a:r>
            <a:endParaRPr>
              <a:latin typeface="Consolas"/>
              <a:cs typeface="Consolas"/>
            </a:endParaRPr>
          </a:p>
          <a:p>
            <a:pPr marL="1006475"/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console.log(</a:t>
            </a:r>
            <a:r>
              <a:rPr dirty="0">
                <a:solidFill>
                  <a:srgbClr val="6F2F9F"/>
                </a:solidFill>
                <a:latin typeface="Consolas"/>
                <a:cs typeface="Consolas"/>
              </a:rPr>
              <a:t>this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.stock</a:t>
            </a:r>
            <a:r>
              <a:rPr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–</a:t>
            </a:r>
            <a:r>
              <a:rPr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6F2F9F"/>
                </a:solidFill>
                <a:latin typeface="Consolas"/>
                <a:cs typeface="Consolas"/>
              </a:rPr>
              <a:t>this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.sold</a:t>
            </a:r>
            <a:r>
              <a:rPr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'</a:t>
            </a:r>
            <a:r>
              <a:rPr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'</a:t>
            </a:r>
            <a:r>
              <a:rPr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6FC0"/>
                </a:solidFill>
                <a:latin typeface="Consolas"/>
                <a:cs typeface="Consolas"/>
              </a:rPr>
              <a:t>'items</a:t>
            </a:r>
            <a:r>
              <a:rPr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6FC0"/>
                </a:solidFill>
                <a:latin typeface="Consolas"/>
                <a:cs typeface="Consolas"/>
              </a:rPr>
              <a:t>left');</a:t>
            </a:r>
            <a:endParaRPr>
              <a:latin typeface="Consolas"/>
              <a:cs typeface="Consolas"/>
            </a:endParaRPr>
          </a:p>
          <a:p>
            <a:pPr marL="1006475">
              <a:spcBef>
                <a:spcPts val="5"/>
              </a:spcBef>
            </a:pPr>
            <a:r>
              <a:rPr spc="-25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r>
              <a:rPr spc="-25" dirty="0">
                <a:latin typeface="Consolas"/>
                <a:cs typeface="Consolas"/>
              </a:rPr>
              <a:t>,</a:t>
            </a:r>
            <a:endParaRPr>
              <a:latin typeface="Consolas"/>
              <a:cs typeface="Consolas"/>
            </a:endParaRPr>
          </a:p>
          <a:p>
            <a:pPr marL="549275"/>
            <a:r>
              <a:rPr spc="-25" dirty="0">
                <a:latin typeface="Consolas"/>
                <a:cs typeface="Consolas"/>
              </a:rPr>
              <a:t>};</a:t>
            </a:r>
            <a:endParaRPr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6640" y="4438015"/>
            <a:ext cx="2479675" cy="307975"/>
          </a:xfrm>
          <a:custGeom>
            <a:avLst/>
            <a:gdLst/>
            <a:ahLst/>
            <a:cxnLst/>
            <a:rect l="l" t="t" r="r" b="b"/>
            <a:pathLst>
              <a:path w="2479675" h="307975">
                <a:moveTo>
                  <a:pt x="0" y="307847"/>
                </a:moveTo>
                <a:lnTo>
                  <a:pt x="2479548" y="307847"/>
                </a:lnTo>
                <a:lnTo>
                  <a:pt x="2479548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81317"/>
              </p:ext>
            </p:extLst>
          </p:nvPr>
        </p:nvGraphicFramePr>
        <p:xfrm>
          <a:off x="2076639" y="4438015"/>
          <a:ext cx="6579869" cy="150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Object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products.name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- 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Book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R w="9525">
                      <a:solidFill>
                        <a:srgbClr val="A2B1C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product.stock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50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A2B1C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products.type[0]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-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Crime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A2B1C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product.checkAvailablity()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A2B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7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A2B1C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items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left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A2B1C1"/>
                      </a:solidFill>
                      <a:prstDash val="solid"/>
                    </a:lnR>
                    <a:lnB w="9525">
                      <a:solidFill>
                        <a:srgbClr val="A2B1C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410638" y="833755"/>
            <a:ext cx="2010410" cy="338455"/>
          </a:xfrm>
          <a:custGeom>
            <a:avLst/>
            <a:gdLst/>
            <a:ahLst/>
            <a:cxnLst/>
            <a:rect l="l" t="t" r="r" b="b"/>
            <a:pathLst>
              <a:path w="2010409" h="338455">
                <a:moveTo>
                  <a:pt x="0" y="338327"/>
                </a:moveTo>
                <a:lnTo>
                  <a:pt x="2010155" y="338327"/>
                </a:lnTo>
                <a:lnTo>
                  <a:pt x="201015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0902" y="862457"/>
            <a:ext cx="17183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Creating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6" y="1598931"/>
            <a:ext cx="178307" cy="1874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6" y="2207006"/>
            <a:ext cx="178307" cy="1874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16" y="2815083"/>
            <a:ext cx="178307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838200"/>
            <a:ext cx="8624570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Adding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members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update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920750">
              <a:spcBef>
                <a:spcPts val="2365"/>
              </a:spcBef>
            </a:pPr>
            <a:r>
              <a:rPr sz="2100" dirty="0">
                <a:latin typeface="Arial"/>
                <a:cs typeface="Arial"/>
              </a:rPr>
              <a:t>products.bookID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'15001234567’;</a:t>
            </a:r>
            <a:endParaRPr sz="2100">
              <a:latin typeface="Arial"/>
              <a:cs typeface="Arial"/>
            </a:endParaRPr>
          </a:p>
          <a:p>
            <a:pPr marL="920750">
              <a:spcBef>
                <a:spcPts val="2270"/>
              </a:spcBef>
            </a:pPr>
            <a:r>
              <a:rPr sz="2100" dirty="0">
                <a:latin typeface="Arial"/>
                <a:cs typeface="Arial"/>
              </a:rPr>
              <a:t>products.bargain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function()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{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console.log('Buy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1,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get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1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Free!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')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};</a:t>
            </a:r>
            <a:endParaRPr sz="2100">
              <a:latin typeface="Arial"/>
              <a:cs typeface="Arial"/>
            </a:endParaRPr>
          </a:p>
          <a:p>
            <a:pPr marL="920750">
              <a:spcBef>
                <a:spcPts val="2265"/>
              </a:spcBef>
            </a:pPr>
            <a:r>
              <a:rPr sz="2100" dirty="0">
                <a:latin typeface="Arial"/>
                <a:cs typeface="Arial"/>
              </a:rPr>
              <a:t>products.add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function(a,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b)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{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return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+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b};</a:t>
            </a:r>
            <a:endParaRPr sz="2100">
              <a:latin typeface="Arial"/>
              <a:cs typeface="Arial"/>
            </a:endParaRPr>
          </a:p>
          <a:p>
            <a:pPr marL="1316990" lvl="1" indent="-394335">
              <a:spcBef>
                <a:spcPts val="211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900" dirty="0">
                <a:latin typeface="Arial"/>
                <a:cs typeface="Arial"/>
              </a:rPr>
              <a:t>(Test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out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new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members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jsfilddle.net)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755" y="4227829"/>
            <a:ext cx="3229610" cy="864338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 marR="873760">
              <a:spcBef>
                <a:spcPts val="259"/>
              </a:spcBef>
            </a:pPr>
            <a:r>
              <a:rPr spc="-10" dirty="0" err="1">
                <a:latin typeface="Consolas"/>
                <a:cs typeface="Consolas"/>
              </a:rPr>
              <a:t>products.</a:t>
            </a:r>
            <a:r>
              <a:rPr lang="en-US" spc="-10" dirty="0" err="1">
                <a:latin typeface="Consolas"/>
                <a:cs typeface="Consolas"/>
              </a:rPr>
              <a:t>book</a:t>
            </a:r>
            <a:r>
              <a:rPr spc="-10" dirty="0" err="1">
                <a:latin typeface="Consolas"/>
                <a:cs typeface="Consolas"/>
              </a:rPr>
              <a:t>ID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spc="-10" dirty="0" err="1">
                <a:latin typeface="Consolas"/>
                <a:cs typeface="Consolas"/>
              </a:rPr>
              <a:t>products.bargain</a:t>
            </a:r>
            <a:r>
              <a:rPr lang="en-US" spc="-10" dirty="0">
                <a:latin typeface="Consolas"/>
                <a:cs typeface="Consolas"/>
              </a:rPr>
              <a:t>()</a:t>
            </a:r>
            <a:r>
              <a:rPr spc="-10" dirty="0">
                <a:latin typeface="Consolas"/>
                <a:cs typeface="Consolas"/>
              </a:rPr>
              <a:t> products.add(5,10)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3140731"/>
            <a:ext cx="4706620" cy="48323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solidFill>
                  <a:schemeClr val="tx1"/>
                </a:solidFill>
              </a:rPr>
              <a:t>JavaScript</a:t>
            </a:r>
            <a:r>
              <a:rPr sz="3000" b="1" spc="-70" dirty="0">
                <a:solidFill>
                  <a:schemeClr val="tx1"/>
                </a:solidFill>
              </a:rPr>
              <a:t> </a:t>
            </a:r>
            <a:r>
              <a:rPr sz="3000" b="1" dirty="0">
                <a:solidFill>
                  <a:schemeClr val="tx1"/>
                </a:solidFill>
              </a:rPr>
              <a:t>Native</a:t>
            </a:r>
            <a:r>
              <a:rPr sz="3000" b="1" spc="-45" dirty="0">
                <a:solidFill>
                  <a:schemeClr val="tx1"/>
                </a:solidFill>
              </a:rPr>
              <a:t> </a:t>
            </a:r>
            <a:r>
              <a:rPr sz="3000" b="1" spc="-10" dirty="0">
                <a:solidFill>
                  <a:schemeClr val="tx1"/>
                </a:solidFill>
              </a:rPr>
              <a:t>Objects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22" y="1442091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22" y="2971800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807" y="838200"/>
            <a:ext cx="8474710" cy="3319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265">
              <a:spcBef>
                <a:spcPts val="67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String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Objects</a:t>
            </a:r>
            <a:endParaRPr sz="2400" dirty="0">
              <a:latin typeface="Arial"/>
              <a:cs typeface="Arial"/>
            </a:endParaRPr>
          </a:p>
          <a:p>
            <a:pPr marL="920750"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series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characters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single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unit</a:t>
            </a:r>
            <a:endParaRPr sz="2200" dirty="0">
              <a:latin typeface="Arial"/>
              <a:cs typeface="Arial"/>
            </a:endParaRPr>
          </a:p>
          <a:p>
            <a:pPr marL="920750" marR="612775" lvl="1" indent="396240">
              <a:lnSpc>
                <a:spcPct val="250999"/>
              </a:lnSpc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200" dirty="0">
                <a:latin typeface="Arial"/>
                <a:cs typeface="Arial"/>
              </a:rPr>
              <a:t>let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colour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“light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blue”; -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colour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new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string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object </a:t>
            </a:r>
            <a:r>
              <a:rPr sz="2200" dirty="0">
                <a:latin typeface="Arial"/>
                <a:cs typeface="Arial"/>
              </a:rPr>
              <a:t>Property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1125"/>
              </a:spcBef>
              <a:buFont typeface="Wingdings"/>
              <a:buChar char=""/>
            </a:pPr>
            <a:endParaRPr sz="2200" dirty="0">
              <a:latin typeface="Arial"/>
              <a:cs typeface="Arial"/>
            </a:endParaRPr>
          </a:p>
          <a:p>
            <a:pPr marL="1316990" lvl="1" indent="-394335"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Length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807" y="29082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JavaScript</a:t>
            </a:r>
            <a:r>
              <a:rPr spc="-125" dirty="0"/>
              <a:t> </a:t>
            </a:r>
            <a:r>
              <a:rPr dirty="0"/>
              <a:t>Native</a:t>
            </a:r>
            <a:r>
              <a:rPr spc="-114" dirty="0"/>
              <a:t> </a:t>
            </a:r>
            <a:r>
              <a:rPr spc="-10" dirty="0"/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5543" y="4551052"/>
            <a:ext cx="5073650" cy="310983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spcBef>
                <a:spcPts val="265"/>
              </a:spcBef>
              <a:tabLst>
                <a:tab pos="4227195" algn="l"/>
              </a:tabLst>
            </a:pPr>
            <a:r>
              <a:rPr spc="-10" dirty="0">
                <a:latin typeface="Consolas"/>
                <a:cs typeface="Consolas"/>
              </a:rPr>
              <a:t>document.write(colour.length);</a:t>
            </a:r>
            <a:r>
              <a:rPr dirty="0">
                <a:latin typeface="Consolas"/>
                <a:cs typeface="Consolas"/>
              </a:rPr>
              <a:t>	//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10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50" y="815085"/>
            <a:ext cx="254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String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8227"/>
              </p:ext>
            </p:extLst>
          </p:nvPr>
        </p:nvGraphicFramePr>
        <p:xfrm>
          <a:off x="754889" y="1590802"/>
          <a:ext cx="7978140" cy="259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search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replace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match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concat()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split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trim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toUpperCase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toLowerCase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toLocaleLowerCase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indexOf()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lastIndexOf()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valueOf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toString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substring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substr()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localeCompare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toLocaleUpperCase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charAt()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charCodeAt()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slice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2000" y="4419600"/>
            <a:ext cx="7513320" cy="864339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spcBef>
                <a:spcPts val="260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module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0" dirty="0">
                <a:latin typeface="Consolas"/>
                <a:cs typeface="Consolas"/>
              </a:rPr>
              <a:t> 'SOFT20181';</a:t>
            </a:r>
            <a:endParaRPr>
              <a:latin typeface="Consolas"/>
              <a:cs typeface="Consolas"/>
            </a:endParaRPr>
          </a:p>
          <a:p>
            <a:pPr marL="90805" marR="2150110"/>
            <a:r>
              <a:rPr dirty="0">
                <a:latin typeface="Consolas"/>
                <a:cs typeface="Consolas"/>
              </a:rPr>
              <a:t>let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title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'Internet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App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Programming'; </a:t>
            </a:r>
            <a:r>
              <a:rPr dirty="0">
                <a:latin typeface="Consolas"/>
                <a:cs typeface="Consolas"/>
              </a:rPr>
              <a:t>document.write(module.concat('</a:t>
            </a:r>
            <a:r>
              <a:rPr spc="-7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',</a:t>
            </a:r>
            <a:r>
              <a:rPr spc="-7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title));</a:t>
            </a:r>
            <a:endParaRPr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606797"/>
            <a:ext cx="7513320" cy="310341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spcBef>
                <a:spcPts val="260"/>
              </a:spcBef>
            </a:pPr>
            <a:r>
              <a:rPr dirty="0">
                <a:latin typeface="Consolas"/>
                <a:cs typeface="Consolas"/>
              </a:rPr>
              <a:t>Output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–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SOFT20181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Internet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App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Programming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214" y="1467866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0" y="762000"/>
            <a:ext cx="6988175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Strings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concatenated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920750">
              <a:spcBef>
                <a:spcPts val="1900"/>
              </a:spcBef>
            </a:pPr>
            <a:r>
              <a:rPr sz="2200" dirty="0">
                <a:latin typeface="Arial"/>
                <a:cs typeface="Arial"/>
              </a:rPr>
              <a:t>let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txt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"Hello"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“Temi!";</a:t>
            </a:r>
            <a:endParaRPr sz="2200">
              <a:latin typeface="Arial"/>
              <a:cs typeface="Arial"/>
            </a:endParaRPr>
          </a:p>
          <a:p>
            <a:pPr marL="1316990" lvl="1" indent="-394335">
              <a:spcBef>
                <a:spcPts val="173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Hello</a:t>
            </a:r>
            <a:r>
              <a:rPr sz="2000" spc="-10" dirty="0">
                <a:latin typeface="Arial"/>
                <a:cs typeface="Arial"/>
              </a:rPr>
              <a:t> Temi!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lvl="1">
              <a:spcBef>
                <a:spcPts val="580"/>
              </a:spcBef>
              <a:buClr>
                <a:srgbClr val="CC0000"/>
              </a:buClr>
              <a:buFont typeface="Wingdings"/>
              <a:buChar char=""/>
            </a:pPr>
            <a:endParaRPr sz="200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String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2324"/>
              </p:ext>
            </p:extLst>
          </p:nvPr>
        </p:nvGraphicFramePr>
        <p:xfrm>
          <a:off x="1500631" y="3479585"/>
          <a:ext cx="485394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426084" indent="-394335">
                        <a:lnSpc>
                          <a:spcPts val="1755"/>
                        </a:lnSpc>
                        <a:buClr>
                          <a:srgbClr val="CC0000"/>
                        </a:buClr>
                        <a:buFont typeface="Wingdings"/>
                        <a:buChar char=""/>
                        <a:tabLst>
                          <a:tab pos="426084" algn="l"/>
                        </a:tabLst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num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Number(str);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number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55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function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426084" indent="-394335">
                        <a:lnSpc>
                          <a:spcPct val="100000"/>
                        </a:lnSpc>
                        <a:spcBef>
                          <a:spcPts val="525"/>
                        </a:spcBef>
                        <a:buClr>
                          <a:srgbClr val="CC0000"/>
                        </a:buClr>
                        <a:buFont typeface="Wingdings"/>
                        <a:buChar char=""/>
                        <a:tabLst>
                          <a:tab pos="426084" algn="l"/>
                        </a:tabLst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num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+str;</a:t>
                      </a:r>
                      <a:r>
                        <a:rPr sz="16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4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19681" y="4278884"/>
            <a:ext cx="6205220" cy="1510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 indent="-394335">
              <a:spcBef>
                <a:spcPts val="95"/>
              </a:spcBef>
              <a:buClr>
                <a:srgbClr val="CC0000"/>
              </a:buClr>
              <a:buFont typeface="Wingdings"/>
              <a:buChar char=""/>
              <a:tabLst>
                <a:tab pos="407034" algn="l"/>
              </a:tabLst>
            </a:pPr>
            <a:r>
              <a:rPr sz="1600" spc="-10" dirty="0">
                <a:latin typeface="Courier New"/>
                <a:cs typeface="Courier New"/>
              </a:rPr>
              <a:t>parseInt</a:t>
            </a:r>
            <a:r>
              <a:rPr sz="1600" spc="-4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  <a:p>
            <a:pPr marL="796925" lvl="1" indent="-386715">
              <a:spcBef>
                <a:spcPts val="1320"/>
              </a:spcBef>
              <a:buClr>
                <a:srgbClr val="CC0000"/>
              </a:buClr>
              <a:buFont typeface="Wingdings"/>
              <a:buChar char=""/>
              <a:tabLst>
                <a:tab pos="796925" algn="l"/>
              </a:tabLst>
            </a:pPr>
            <a:r>
              <a:rPr sz="1600" b="1" dirty="0">
                <a:latin typeface="Courier New"/>
                <a:cs typeface="Courier New"/>
              </a:rPr>
              <a:t>num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parseInt(str,10);</a:t>
            </a:r>
            <a:endParaRPr sz="1600">
              <a:latin typeface="Courier New"/>
              <a:cs typeface="Courier New"/>
            </a:endParaRPr>
          </a:p>
          <a:p>
            <a:pPr marL="796925" lvl="1" indent="-386715">
              <a:spcBef>
                <a:spcPts val="1365"/>
              </a:spcBef>
              <a:buClr>
                <a:srgbClr val="CC0000"/>
              </a:buClr>
              <a:buFont typeface="Wingdings"/>
              <a:buChar char=""/>
              <a:tabLst>
                <a:tab pos="796925" algn="l"/>
              </a:tabLst>
            </a:pPr>
            <a:r>
              <a:rPr sz="1600" dirty="0">
                <a:latin typeface="Arial"/>
                <a:cs typeface="Arial"/>
              </a:rPr>
              <a:t>Note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parseInt()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stops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first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non-</a:t>
            </a:r>
            <a:r>
              <a:rPr sz="1600" dirty="0">
                <a:latin typeface="Arial"/>
                <a:cs typeface="Arial"/>
              </a:rPr>
              <a:t>numeric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character:</a:t>
            </a:r>
            <a:endParaRPr sz="1600">
              <a:latin typeface="Arial"/>
              <a:cs typeface="Arial"/>
            </a:endParaRPr>
          </a:p>
          <a:p>
            <a:pPr marL="796925" lvl="1" indent="-386715">
              <a:spcBef>
                <a:spcPts val="1325"/>
              </a:spcBef>
              <a:buClr>
                <a:srgbClr val="CC0000"/>
              </a:buClr>
              <a:buFont typeface="Wingdings"/>
              <a:buChar char=""/>
              <a:tabLst>
                <a:tab pos="796925" algn="l"/>
              </a:tabLst>
            </a:pPr>
            <a:r>
              <a:rPr sz="1600" b="1" dirty="0">
                <a:latin typeface="Courier New"/>
                <a:cs typeface="Courier New"/>
              </a:rPr>
              <a:t>parseInt('240px’);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results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240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8531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Number</a:t>
            </a:r>
            <a:r>
              <a:rPr spc="-75" dirty="0"/>
              <a:t> </a:t>
            </a:r>
            <a:r>
              <a:rPr spc="-10" dirty="0"/>
              <a:t>Objects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015" y="1696466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990600"/>
            <a:ext cx="5273040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Number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920750">
              <a:spcBef>
                <a:spcPts val="1900"/>
              </a:spcBef>
            </a:pPr>
            <a:r>
              <a:rPr sz="2200" dirty="0">
                <a:latin typeface="Arial"/>
                <a:cs typeface="Arial"/>
              </a:rPr>
              <a:t>Numbers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String</a:t>
            </a:r>
            <a:endParaRPr sz="2200">
              <a:latin typeface="Arial"/>
              <a:cs typeface="Arial"/>
            </a:endParaRPr>
          </a:p>
          <a:p>
            <a:pPr marL="1316990" lvl="1" indent="-394335">
              <a:spcBef>
                <a:spcPts val="173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Use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Courier New"/>
                <a:cs typeface="Courier New"/>
              </a:rPr>
              <a:t>toString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16990" lvl="1" indent="-394335">
              <a:spcBef>
                <a:spcPts val="168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Use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String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015" y="4442713"/>
            <a:ext cx="190500" cy="1950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1957" y="4345940"/>
            <a:ext cx="2416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toPrecision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015" y="5899658"/>
            <a:ext cx="152400" cy="1600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41957" y="5818378"/>
            <a:ext cx="7163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Others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include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toExponential(x),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toFixed(x),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toLocaleString(),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valueOf()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2560" y="3273806"/>
            <a:ext cx="3131820" cy="923925"/>
          </a:xfrm>
          <a:custGeom>
            <a:avLst/>
            <a:gdLst/>
            <a:ahLst/>
            <a:cxnLst/>
            <a:rect l="l" t="t" r="r" b="b"/>
            <a:pathLst>
              <a:path w="3131820" h="923925">
                <a:moveTo>
                  <a:pt x="0" y="923544"/>
                </a:moveTo>
                <a:lnTo>
                  <a:pt x="3131820" y="923544"/>
                </a:lnTo>
                <a:lnTo>
                  <a:pt x="313182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980"/>
              </p:ext>
            </p:extLst>
          </p:nvPr>
        </p:nvGraphicFramePr>
        <p:xfrm>
          <a:off x="2697988" y="3273806"/>
          <a:ext cx="2505075" cy="92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var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19" marB="0">
                    <a:lnL w="9525">
                      <a:solidFill>
                        <a:srgbClr val="A2B1C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100;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9209" algn="ctr">
                        <a:lnSpc>
                          <a:spcPts val="187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str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A2B1C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y.toString();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29209" algn="ctr">
                        <a:lnSpc>
                          <a:spcPts val="1875"/>
                        </a:lnSpc>
                      </a:pPr>
                      <a:r>
                        <a:rPr sz="1800" spc="-25" dirty="0">
                          <a:latin typeface="Consolas"/>
                          <a:cs typeface="Consolas"/>
                        </a:rPr>
                        <a:t>str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A2B1C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5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String(y);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02560" y="4867911"/>
            <a:ext cx="4192904" cy="587339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2075">
              <a:spcBef>
                <a:spcPts val="259"/>
              </a:spcBef>
            </a:pPr>
            <a:r>
              <a:rPr dirty="0">
                <a:latin typeface="Consolas"/>
                <a:cs typeface="Consolas"/>
              </a:rPr>
              <a:t>var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y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0" dirty="0">
                <a:latin typeface="Consolas"/>
                <a:cs typeface="Consolas"/>
              </a:rPr>
              <a:t> 1.5355;</a:t>
            </a:r>
            <a:endParaRPr>
              <a:latin typeface="Consolas"/>
              <a:cs typeface="Consolas"/>
            </a:endParaRPr>
          </a:p>
          <a:p>
            <a:pPr marL="92075"/>
            <a:r>
              <a:rPr dirty="0">
                <a:latin typeface="Consolas"/>
                <a:cs typeface="Consolas"/>
              </a:rPr>
              <a:t>y.toPrecision(3)//</a:t>
            </a:r>
            <a:r>
              <a:rPr spc="-6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returns</a:t>
            </a:r>
            <a:r>
              <a:rPr spc="-60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1.53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Math</a:t>
            </a:r>
            <a:r>
              <a:rPr spc="-75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690" y="1007364"/>
            <a:ext cx="10963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object’s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perform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common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mathematical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calculations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07512"/>
              </p:ext>
            </p:extLst>
          </p:nvPr>
        </p:nvGraphicFramePr>
        <p:xfrm>
          <a:off x="609600" y="1981200"/>
          <a:ext cx="10963910" cy="432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Method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Math.abs(x)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Absolute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Math.ceil(x)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Round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smallest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Math.cos,sin,tan(x)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Trigonometric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functions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radians)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Math.exp(x)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Exponential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spc="-37" baseline="26455" dirty="0">
                          <a:latin typeface="Arial"/>
                          <a:cs typeface="Arial"/>
                        </a:rPr>
                        <a:t>x</a:t>
                      </a:r>
                      <a:endParaRPr sz="1575" baseline="26455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Math.floor(x)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Round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largest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Math.log(x)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Natural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logarithm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(base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min,max(x,y)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smaller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larger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Math.pow(x,y)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800" spc="-30" baseline="25462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Math.round(x)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Round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closest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integer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Math.sqrt(x)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Square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root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Math.acos,asin,atan(x)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Inverse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trigonometric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functions,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returned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radians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CC0000"/>
                      </a:solidFill>
                      <a:prstDash val="solid"/>
                    </a:lnL>
                    <a:lnR w="12700">
                      <a:solidFill>
                        <a:srgbClr val="CC0000"/>
                      </a:solidFill>
                      <a:prstDash val="solid"/>
                    </a:lnR>
                    <a:lnT w="12700">
                      <a:solidFill>
                        <a:srgbClr val="CC0000"/>
                      </a:solidFill>
                      <a:prstDash val="solid"/>
                    </a:lnT>
                    <a:lnB w="12700">
                      <a:solidFill>
                        <a:srgbClr val="CC0000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773" y="-36576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Arrays</a:t>
            </a:r>
            <a:r>
              <a:rPr spc="-5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818489"/>
            <a:ext cx="7258050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inherits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602615">
              <a:spcBef>
                <a:spcPts val="2195"/>
              </a:spcBef>
            </a:pPr>
            <a:r>
              <a:rPr dirty="0">
                <a:latin typeface="Consolas"/>
                <a:cs typeface="Consolas"/>
              </a:rPr>
              <a:t>var</a:t>
            </a:r>
            <a:r>
              <a:rPr spc="-50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myArray</a:t>
            </a:r>
            <a:r>
              <a:rPr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['Monday',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'Tuesday',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50,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'Flour',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60];</a:t>
            </a:r>
            <a:endParaRPr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74215"/>
            <a:ext cx="5891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group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891205"/>
            <a:ext cx="7035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Element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retrieved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indexing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208575"/>
            <a:ext cx="876300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Very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efficient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sparse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arrays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333625">
              <a:spcBef>
                <a:spcPts val="1614"/>
              </a:spcBef>
            </a:pPr>
            <a:r>
              <a:rPr dirty="0">
                <a:latin typeface="Consolas"/>
                <a:cs typeface="Consolas"/>
              </a:rPr>
              <a:t>['a',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undefined</a:t>
            </a:r>
            <a:r>
              <a:rPr dirty="0">
                <a:latin typeface="Consolas"/>
                <a:cs typeface="Consolas"/>
              </a:rPr>
              <a:t>,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'c',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'd']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5" y="1246948"/>
            <a:ext cx="140208" cy="1417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5" y="2408236"/>
            <a:ext cx="152400" cy="160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5" y="3642678"/>
            <a:ext cx="152400" cy="160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5" y="4671378"/>
            <a:ext cx="152400" cy="160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15" y="5638800"/>
            <a:ext cx="152400" cy="160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512560"/>
            <a:ext cx="10591800" cy="5392758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481965" indent="-469265">
              <a:spcBef>
                <a:spcPts val="158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latin typeface="Arial"/>
                <a:cs typeface="Arial"/>
              </a:rPr>
              <a:t>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array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literal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[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]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1070"/>
              </a:spcBef>
            </a:pPr>
            <a:r>
              <a:rPr sz="1600" dirty="0">
                <a:latin typeface="Consolas"/>
                <a:cs typeface="Consolas"/>
              </a:rPr>
              <a:t>var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00000"/>
                </a:solidFill>
                <a:latin typeface="Consolas"/>
                <a:cs typeface="Consolas"/>
              </a:rPr>
              <a:t>myArray</a:t>
            </a:r>
            <a:r>
              <a:rPr sz="1600"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['Monday',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'Tuesday',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50,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'Flour',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60];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1495"/>
              </a:spcBef>
            </a:pPr>
            <a:endParaRPr sz="1600" dirty="0">
              <a:latin typeface="Consolas"/>
              <a:cs typeface="Consolas"/>
            </a:endParaRPr>
          </a:p>
          <a:p>
            <a:pPr marL="481965" indent="-469265"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Reference</a:t>
            </a:r>
            <a:r>
              <a:rPr sz="22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2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array</a:t>
            </a:r>
            <a:r>
              <a:rPr sz="22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element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referring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index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number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1155"/>
              </a:spcBef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myArray[1]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-</a:t>
            </a:r>
            <a:r>
              <a:rPr sz="16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refers</a:t>
            </a:r>
            <a:r>
              <a:rPr sz="1600" b="1" spc="-4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sz="16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second</a:t>
            </a:r>
            <a:r>
              <a:rPr sz="16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element</a:t>
            </a:r>
            <a:r>
              <a:rPr sz="16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–Monday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140"/>
              </a:spcBef>
            </a:pPr>
            <a:endParaRPr sz="1600" dirty="0">
              <a:latin typeface="Courier New"/>
              <a:cs typeface="Courier New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latin typeface="Arial"/>
                <a:cs typeface="Arial"/>
              </a:rPr>
              <a:t>Modify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array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element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by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1155"/>
              </a:spcBef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myArray[0]=</a:t>
            </a:r>
            <a:r>
              <a:rPr spc="-6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00000"/>
                </a:solidFill>
                <a:latin typeface="Consolas"/>
                <a:cs typeface="Consolas"/>
              </a:rPr>
              <a:t>'Mon’;</a:t>
            </a:r>
            <a:endParaRPr dirty="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dirty="0">
              <a:latin typeface="Consolas"/>
              <a:cs typeface="Consolas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latin typeface="Arial"/>
                <a:cs typeface="Arial"/>
              </a:rPr>
              <a:t>New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items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appended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as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1155"/>
              </a:spcBef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myArray[5]</a:t>
            </a:r>
            <a:r>
              <a:rPr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'Wed'</a:t>
            </a:r>
            <a:r>
              <a:rPr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or</a:t>
            </a:r>
            <a:r>
              <a:rPr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00000"/>
                </a:solidFill>
                <a:latin typeface="Consolas"/>
                <a:cs typeface="Consolas"/>
              </a:rPr>
              <a:t>myArray.push('Wed');</a:t>
            </a:r>
            <a:endParaRPr dirty="0">
              <a:latin typeface="Consolas"/>
              <a:cs typeface="Consolas"/>
            </a:endParaRPr>
          </a:p>
          <a:p>
            <a:pPr marL="481965" marR="5080" indent="-469900">
              <a:lnSpc>
                <a:spcPct val="130000"/>
              </a:lnSpc>
              <a:spcBef>
                <a:spcPts val="45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latin typeface="Arial"/>
                <a:cs typeface="Arial"/>
              </a:rPr>
              <a:t>Arrays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contain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expressions,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separated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by </a:t>
            </a:r>
            <a:r>
              <a:rPr sz="2200" spc="-10" dirty="0">
                <a:latin typeface="Arial"/>
                <a:cs typeface="Arial"/>
              </a:rPr>
              <a:t>commas</a:t>
            </a:r>
            <a:endParaRPr sz="2200" dirty="0">
              <a:latin typeface="Arial"/>
              <a:cs typeface="Arial"/>
            </a:endParaRPr>
          </a:p>
          <a:p>
            <a:pPr marL="920750">
              <a:spcBef>
                <a:spcPts val="1155"/>
              </a:spcBef>
            </a:pP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myNum</a:t>
            </a:r>
            <a:r>
              <a:rPr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[a+b,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a*b,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00000"/>
                </a:solidFill>
                <a:latin typeface="Consolas"/>
                <a:cs typeface="Consolas"/>
              </a:rPr>
              <a:t>a/y];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7737" y="3187700"/>
            <a:ext cx="7756525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spc="-20" dirty="0">
                <a:solidFill>
                  <a:schemeClr val="tx1"/>
                </a:solidFill>
              </a:rPr>
              <a:t>Client-</a:t>
            </a:r>
            <a:r>
              <a:rPr sz="3000" b="1" dirty="0">
                <a:solidFill>
                  <a:schemeClr val="tx1"/>
                </a:solidFill>
              </a:rPr>
              <a:t>Side</a:t>
            </a:r>
            <a:r>
              <a:rPr sz="3000" b="1" spc="-30" dirty="0">
                <a:solidFill>
                  <a:schemeClr val="tx1"/>
                </a:solidFill>
              </a:rPr>
              <a:t> </a:t>
            </a:r>
            <a:r>
              <a:rPr sz="3000" b="1" dirty="0">
                <a:solidFill>
                  <a:schemeClr val="tx1"/>
                </a:solidFill>
              </a:rPr>
              <a:t>Programming</a:t>
            </a:r>
            <a:r>
              <a:rPr sz="3000" b="1" spc="-40" dirty="0">
                <a:solidFill>
                  <a:schemeClr val="tx1"/>
                </a:solidFill>
              </a:rPr>
              <a:t> </a:t>
            </a:r>
            <a:r>
              <a:rPr sz="3000" b="1" dirty="0">
                <a:solidFill>
                  <a:schemeClr val="tx1"/>
                </a:solidFill>
              </a:rPr>
              <a:t>using</a:t>
            </a:r>
            <a:r>
              <a:rPr sz="3000" b="1" spc="-30" dirty="0">
                <a:solidFill>
                  <a:schemeClr val="tx1"/>
                </a:solidFill>
              </a:rPr>
              <a:t> </a:t>
            </a:r>
            <a:r>
              <a:rPr sz="3000" b="1" spc="-10" dirty="0">
                <a:solidFill>
                  <a:schemeClr val="tx1"/>
                </a:solidFill>
              </a:rPr>
              <a:t>JavaScript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61" y="69246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Array</a:t>
            </a:r>
            <a:r>
              <a:rPr spc="-75" dirty="0"/>
              <a:t> </a:t>
            </a:r>
            <a:r>
              <a:rPr dirty="0"/>
              <a:t>Property</a:t>
            </a:r>
            <a:r>
              <a:rPr spc="-7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65908"/>
              </p:ext>
            </p:extLst>
          </p:nvPr>
        </p:nvGraphicFramePr>
        <p:xfrm>
          <a:off x="1066800" y="2362200"/>
          <a:ext cx="10058399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pop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push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concat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2B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join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unshift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splice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slice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map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forEach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indexOf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lastIndexOf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reduceRight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reverse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toLocaleString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toString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3361" y="864361"/>
            <a:ext cx="411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Length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Consolas"/>
                <a:cs typeface="Consolas"/>
              </a:rPr>
              <a:t>myArray.length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7566" y="864361"/>
            <a:ext cx="148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//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62" y="189649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Methods: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58" y="1403224"/>
            <a:ext cx="140207" cy="1417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242" y="878587"/>
            <a:ext cx="7893684" cy="141256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81965" indent="-469265">
              <a:spcBef>
                <a:spcPts val="49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Deleting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920750">
              <a:spcBef>
                <a:spcPts val="260"/>
              </a:spcBef>
            </a:pPr>
            <a:r>
              <a:rPr sz="1600" b="1" dirty="0">
                <a:latin typeface="Courier New"/>
                <a:cs typeface="Courier New"/>
              </a:rPr>
              <a:t>delete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array[index]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1100"/>
              </a:spcBef>
            </a:pPr>
            <a:endParaRPr sz="1600">
              <a:latin typeface="Courier New"/>
              <a:cs typeface="Courier New"/>
            </a:endParaRPr>
          </a:p>
          <a:p>
            <a:pPr marL="1316990" lvl="1" indent="-394335">
              <a:spcBef>
                <a:spcPts val="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Removes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leaves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43" y="3124200"/>
            <a:ext cx="778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Splice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and/or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58" y="4036697"/>
            <a:ext cx="140207" cy="1417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7800" y="3962400"/>
            <a:ext cx="9067800" cy="155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array.splice(index,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howMany,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“Fri",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“Sat");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875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array.splice(index,</a:t>
            </a:r>
            <a:r>
              <a:rPr sz="1600" b="1" spc="-18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1);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1095"/>
              </a:spcBef>
            </a:pPr>
            <a:endParaRPr sz="1600" dirty="0">
              <a:latin typeface="Courier New"/>
              <a:cs typeface="Courier New"/>
            </a:endParaRPr>
          </a:p>
          <a:p>
            <a:pPr marL="408305" indent="-394335">
              <a:lnSpc>
                <a:spcPts val="2305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"/>
              <a:tabLst>
                <a:tab pos="408305" algn="l"/>
              </a:tabLst>
            </a:pPr>
            <a:r>
              <a:rPr sz="2000" dirty="0">
                <a:latin typeface="Arial"/>
                <a:cs typeface="Arial"/>
              </a:rPr>
              <a:t>Removes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renumbers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following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</a:t>
            </a:r>
            <a:r>
              <a:rPr sz="2600" spc="-10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58" y="4621912"/>
            <a:ext cx="140207" cy="1417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057400"/>
            <a:ext cx="8016240" cy="1847214"/>
          </a:xfrm>
          <a:custGeom>
            <a:avLst/>
            <a:gdLst/>
            <a:ahLst/>
            <a:cxnLst/>
            <a:rect l="l" t="t" r="r" b="b"/>
            <a:pathLst>
              <a:path w="8016240" h="1847214">
                <a:moveTo>
                  <a:pt x="0" y="1847088"/>
                </a:moveTo>
                <a:lnTo>
                  <a:pt x="8016240" y="1847088"/>
                </a:lnTo>
                <a:lnTo>
                  <a:pt x="8016240" y="0"/>
                </a:lnTo>
                <a:lnTo>
                  <a:pt x="0" y="0"/>
                </a:lnTo>
                <a:lnTo>
                  <a:pt x="0" y="18470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1181" y="943103"/>
            <a:ext cx="7950200" cy="2749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spcBef>
                <a:spcPts val="75"/>
              </a:spcBef>
            </a:pPr>
            <a:endParaRPr sz="2400" dirty="0">
              <a:latin typeface="Arial"/>
              <a:cs typeface="Arial"/>
            </a:endParaRPr>
          </a:p>
          <a:p>
            <a:pPr marL="226060"/>
            <a:r>
              <a:rPr sz="2000" dirty="0">
                <a:latin typeface="Consolas"/>
                <a:cs typeface="Consolas"/>
              </a:rPr>
              <a:t>myArray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['a',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'b'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'c',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'd'];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295"/>
              </a:spcBef>
            </a:pPr>
            <a:endParaRPr sz="2000" dirty="0">
              <a:latin typeface="Consolas"/>
              <a:cs typeface="Consolas"/>
            </a:endParaRPr>
          </a:p>
          <a:p>
            <a:pPr marL="226060">
              <a:spcBef>
                <a:spcPts val="5"/>
              </a:spcBef>
              <a:tabLst>
                <a:tab pos="3883660" algn="l"/>
              </a:tabLst>
            </a:pPr>
            <a:r>
              <a:rPr sz="2000" dirty="0">
                <a:latin typeface="Consolas"/>
                <a:cs typeface="Consolas"/>
              </a:rPr>
              <a:t>delete</a:t>
            </a:r>
            <a:r>
              <a:rPr sz="2000" spc="-10" dirty="0">
                <a:latin typeface="Consolas"/>
                <a:cs typeface="Consolas"/>
              </a:rPr>
              <a:t> myArray[1];</a:t>
            </a:r>
            <a:r>
              <a:rPr sz="2000" dirty="0">
                <a:latin typeface="Consolas"/>
                <a:cs typeface="Consolas"/>
              </a:rPr>
              <a:t>	//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['a',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undefined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'c',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20" dirty="0">
                <a:latin typeface="Consolas"/>
                <a:cs typeface="Consolas"/>
              </a:rPr>
              <a:t>'d']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sz="2000" dirty="0">
              <a:latin typeface="Consolas"/>
              <a:cs typeface="Consolas"/>
            </a:endParaRPr>
          </a:p>
          <a:p>
            <a:pPr marL="226060">
              <a:tabLst>
                <a:tab pos="3883660" algn="l"/>
              </a:tabLst>
            </a:pPr>
            <a:r>
              <a:rPr sz="2000" dirty="0">
                <a:latin typeface="Consolas"/>
                <a:cs typeface="Consolas"/>
              </a:rPr>
              <a:t>myArray.splice(1,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1);</a:t>
            </a:r>
            <a:r>
              <a:rPr sz="2000" dirty="0">
                <a:latin typeface="Consolas"/>
                <a:cs typeface="Consolas"/>
              </a:rPr>
              <a:t>	//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['a',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'c',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0" dirty="0">
                <a:latin typeface="Consolas"/>
                <a:cs typeface="Consolas"/>
              </a:rPr>
              <a:t>'d']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736" y="59354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737" y="802406"/>
            <a:ext cx="2138045" cy="21285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481965" indent="-469265">
              <a:spcBef>
                <a:spcPts val="114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200" dirty="0">
                <a:latin typeface="Arial"/>
                <a:cs typeface="Arial"/>
              </a:rPr>
              <a:t>Arithmetic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  <a:p>
            <a:pPr marL="922655">
              <a:spcBef>
                <a:spcPts val="815"/>
              </a:spcBef>
              <a:tabLst>
                <a:tab pos="1377950" algn="l"/>
                <a:tab pos="1768475" algn="l"/>
              </a:tabLst>
            </a:pPr>
            <a:r>
              <a:rPr sz="1700" spc="-5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z="17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700" b="1" spc="-5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7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-</a:t>
            </a:r>
            <a:endParaRPr sz="1700">
              <a:latin typeface="Courier New"/>
              <a:cs typeface="Courier New"/>
            </a:endParaRPr>
          </a:p>
          <a:p>
            <a:pPr marL="481965" indent="-469265">
              <a:spcBef>
                <a:spcPts val="93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Assignment</a:t>
            </a:r>
            <a:endParaRPr sz="2400">
              <a:latin typeface="Arial"/>
              <a:cs typeface="Arial"/>
            </a:endParaRPr>
          </a:p>
          <a:p>
            <a:pPr marL="922655">
              <a:spcBef>
                <a:spcPts val="735"/>
              </a:spcBef>
              <a:tabLst>
                <a:tab pos="1316990" algn="l"/>
                <a:tab pos="1743710" algn="l"/>
              </a:tabLst>
            </a:pPr>
            <a:r>
              <a:rPr sz="1400" spc="-5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400" b="1" spc="-50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25" dirty="0">
                <a:latin typeface="Courier New"/>
                <a:cs typeface="Courier New"/>
              </a:rPr>
              <a:t>+=</a:t>
            </a:r>
            <a:endParaRPr sz="1400">
              <a:latin typeface="Courier New"/>
              <a:cs typeface="Courier New"/>
            </a:endParaRPr>
          </a:p>
          <a:p>
            <a:pPr marL="481965" indent="-469265">
              <a:spcBef>
                <a:spcPts val="91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Comparison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782" y="1373124"/>
            <a:ext cx="17176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02590" algn="l"/>
                <a:tab pos="793750" algn="l"/>
              </a:tabLst>
            </a:pPr>
            <a:r>
              <a:rPr sz="1700" b="1" spc="-50" dirty="0">
                <a:latin typeface="Courier New"/>
                <a:cs typeface="Courier New"/>
              </a:rPr>
              <a:t>*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/</a:t>
            </a:r>
            <a:r>
              <a:rPr sz="1700" b="1" dirty="0">
                <a:latin typeface="Courier New"/>
                <a:cs typeface="Courier New"/>
              </a:rPr>
              <a:t>	%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++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-</a:t>
            </a:r>
            <a:r>
              <a:rPr sz="1700" b="1" spc="-50" dirty="0">
                <a:latin typeface="Courier New"/>
                <a:cs typeface="Courier New"/>
              </a:rPr>
              <a:t>-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0" y="2209800"/>
            <a:ext cx="6515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37515" algn="l"/>
                <a:tab pos="862965" algn="l"/>
                <a:tab pos="1289685" algn="l"/>
                <a:tab pos="1715135" algn="l"/>
              </a:tabLst>
            </a:pPr>
            <a:r>
              <a:rPr sz="1400" b="1" spc="-10" dirty="0">
                <a:latin typeface="Courier New"/>
                <a:cs typeface="Courier New"/>
              </a:rPr>
              <a:t>-</a:t>
            </a:r>
            <a:r>
              <a:rPr sz="1400" b="1" spc="-50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25" dirty="0">
                <a:latin typeface="Courier New"/>
                <a:cs typeface="Courier New"/>
              </a:rPr>
              <a:t>*=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25" dirty="0">
                <a:latin typeface="Courier New"/>
                <a:cs typeface="Courier New"/>
              </a:rPr>
              <a:t>/=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-25" dirty="0">
                <a:latin typeface="Courier New"/>
                <a:cs typeface="Courier New"/>
              </a:rPr>
              <a:t>%=</a:t>
            </a:r>
            <a:r>
              <a:rPr sz="1400" b="1" dirty="0">
                <a:latin typeface="Courier New"/>
                <a:cs typeface="Courier New"/>
              </a:rPr>
              <a:t>	//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assigns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value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to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variable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x+=y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(x=x+y)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736" y="2920019"/>
            <a:ext cx="8357870" cy="8610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922655">
              <a:spcBef>
                <a:spcPts val="790"/>
              </a:spcBef>
              <a:tabLst>
                <a:tab pos="1316990" algn="l"/>
                <a:tab pos="1836420" algn="l"/>
                <a:tab pos="2878455" algn="l"/>
                <a:tab pos="3268345" algn="l"/>
                <a:tab pos="3658870" algn="l"/>
                <a:tab pos="4180840" algn="l"/>
              </a:tabLst>
            </a:pPr>
            <a:r>
              <a:rPr sz="1700" spc="-50" dirty="0">
                <a:solidFill>
                  <a:srgbClr val="CC0000"/>
                </a:solidFill>
                <a:latin typeface="Wingdings"/>
                <a:cs typeface="Wingdings"/>
              </a:rPr>
              <a:t></a:t>
            </a:r>
            <a:r>
              <a:rPr sz="17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700" b="1" spc="-25" dirty="0">
                <a:latin typeface="Courier New"/>
                <a:cs typeface="Courier New"/>
              </a:rPr>
              <a:t>==</a:t>
            </a:r>
            <a:r>
              <a:rPr sz="1700" b="1" dirty="0">
                <a:latin typeface="Courier New"/>
                <a:cs typeface="Courier New"/>
              </a:rPr>
              <a:t>	===</a:t>
            </a:r>
            <a:r>
              <a:rPr sz="1700" b="1" spc="-3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!=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&lt;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&gt;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25" dirty="0">
                <a:latin typeface="Courier New"/>
                <a:cs typeface="Courier New"/>
              </a:rPr>
              <a:t>&lt;=</a:t>
            </a:r>
            <a:r>
              <a:rPr sz="1700" b="1" dirty="0">
                <a:latin typeface="Courier New"/>
                <a:cs typeface="Courier New"/>
              </a:rPr>
              <a:t>	&gt;=</a:t>
            </a:r>
            <a:r>
              <a:rPr sz="1700" b="1" spc="-4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//</a:t>
            </a:r>
            <a:r>
              <a:rPr sz="1400" b="1" dirty="0">
                <a:latin typeface="Courier New"/>
                <a:cs typeface="Courier New"/>
              </a:rPr>
              <a:t>determines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equality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or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difference</a:t>
            </a:r>
            <a:endParaRPr sz="1400">
              <a:latin typeface="Courier New"/>
              <a:cs typeface="Courier New"/>
            </a:endParaRPr>
          </a:p>
          <a:p>
            <a:pPr marL="481965" indent="-469265">
              <a:spcBef>
                <a:spcPts val="96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Logical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737" y="3770931"/>
            <a:ext cx="2892425" cy="17100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316990" indent="-394335">
              <a:spcBef>
                <a:spcPts val="78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  <a:tab pos="1837055" algn="l"/>
                <a:tab pos="2357120" algn="l"/>
              </a:tabLst>
            </a:pPr>
            <a:r>
              <a:rPr sz="1700" b="1" spc="-25" dirty="0">
                <a:latin typeface="Courier New"/>
                <a:cs typeface="Courier New"/>
              </a:rPr>
              <a:t>&amp;&amp;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25" dirty="0">
                <a:latin typeface="Courier New"/>
                <a:cs typeface="Courier New"/>
              </a:rPr>
              <a:t>||</a:t>
            </a:r>
            <a:r>
              <a:rPr sz="1700" b="1" dirty="0">
                <a:latin typeface="Courier New"/>
                <a:cs typeface="Courier New"/>
              </a:rPr>
              <a:t>	!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//</a:t>
            </a:r>
            <a:endParaRPr sz="1700">
              <a:latin typeface="Courier New"/>
              <a:cs typeface="Courier New"/>
            </a:endParaRPr>
          </a:p>
          <a:p>
            <a:pPr marL="481965" indent="-469265">
              <a:spcBef>
                <a:spcPts val="96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Bitwise</a:t>
            </a:r>
            <a:endParaRPr sz="2400">
              <a:latin typeface="Arial"/>
              <a:cs typeface="Arial"/>
            </a:endParaRPr>
          </a:p>
          <a:p>
            <a:pPr marL="1316990" lvl="1" indent="-394335">
              <a:spcBef>
                <a:spcPts val="80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  <a:tab pos="1706880" algn="l"/>
                <a:tab pos="2097405" algn="l"/>
                <a:tab pos="2487295" algn="l"/>
              </a:tabLst>
            </a:pPr>
            <a:r>
              <a:rPr sz="1700" b="1" spc="-50" dirty="0">
                <a:latin typeface="Courier New"/>
                <a:cs typeface="Courier New"/>
              </a:rPr>
              <a:t>&amp;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|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50" dirty="0">
                <a:latin typeface="Courier New"/>
                <a:cs typeface="Courier New"/>
              </a:rPr>
              <a:t>^</a:t>
            </a:r>
            <a:r>
              <a:rPr sz="1700" b="1" dirty="0">
                <a:latin typeface="Courier New"/>
                <a:cs typeface="Courier New"/>
              </a:rPr>
              <a:t>	</a:t>
            </a:r>
            <a:r>
              <a:rPr sz="1700" b="1" spc="-25" dirty="0">
                <a:latin typeface="Courier New"/>
                <a:cs typeface="Courier New"/>
              </a:rPr>
              <a:t>&gt;&gt;</a:t>
            </a:r>
            <a:endParaRPr sz="1700">
              <a:latin typeface="Courier New"/>
              <a:cs typeface="Courier New"/>
            </a:endParaRPr>
          </a:p>
          <a:p>
            <a:pPr marL="481965" indent="-469265">
              <a:spcBef>
                <a:spcPts val="969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10" dirty="0">
                <a:latin typeface="Arial"/>
                <a:cs typeface="Arial"/>
              </a:rPr>
              <a:t>Ternary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8554" y="3895420"/>
            <a:ext cx="48133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determines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logic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between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variables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and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7979" y="4706746"/>
            <a:ext cx="44545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62940" algn="l"/>
              </a:tabLst>
            </a:pPr>
            <a:r>
              <a:rPr sz="1700" b="1" spc="-25" dirty="0">
                <a:latin typeface="Courier New"/>
                <a:cs typeface="Courier New"/>
              </a:rPr>
              <a:t>&gt;&gt;&gt;</a:t>
            </a:r>
            <a:r>
              <a:rPr sz="1700" b="1" dirty="0">
                <a:latin typeface="Courier New"/>
                <a:cs typeface="Courier New"/>
              </a:rPr>
              <a:t>	&lt;&lt;</a:t>
            </a:r>
            <a:r>
              <a:rPr sz="1700" b="1" spc="-4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//</a:t>
            </a:r>
            <a:r>
              <a:rPr sz="1700" b="1" spc="-4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evaluates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32</a:t>
            </a:r>
            <a:r>
              <a:rPr sz="1700" b="1" spc="-4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bit</a:t>
            </a:r>
            <a:r>
              <a:rPr sz="1700" b="1" spc="-25" dirty="0">
                <a:latin typeface="Courier New"/>
                <a:cs typeface="Courier New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number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1869" y="5563538"/>
            <a:ext cx="444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spcBef>
                <a:spcPts val="100"/>
              </a:spcBef>
              <a:buClr>
                <a:srgbClr val="CC0000"/>
              </a:buClr>
              <a:buFont typeface="Wingdings"/>
              <a:buChar char=""/>
              <a:tabLst>
                <a:tab pos="527685" algn="l"/>
              </a:tabLst>
            </a:pPr>
            <a:r>
              <a:rPr sz="1700" b="1" dirty="0">
                <a:latin typeface="Courier New"/>
                <a:cs typeface="Courier New"/>
              </a:rPr>
              <a:t>?:</a:t>
            </a:r>
            <a:r>
              <a:rPr sz="1700" b="1" spc="-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//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c= </a:t>
            </a:r>
            <a:r>
              <a:rPr b="1" dirty="0">
                <a:latin typeface="Courier New"/>
                <a:cs typeface="Courier New"/>
              </a:rPr>
              <a:t>(a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&gt;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b)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?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100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: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20" dirty="0">
                <a:latin typeface="Courier New"/>
                <a:cs typeface="Courier New"/>
              </a:rPr>
              <a:t>200;</a:t>
            </a:r>
            <a:endParaRPr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21336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4772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//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slashslash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line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comment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882" y="2981629"/>
            <a:ext cx="24003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5" dirty="0">
                <a:latin typeface="Courier New"/>
                <a:cs typeface="Courier New"/>
              </a:rPr>
              <a:t>/*</a:t>
            </a:r>
            <a:endParaRPr sz="2400">
              <a:latin typeface="Courier New"/>
              <a:cs typeface="Courier New"/>
            </a:endParaRPr>
          </a:p>
          <a:p>
            <a:pPr marL="744220" marR="5080"/>
            <a:r>
              <a:rPr sz="2400" b="1" spc="-10" dirty="0">
                <a:latin typeface="Courier New"/>
                <a:cs typeface="Courier New"/>
              </a:rPr>
              <a:t>slashstar block comment</a:t>
            </a:r>
            <a:endParaRPr sz="2400">
              <a:latin typeface="Courier New"/>
              <a:cs typeface="Courier New"/>
            </a:endParaRPr>
          </a:p>
          <a:p>
            <a:pPr marL="12700"/>
            <a:r>
              <a:rPr sz="2400" b="1" spc="-2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3136171"/>
            <a:ext cx="3881120" cy="48323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solidFill>
                  <a:schemeClr val="tx1"/>
                </a:solidFill>
              </a:rPr>
              <a:t>JavaScript</a:t>
            </a:r>
            <a:r>
              <a:rPr sz="3000" b="1" spc="-90" dirty="0">
                <a:solidFill>
                  <a:schemeClr val="tx1"/>
                </a:solidFill>
              </a:rPr>
              <a:t> </a:t>
            </a:r>
            <a:r>
              <a:rPr sz="3000" b="1" spc="-10" dirty="0">
                <a:solidFill>
                  <a:schemeClr val="tx1"/>
                </a:solidFill>
              </a:rPr>
              <a:t>Functions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2" y="917193"/>
            <a:ext cx="3244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Function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2" y="44053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Basic</a:t>
            </a:r>
            <a:r>
              <a:rPr spc="-55" dirty="0"/>
              <a:t> </a:t>
            </a:r>
            <a:r>
              <a:rPr dirty="0"/>
              <a:t>Structure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8883" y="3795142"/>
            <a:ext cx="5132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spcBef>
                <a:spcPts val="100"/>
              </a:spcBef>
              <a:buClr>
                <a:srgbClr val="CC0000"/>
              </a:buClr>
              <a:buFont typeface="Wingdings"/>
              <a:buChar char=""/>
              <a:tabLst>
                <a:tab pos="407034" algn="l"/>
              </a:tabLst>
            </a:pPr>
            <a:r>
              <a:rPr sz="2000" dirty="0">
                <a:latin typeface="Arial"/>
                <a:cs typeface="Arial"/>
              </a:rPr>
              <a:t>Example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todays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1828800"/>
            <a:ext cx="7513320" cy="1154162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spcBef>
                <a:spcPts val="260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functionName</a:t>
            </a:r>
            <a:r>
              <a:rPr i="1" spc="-40" dirty="0">
                <a:latin typeface="Consolas"/>
                <a:cs typeface="Consolas"/>
              </a:rPr>
              <a:t> </a:t>
            </a:r>
            <a:r>
              <a:rPr i="1" spc="-25" dirty="0">
                <a:latin typeface="Consolas"/>
                <a:cs typeface="Consolas"/>
              </a:rPr>
              <a:t>(){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462405">
              <a:spcBef>
                <a:spcPts val="5"/>
              </a:spcBef>
            </a:pPr>
            <a:r>
              <a:rPr i="1" dirty="0">
                <a:latin typeface="Consolas"/>
                <a:cs typeface="Consolas"/>
              </a:rPr>
              <a:t>//</a:t>
            </a:r>
            <a:r>
              <a:rPr i="1" spc="-40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the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JavaScript</a:t>
            </a:r>
            <a:r>
              <a:rPr i="1" spc="-1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code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you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want</a:t>
            </a:r>
            <a:r>
              <a:rPr i="1" spc="-1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to</a:t>
            </a:r>
            <a:r>
              <a:rPr i="1" spc="-25" dirty="0">
                <a:latin typeface="Consolas"/>
                <a:cs typeface="Consolas"/>
              </a:rPr>
              <a:t> run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419599"/>
            <a:ext cx="7513320" cy="1478280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spcBef>
                <a:spcPts val="265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printDate</a:t>
            </a:r>
            <a:r>
              <a:rPr i="1" spc="-35" dirty="0">
                <a:latin typeface="Consolas"/>
                <a:cs typeface="Consolas"/>
              </a:rPr>
              <a:t> </a:t>
            </a:r>
            <a:r>
              <a:rPr i="1" spc="-25" dirty="0">
                <a:latin typeface="Consolas"/>
                <a:cs typeface="Consolas"/>
              </a:rPr>
              <a:t>(){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005205"/>
            <a:r>
              <a:rPr i="1" dirty="0">
                <a:latin typeface="Consolas"/>
                <a:cs typeface="Consolas"/>
              </a:rPr>
              <a:t>let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today</a:t>
            </a:r>
            <a:r>
              <a:rPr i="1" spc="-20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=</a:t>
            </a:r>
            <a:r>
              <a:rPr i="1" spc="-1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new</a:t>
            </a:r>
            <a:r>
              <a:rPr i="1" spc="-20" dirty="0">
                <a:latin typeface="Consolas"/>
                <a:cs typeface="Consolas"/>
              </a:rPr>
              <a:t> </a:t>
            </a:r>
            <a:r>
              <a:rPr i="1" spc="-10" dirty="0">
                <a:latin typeface="Consolas"/>
                <a:cs typeface="Consolas"/>
              </a:rPr>
              <a:t>Date();</a:t>
            </a:r>
            <a:endParaRPr>
              <a:latin typeface="Consolas"/>
              <a:cs typeface="Consolas"/>
            </a:endParaRPr>
          </a:p>
          <a:p>
            <a:pPr marL="1005205"/>
            <a:r>
              <a:rPr i="1" dirty="0">
                <a:latin typeface="Consolas"/>
                <a:cs typeface="Consolas"/>
              </a:rPr>
              <a:t>document.write('Today</a:t>
            </a:r>
            <a:r>
              <a:rPr i="1" spc="-5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is</a:t>
            </a:r>
            <a:r>
              <a:rPr i="1" spc="-3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'+</a:t>
            </a:r>
            <a:r>
              <a:rPr i="1" spc="-35" dirty="0">
                <a:latin typeface="Consolas"/>
                <a:cs typeface="Consolas"/>
              </a:rPr>
              <a:t> </a:t>
            </a:r>
            <a:r>
              <a:rPr i="1" spc="-10" dirty="0">
                <a:latin typeface="Consolas"/>
                <a:cs typeface="Consolas"/>
              </a:rPr>
              <a:t>today.toDateString());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2" y="773429"/>
            <a:ext cx="4062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Calling/Invoking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2" y="3846145"/>
            <a:ext cx="70611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spc="-20" dirty="0">
                <a:latin typeface="Arial"/>
                <a:cs typeface="Arial"/>
              </a:rPr>
              <a:t>Self-</a:t>
            </a:r>
            <a:r>
              <a:rPr sz="2400" dirty="0">
                <a:latin typeface="Arial"/>
                <a:cs typeface="Arial"/>
              </a:rPr>
              <a:t>invoking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anonymous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r>
              <a:rPr lang="en-GB" sz="2400" spc="-10" dirty="0">
                <a:latin typeface="Arial"/>
                <a:cs typeface="Arial"/>
              </a:rPr>
              <a:t> (IIFE)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397000"/>
            <a:ext cx="7513320" cy="2032000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spcBef>
                <a:spcPts val="260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printDate</a:t>
            </a:r>
            <a:r>
              <a:rPr i="1"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spc="-25" dirty="0">
                <a:latin typeface="Consolas"/>
                <a:cs typeface="Consolas"/>
              </a:rPr>
              <a:t>(){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005205">
              <a:spcBef>
                <a:spcPts val="5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today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new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Date();</a:t>
            </a:r>
            <a:endParaRPr>
              <a:latin typeface="Consolas"/>
              <a:cs typeface="Consolas"/>
            </a:endParaRPr>
          </a:p>
          <a:p>
            <a:pPr marL="1005205"/>
            <a:r>
              <a:rPr dirty="0">
                <a:latin typeface="Consolas"/>
                <a:cs typeface="Consolas"/>
              </a:rPr>
              <a:t>document.write('Today</a:t>
            </a:r>
            <a:r>
              <a:rPr spc="-7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is</a:t>
            </a:r>
            <a:r>
              <a:rPr spc="-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'+</a:t>
            </a:r>
            <a:r>
              <a:rPr spc="-5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today.toDateString());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90805"/>
            <a:r>
              <a:rPr spc="-10" dirty="0">
                <a:solidFill>
                  <a:srgbClr val="C00000"/>
                </a:solidFill>
                <a:latin typeface="Consolas"/>
                <a:cs typeface="Consolas"/>
              </a:rPr>
              <a:t>printDate();</a:t>
            </a:r>
            <a:endParaRPr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80" y="4362704"/>
            <a:ext cx="7406640" cy="1478280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spcBef>
                <a:spcPts val="260"/>
              </a:spcBef>
            </a:pPr>
            <a:r>
              <a:rPr i="1" spc="-10" dirty="0">
                <a:latin typeface="Consolas"/>
                <a:cs typeface="Consolas"/>
              </a:rPr>
              <a:t>(function(){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5"/>
              </a:spcBef>
            </a:pPr>
            <a:endParaRPr>
              <a:latin typeface="Consolas"/>
              <a:cs typeface="Consolas"/>
            </a:endParaRPr>
          </a:p>
          <a:p>
            <a:pPr marL="1005205"/>
            <a:r>
              <a:rPr i="1" dirty="0">
                <a:latin typeface="Consolas"/>
                <a:cs typeface="Consolas"/>
              </a:rPr>
              <a:t>//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A</a:t>
            </a:r>
            <a:r>
              <a:rPr i="1" spc="-15" dirty="0">
                <a:latin typeface="Consolas"/>
                <a:cs typeface="Consolas"/>
              </a:rPr>
              <a:t> </a:t>
            </a:r>
            <a:r>
              <a:rPr i="1" spc="-10" dirty="0">
                <a:latin typeface="Consolas"/>
                <a:cs typeface="Consolas"/>
              </a:rPr>
              <a:t>self-</a:t>
            </a:r>
            <a:r>
              <a:rPr i="1" dirty="0">
                <a:latin typeface="Consolas"/>
                <a:cs typeface="Consolas"/>
              </a:rPr>
              <a:t>invoking</a:t>
            </a:r>
            <a:r>
              <a:rPr i="1" spc="-25" dirty="0">
                <a:latin typeface="Consolas"/>
                <a:cs typeface="Consolas"/>
              </a:rPr>
              <a:t> </a:t>
            </a:r>
            <a:r>
              <a:rPr i="1" dirty="0">
                <a:latin typeface="Consolas"/>
                <a:cs typeface="Consolas"/>
              </a:rPr>
              <a:t>anonymous</a:t>
            </a:r>
            <a:r>
              <a:rPr i="1" spc="-10" dirty="0">
                <a:latin typeface="Consolas"/>
                <a:cs typeface="Consolas"/>
              </a:rPr>
              <a:t> function</a:t>
            </a:r>
            <a:endParaRPr>
              <a:latin typeface="Consolas"/>
              <a:cs typeface="Consolas"/>
            </a:endParaRPr>
          </a:p>
          <a:p>
            <a:pPr marL="10052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20" dirty="0">
                <a:latin typeface="Consolas"/>
                <a:cs typeface="Consolas"/>
              </a:rPr>
              <a:t>)();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4" y="955293"/>
            <a:ext cx="8460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Function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required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perform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8" y="3680461"/>
            <a:ext cx="190500" cy="1950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1471" y="3583305"/>
            <a:ext cx="5288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Calling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requires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173" y="1967484"/>
            <a:ext cx="8534400" cy="1152880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spcBef>
                <a:spcPts val="250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printMessage</a:t>
            </a:r>
            <a:r>
              <a:rPr i="1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spc="-10" dirty="0">
                <a:latin typeface="Consolas"/>
                <a:cs typeface="Consolas"/>
              </a:rPr>
              <a:t>(</a:t>
            </a:r>
            <a:r>
              <a:rPr i="1" spc="-10" dirty="0">
                <a:solidFill>
                  <a:srgbClr val="6F2F9F"/>
                </a:solidFill>
                <a:latin typeface="Consolas"/>
                <a:cs typeface="Consolas"/>
              </a:rPr>
              <a:t>message</a:t>
            </a:r>
            <a:r>
              <a:rPr i="1" spc="-10" dirty="0">
                <a:latin typeface="Consolas"/>
                <a:cs typeface="Consolas"/>
              </a:rPr>
              <a:t>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005840">
              <a:spcBef>
                <a:spcPts val="5"/>
              </a:spcBef>
            </a:pPr>
            <a:r>
              <a:rPr spc="-10" dirty="0">
                <a:latin typeface="Consolas"/>
                <a:cs typeface="Consolas"/>
              </a:rPr>
              <a:t>document.write(</a:t>
            </a:r>
            <a:r>
              <a:rPr spc="-10" dirty="0">
                <a:solidFill>
                  <a:srgbClr val="6F2F9F"/>
                </a:solidFill>
                <a:latin typeface="Consolas"/>
                <a:cs typeface="Consolas"/>
              </a:rPr>
              <a:t>message</a:t>
            </a:r>
            <a:r>
              <a:rPr spc="-10" dirty="0">
                <a:latin typeface="Consolas"/>
                <a:cs typeface="Consolas"/>
              </a:rPr>
              <a:t>);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4114800"/>
            <a:ext cx="8534400" cy="1754505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spcBef>
                <a:spcPts val="265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printMessage</a:t>
            </a:r>
            <a:r>
              <a:rPr i="1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spc="-10" dirty="0">
                <a:latin typeface="Consolas"/>
                <a:cs typeface="Consolas"/>
              </a:rPr>
              <a:t>(</a:t>
            </a:r>
            <a:r>
              <a:rPr i="1" spc="-10" dirty="0">
                <a:solidFill>
                  <a:srgbClr val="6F2F9F"/>
                </a:solidFill>
                <a:latin typeface="Consolas"/>
                <a:cs typeface="Consolas"/>
              </a:rPr>
              <a:t>message</a:t>
            </a:r>
            <a:r>
              <a:rPr i="1" spc="-10" dirty="0">
                <a:latin typeface="Consolas"/>
                <a:cs typeface="Consolas"/>
              </a:rPr>
              <a:t>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005205"/>
            <a:r>
              <a:rPr spc="-10" dirty="0">
                <a:latin typeface="Consolas"/>
                <a:cs typeface="Consolas"/>
              </a:rPr>
              <a:t>document.write(</a:t>
            </a:r>
            <a:r>
              <a:rPr spc="-10" dirty="0">
                <a:solidFill>
                  <a:srgbClr val="6F2F9F"/>
                </a:solidFill>
                <a:latin typeface="Consolas"/>
                <a:cs typeface="Consolas"/>
              </a:rPr>
              <a:t>message</a:t>
            </a:r>
            <a:r>
              <a:rPr spc="-10" dirty="0">
                <a:latin typeface="Consolas"/>
                <a:cs typeface="Consolas"/>
              </a:rPr>
              <a:t>);</a:t>
            </a:r>
            <a:endParaRPr>
              <a:latin typeface="Consolas"/>
              <a:cs typeface="Consolas"/>
            </a:endParaRPr>
          </a:p>
          <a:p>
            <a:pPr marL="90805"/>
            <a:r>
              <a:rPr i="1"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  <a:p>
            <a:pPr>
              <a:spcBef>
                <a:spcPts val="55"/>
              </a:spcBef>
            </a:pPr>
            <a:endParaRPr>
              <a:latin typeface="Consolas"/>
              <a:cs typeface="Consolas"/>
            </a:endParaRPr>
          </a:p>
          <a:p>
            <a:pPr marL="90805"/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printMessage('Hello,</a:t>
            </a:r>
            <a:r>
              <a:rPr i="1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You</a:t>
            </a:r>
            <a:r>
              <a:rPr i="1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are</a:t>
            </a:r>
            <a:r>
              <a:rPr i="1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welcome</a:t>
            </a:r>
            <a:r>
              <a:rPr i="1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C00000"/>
                </a:solidFill>
                <a:latin typeface="Consolas"/>
                <a:cs typeface="Consolas"/>
              </a:rPr>
              <a:t>to</a:t>
            </a:r>
            <a:r>
              <a:rPr i="1"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i="1" spc="-10" dirty="0">
                <a:solidFill>
                  <a:srgbClr val="C00000"/>
                </a:solidFill>
                <a:latin typeface="Consolas"/>
                <a:cs typeface="Consolas"/>
              </a:rPr>
              <a:t>SOFT20181');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76" y="1720530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5461" y="787589"/>
            <a:ext cx="562610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Retrieving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935"/>
              </a:spcBef>
            </a:pPr>
            <a:endParaRPr sz="2400">
              <a:latin typeface="Arial"/>
              <a:cs typeface="Arial"/>
            </a:endParaRPr>
          </a:p>
          <a:p>
            <a:pPr marL="920750"/>
            <a:r>
              <a:rPr sz="2200" dirty="0">
                <a:latin typeface="Arial"/>
                <a:cs typeface="Arial"/>
              </a:rPr>
              <a:t>Using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return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keyword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544" y="4836350"/>
            <a:ext cx="864285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080" indent="-394970">
              <a:spcBef>
                <a:spcPts val="100"/>
              </a:spcBef>
              <a:buClr>
                <a:srgbClr val="CC0000"/>
              </a:buClr>
              <a:buFont typeface="Wingdings"/>
              <a:buChar char=""/>
              <a:tabLst>
                <a:tab pos="407034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keyword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function.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2413952"/>
            <a:ext cx="5882640" cy="2030095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calculateTotal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(price,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quantity){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1005840">
              <a:spcBef>
                <a:spcPts val="5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totalPrice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quantity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*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price;</a:t>
            </a:r>
            <a:endParaRPr>
              <a:latin typeface="Consolas"/>
              <a:cs typeface="Consolas"/>
            </a:endParaRPr>
          </a:p>
          <a:p>
            <a:pPr marL="1005840"/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return</a:t>
            </a:r>
            <a:r>
              <a:rPr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totalPrice</a:t>
            </a:r>
            <a:endParaRPr>
              <a:latin typeface="Consolas"/>
              <a:cs typeface="Consolas"/>
            </a:endParaRPr>
          </a:p>
          <a:p>
            <a:pPr marL="91440"/>
            <a:r>
              <a:rPr spc="-50" dirty="0">
                <a:latin typeface="Consolas"/>
                <a:cs typeface="Consolas"/>
              </a:rPr>
              <a:t>}</a:t>
            </a:r>
            <a:endParaRPr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>
              <a:latin typeface="Consolas"/>
              <a:cs typeface="Consolas"/>
            </a:endParaRPr>
          </a:p>
          <a:p>
            <a:pPr marL="91440"/>
            <a:r>
              <a:rPr dirty="0">
                <a:latin typeface="Consolas"/>
                <a:cs typeface="Consolas"/>
              </a:rPr>
              <a:t>let</a:t>
            </a:r>
            <a:r>
              <a:rPr spc="-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totalSales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calculateTotal(20,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6);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11" y="46981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schemeClr val="bg1"/>
                </a:solidFill>
              </a:rPr>
              <a:t>Learning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Outcomes</a:t>
            </a:r>
            <a:endParaRPr spc="-50" dirty="0">
              <a:solidFill>
                <a:schemeClr val="bg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73" y="1918661"/>
            <a:ext cx="2685308" cy="24613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6421" y="1930907"/>
            <a:ext cx="2592705" cy="1333698"/>
          </a:xfrm>
          <a:prstGeom prst="rect">
            <a:avLst/>
          </a:prstGeom>
          <a:solidFill>
            <a:srgbClr val="1495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765"/>
              </a:spcBef>
            </a:pPr>
            <a:endParaRPr sz="2000">
              <a:latin typeface="Times New Roman"/>
              <a:cs typeface="Times New Roman"/>
            </a:endParaRPr>
          </a:p>
          <a:p>
            <a:pPr marL="35687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Basics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345" y="1918661"/>
            <a:ext cx="2685308" cy="24613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74693" y="1930907"/>
            <a:ext cx="2592705" cy="1320874"/>
          </a:xfrm>
          <a:prstGeom prst="rect">
            <a:avLst/>
          </a:prstGeom>
          <a:solidFill>
            <a:srgbClr val="1495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695"/>
              </a:spcBef>
            </a:pPr>
            <a:endParaRPr sz="2000">
              <a:latin typeface="Times New Roman"/>
              <a:cs typeface="Times New Roman"/>
            </a:endParaRPr>
          </a:p>
          <a:p>
            <a:pPr marL="189865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33" y="1918661"/>
            <a:ext cx="2685308" cy="246134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726680" y="1930908"/>
            <a:ext cx="2592705" cy="1384995"/>
          </a:xfrm>
          <a:prstGeom prst="rect">
            <a:avLst/>
          </a:prstGeom>
          <a:solidFill>
            <a:srgbClr val="1495D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1190"/>
              </a:spcBef>
            </a:pPr>
            <a:endParaRPr sz="2000">
              <a:latin typeface="Times New Roman"/>
              <a:cs typeface="Times New Roman"/>
            </a:endParaRPr>
          </a:p>
          <a:p>
            <a:pPr marL="190500"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4446" y="4490440"/>
            <a:ext cx="2518410" cy="825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10209" indent="-397510">
              <a:spcBef>
                <a:spcPts val="5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spc="-10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Adding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Website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5261" y="4499203"/>
            <a:ext cx="3009265" cy="825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10209" indent="-397510">
              <a:spcBef>
                <a:spcPts val="5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JavaScript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Syntax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Objects,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Properties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1283" y="4499203"/>
            <a:ext cx="2663825" cy="825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10209" indent="-397510">
              <a:spcBef>
                <a:spcPts val="5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spc="-10" dirty="0">
                <a:latin typeface="Arial"/>
                <a:cs typeface="Arial"/>
              </a:rPr>
              <a:t>Built-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410209" indent="-397510"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410209" algn="l"/>
              </a:tabLst>
            </a:pPr>
            <a:r>
              <a:rPr sz="1400" dirty="0">
                <a:latin typeface="Arial"/>
                <a:cs typeface="Arial"/>
              </a:rPr>
              <a:t>Defining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6" y="1513460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262" y="781254"/>
            <a:ext cx="6370955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JavaScript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first-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920750">
              <a:spcBef>
                <a:spcPts val="2110"/>
              </a:spcBef>
            </a:pPr>
            <a:r>
              <a:rPr sz="2200" dirty="0">
                <a:latin typeface="Arial"/>
                <a:cs typeface="Arial"/>
              </a:rPr>
              <a:t>Functions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like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other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1316990" lvl="1" indent="-394335">
              <a:spcBef>
                <a:spcPts val="207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343" y="3330016"/>
            <a:ext cx="4780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034" indent="-394335">
              <a:spcBef>
                <a:spcPts val="105"/>
              </a:spcBef>
              <a:buClr>
                <a:srgbClr val="CC0000"/>
              </a:buClr>
              <a:buFont typeface="Wingdings"/>
              <a:buChar char=""/>
              <a:tabLst>
                <a:tab pos="407034" algn="l"/>
              </a:tabLst>
            </a:pPr>
            <a:r>
              <a:rPr sz="2000" dirty="0">
                <a:latin typeface="Arial"/>
                <a:cs typeface="Arial"/>
              </a:rPr>
              <a:t>Passed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344" y="4427983"/>
            <a:ext cx="6501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335">
              <a:spcBef>
                <a:spcPts val="100"/>
              </a:spcBef>
              <a:buClr>
                <a:srgbClr val="CC0000"/>
              </a:buClr>
              <a:buFont typeface="Wingdings"/>
              <a:buChar char=""/>
              <a:tabLst>
                <a:tab pos="407034" algn="l"/>
              </a:tabLst>
            </a:pPr>
            <a:r>
              <a:rPr sz="2000" dirty="0">
                <a:latin typeface="Arial"/>
                <a:cs typeface="Arial"/>
              </a:rPr>
              <a:t>Returned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Higher-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2616709"/>
            <a:ext cx="4251960" cy="587981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 marR="141605">
              <a:spcBef>
                <a:spcPts val="265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totalSales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function(){...} totalSales();</a:t>
            </a:r>
            <a:endParaRPr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3776474"/>
            <a:ext cx="5918200" cy="310983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spcBef>
                <a:spcPts val="265"/>
              </a:spcBef>
            </a:pPr>
            <a:r>
              <a:rPr dirty="0">
                <a:latin typeface="Consolas"/>
                <a:cs typeface="Consolas"/>
              </a:rPr>
              <a:t>totalSales</a:t>
            </a:r>
            <a:r>
              <a:rPr spc="-7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calculateTotal(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printMessage</a:t>
            </a:r>
            <a:r>
              <a:rPr dirty="0">
                <a:latin typeface="Consolas"/>
                <a:cs typeface="Consolas"/>
              </a:rPr>
              <a:t>,</a:t>
            </a:r>
            <a:r>
              <a:rPr spc="-5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6);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5029200"/>
            <a:ext cx="5918200" cy="1141338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49275" marR="2979420" indent="-457200">
              <a:spcBef>
                <a:spcPts val="260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print(){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return</a:t>
            </a:r>
            <a:r>
              <a:rPr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function</a:t>
            </a:r>
            <a:r>
              <a:rPr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pc="-25" dirty="0">
                <a:solidFill>
                  <a:srgbClr val="C00000"/>
                </a:solidFill>
                <a:latin typeface="Consolas"/>
                <a:cs typeface="Consolas"/>
              </a:rPr>
              <a:t>(){</a:t>
            </a:r>
            <a:endParaRPr dirty="0">
              <a:latin typeface="Consolas"/>
              <a:cs typeface="Consolas"/>
            </a:endParaRPr>
          </a:p>
          <a:p>
            <a:pPr marL="1006475"/>
            <a:r>
              <a:rPr spc="-10" dirty="0">
                <a:solidFill>
                  <a:srgbClr val="C00000"/>
                </a:solidFill>
                <a:latin typeface="Consolas"/>
                <a:cs typeface="Consolas"/>
              </a:rPr>
              <a:t>document.write('Hello’);}</a:t>
            </a:r>
            <a:r>
              <a:rPr spc="-10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 marL="92075"/>
            <a:r>
              <a:rPr spc="-10" dirty="0">
                <a:solidFill>
                  <a:srgbClr val="6F2F9F"/>
                </a:solidFill>
                <a:latin typeface="Consolas"/>
                <a:cs typeface="Consolas"/>
              </a:rPr>
              <a:t>print()();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1731264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3230880"/>
            <a:ext cx="190500" cy="1950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828800" y="4114800"/>
            <a:ext cx="8305800" cy="2032000"/>
          </a:xfrm>
          <a:custGeom>
            <a:avLst/>
            <a:gdLst/>
            <a:ahLst/>
            <a:cxnLst/>
            <a:rect l="l" t="t" r="r" b="b"/>
            <a:pathLst>
              <a:path w="5882640" h="2032000">
                <a:moveTo>
                  <a:pt x="0" y="2031492"/>
                </a:moveTo>
                <a:lnTo>
                  <a:pt x="5882640" y="2031492"/>
                </a:lnTo>
                <a:lnTo>
                  <a:pt x="5882640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144">
            <a:solidFill>
              <a:srgbClr val="A2B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9553" y="761745"/>
            <a:ext cx="7894955" cy="54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Scope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220"/>
              </a:spcBef>
              <a:buClr>
                <a:srgbClr val="CC0000"/>
              </a:buClr>
              <a:buFont typeface="Wingdings"/>
              <a:buChar char=""/>
            </a:pPr>
            <a:endParaRPr sz="2400" dirty="0">
              <a:latin typeface="Arial"/>
              <a:cs typeface="Arial"/>
            </a:endParaRPr>
          </a:p>
          <a:p>
            <a:pPr marL="920750"/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Global</a:t>
            </a:r>
            <a:r>
              <a:rPr sz="2200" spc="-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variables</a:t>
            </a:r>
            <a:r>
              <a:rPr sz="2200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variable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declared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outside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function</a:t>
            </a:r>
            <a:endParaRPr sz="2200" dirty="0">
              <a:latin typeface="Arial"/>
              <a:cs typeface="Arial"/>
            </a:endParaRPr>
          </a:p>
          <a:p>
            <a:pPr marL="1316990" lvl="1" indent="-394335">
              <a:spcBef>
                <a:spcPts val="49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anywhere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script.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Wingdings"/>
              <a:buChar char=""/>
            </a:pPr>
            <a:endParaRPr sz="2000" dirty="0">
              <a:latin typeface="Arial"/>
              <a:cs typeface="Arial"/>
            </a:endParaRPr>
          </a:p>
          <a:p>
            <a:pPr lvl="1">
              <a:spcBef>
                <a:spcPts val="1680"/>
              </a:spcBef>
              <a:buClr>
                <a:srgbClr val="CC0000"/>
              </a:buClr>
              <a:buFont typeface="Wingdings"/>
              <a:buChar char=""/>
            </a:pPr>
            <a:endParaRPr sz="2000" dirty="0">
              <a:latin typeface="Arial"/>
              <a:cs typeface="Arial"/>
            </a:endParaRPr>
          </a:p>
          <a:p>
            <a:pPr marL="920750"/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Local</a:t>
            </a:r>
            <a:r>
              <a:rPr sz="22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variables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variable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declared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inside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function</a:t>
            </a:r>
            <a:endParaRPr sz="2200" dirty="0">
              <a:latin typeface="Arial"/>
              <a:cs typeface="Arial"/>
            </a:endParaRPr>
          </a:p>
          <a:p>
            <a:pPr marL="1316990" lvl="1" indent="-394335">
              <a:spcBef>
                <a:spcPts val="49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2000" dirty="0">
                <a:latin typeface="Arial"/>
                <a:cs typeface="Arial"/>
              </a:rPr>
              <a:t>Cannot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outside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function.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2000" dirty="0">
              <a:latin typeface="Arial"/>
              <a:cs typeface="Arial"/>
            </a:endParaRPr>
          </a:p>
          <a:p>
            <a:pPr marL="1440180">
              <a:spcBef>
                <a:spcPts val="5"/>
              </a:spcBef>
            </a:pPr>
            <a:r>
              <a:rPr dirty="0">
                <a:latin typeface="Consolas"/>
                <a:cs typeface="Consolas"/>
              </a:rPr>
              <a:t>function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calculateTotal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(price,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quantity){</a:t>
            </a:r>
            <a:endParaRPr dirty="0"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dirty="0">
              <a:latin typeface="Consolas"/>
              <a:cs typeface="Consolas"/>
            </a:endParaRPr>
          </a:p>
          <a:p>
            <a:pPr marL="2354580"/>
            <a:r>
              <a:rPr dirty="0">
                <a:latin typeface="Consolas"/>
                <a:cs typeface="Consolas"/>
              </a:rPr>
              <a:t>let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C00000"/>
                </a:solidFill>
                <a:latin typeface="Consolas"/>
                <a:cs typeface="Consolas"/>
              </a:rPr>
              <a:t>totalPrice</a:t>
            </a:r>
            <a:r>
              <a:rPr spc="-3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quantity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*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price;</a:t>
            </a:r>
            <a:endParaRPr dirty="0">
              <a:latin typeface="Consolas"/>
              <a:cs typeface="Consolas"/>
            </a:endParaRPr>
          </a:p>
          <a:p>
            <a:pPr marL="2354580">
              <a:spcBef>
                <a:spcPts val="5"/>
              </a:spcBef>
            </a:pPr>
            <a:r>
              <a:rPr dirty="0">
                <a:latin typeface="Consolas"/>
                <a:cs typeface="Consolas"/>
              </a:rPr>
              <a:t>return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totalPrice</a:t>
            </a:r>
            <a:endParaRPr dirty="0">
              <a:latin typeface="Consolas"/>
              <a:cs typeface="Consolas"/>
            </a:endParaRPr>
          </a:p>
          <a:p>
            <a:pPr marL="1440180"/>
            <a:r>
              <a:rPr spc="-50" dirty="0">
                <a:latin typeface="Consolas"/>
                <a:cs typeface="Consolas"/>
              </a:rPr>
              <a:t>}</a:t>
            </a:r>
            <a:endParaRPr dirty="0"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dirty="0">
              <a:latin typeface="Consolas"/>
              <a:cs typeface="Consolas"/>
            </a:endParaRPr>
          </a:p>
          <a:p>
            <a:pPr marL="1440180"/>
            <a:r>
              <a:rPr dirty="0">
                <a:latin typeface="Consolas"/>
                <a:cs typeface="Consolas"/>
              </a:rPr>
              <a:t>let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solidFill>
                  <a:srgbClr val="6F2F9F"/>
                </a:solidFill>
                <a:latin typeface="Consolas"/>
                <a:cs typeface="Consolas"/>
              </a:rPr>
              <a:t>totalSales</a:t>
            </a:r>
            <a:r>
              <a:rPr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calculateTotal(20,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6);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12" y="45643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416" y="1371600"/>
            <a:ext cx="215915" cy="178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415" y="3733800"/>
            <a:ext cx="184544" cy="1600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685800"/>
            <a:ext cx="11734800" cy="4867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70180" indent="-469900">
              <a:lnSpc>
                <a:spcPct val="13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JavaScript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enables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programmatically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elements.</a:t>
            </a:r>
            <a:endParaRPr sz="2000" dirty="0">
              <a:latin typeface="Arial"/>
              <a:cs typeface="Arial"/>
            </a:endParaRPr>
          </a:p>
          <a:p>
            <a:pPr marL="920750"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Common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client-side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include</a:t>
            </a:r>
            <a:endParaRPr sz="2000" dirty="0">
              <a:latin typeface="Arial"/>
              <a:cs typeface="Arial"/>
            </a:endParaRPr>
          </a:p>
          <a:p>
            <a:pPr marL="1316990" lvl="1" indent="-394335">
              <a:spcBef>
                <a:spcPts val="1125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Generating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dynamic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webpages</a:t>
            </a:r>
            <a:endParaRPr dirty="0">
              <a:latin typeface="Arial"/>
              <a:cs typeface="Arial"/>
            </a:endParaRPr>
          </a:p>
          <a:p>
            <a:pPr marL="1316990" lvl="1" indent="-394335">
              <a:spcBef>
                <a:spcPts val="108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Allowing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users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interact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 web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pages</a:t>
            </a:r>
            <a:endParaRPr dirty="0">
              <a:latin typeface="Arial"/>
              <a:cs typeface="Arial"/>
            </a:endParaRPr>
          </a:p>
          <a:p>
            <a:pPr marL="1316990" lvl="1" indent="-394335">
              <a:spcBef>
                <a:spcPts val="108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Collecting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user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input</a:t>
            </a:r>
            <a:endParaRPr dirty="0">
              <a:latin typeface="Arial"/>
              <a:cs typeface="Arial"/>
            </a:endParaRPr>
          </a:p>
          <a:p>
            <a:pPr marL="1316990" lvl="1" indent="-394335">
              <a:spcBef>
                <a:spcPts val="108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Accessing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modifying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local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storage</a:t>
            </a:r>
            <a:endParaRPr dirty="0">
              <a:latin typeface="Arial"/>
              <a:cs typeface="Arial"/>
            </a:endParaRPr>
          </a:p>
          <a:p>
            <a:pPr marL="1316990" marR="5080" lvl="1" indent="-394970">
              <a:lnSpc>
                <a:spcPct val="13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Sending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information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receiving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information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from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webserver, </a:t>
            </a:r>
            <a:r>
              <a:rPr spc="-20" dirty="0">
                <a:latin typeface="Arial"/>
                <a:cs typeface="Arial"/>
              </a:rPr>
              <a:t>etc.</a:t>
            </a:r>
            <a:endParaRPr lang="en-US" spc="-20" dirty="0">
              <a:latin typeface="Arial"/>
              <a:cs typeface="Arial"/>
            </a:endParaRPr>
          </a:p>
          <a:p>
            <a:pPr marL="922020" marR="5080">
              <a:lnSpc>
                <a:spcPct val="130000"/>
              </a:lnSpc>
              <a:spcBef>
                <a:spcPts val="434"/>
              </a:spcBef>
              <a:buClr>
                <a:srgbClr val="CC0000"/>
              </a:buClr>
              <a:tabLst>
                <a:tab pos="1316990" algn="l"/>
              </a:tabLst>
            </a:pPr>
            <a:r>
              <a:rPr dirty="0">
                <a:latin typeface="Arial"/>
                <a:cs typeface="Arial"/>
              </a:rPr>
              <a:t>Fundamental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Building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Blocks</a:t>
            </a:r>
            <a:endParaRPr dirty="0">
              <a:latin typeface="Arial"/>
              <a:cs typeface="Arial"/>
            </a:endParaRPr>
          </a:p>
          <a:p>
            <a:pPr marL="1316990" lvl="1" indent="-394335">
              <a:spcBef>
                <a:spcPts val="994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600" spc="-10" dirty="0">
                <a:latin typeface="Arial"/>
                <a:cs typeface="Arial"/>
              </a:rPr>
              <a:t>Variables,</a:t>
            </a:r>
            <a:endParaRPr sz="1600" dirty="0">
              <a:latin typeface="Arial"/>
              <a:cs typeface="Arial"/>
            </a:endParaRPr>
          </a:p>
          <a:p>
            <a:pPr marL="1316990" lvl="1" indent="-394335">
              <a:spcBef>
                <a:spcPts val="96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60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endParaRPr sz="1600" dirty="0">
              <a:latin typeface="Arial"/>
              <a:cs typeface="Arial"/>
            </a:endParaRPr>
          </a:p>
          <a:p>
            <a:pPr marL="1316990" lvl="1" indent="-394335">
              <a:spcBef>
                <a:spcPts val="96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600" dirty="0">
                <a:latin typeface="Arial"/>
                <a:cs typeface="Arial"/>
              </a:rPr>
              <a:t>Objects,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Properties</a:t>
            </a:r>
            <a:endParaRPr sz="1600" dirty="0">
              <a:latin typeface="Arial"/>
              <a:cs typeface="Arial"/>
            </a:endParaRPr>
          </a:p>
          <a:p>
            <a:pPr marL="1316990" lvl="1" indent="-394335">
              <a:spcBef>
                <a:spcPts val="960"/>
              </a:spcBef>
              <a:buClr>
                <a:srgbClr val="CC0000"/>
              </a:buClr>
              <a:buFont typeface="Wingdings"/>
              <a:buChar char=""/>
              <a:tabLst>
                <a:tab pos="1316990" algn="l"/>
              </a:tabLst>
            </a:pPr>
            <a:r>
              <a:rPr sz="1600" spc="-10" dirty="0">
                <a:latin typeface="Arial"/>
                <a:cs typeface="Arial"/>
              </a:rPr>
              <a:t>Function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73" y="62139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Further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828357"/>
            <a:ext cx="7684134" cy="8375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265">
              <a:spcBef>
                <a:spcPts val="7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u="sng" spc="-5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Calibri"/>
                <a:cs typeface="Calibri"/>
                <a:hlinkClick r:id="rId2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460375">
              <a:spcBef>
                <a:spcPts val="509"/>
              </a:spcBef>
            </a:pPr>
            <a:r>
              <a:rPr sz="2000" u="sng" spc="-1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Calibri"/>
                <a:cs typeface="Calibri"/>
                <a:hlinkClick r:id="rId3"/>
              </a:rPr>
              <a:t>https://developer.mozilla.org/en-US/docs/Web/JavaScript/Reference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514600"/>
            <a:ext cx="10896600" cy="12369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265">
              <a:spcBef>
                <a:spcPts val="67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MDN–</a:t>
            </a:r>
            <a:endParaRPr sz="2400" dirty="0">
              <a:latin typeface="Calibri"/>
              <a:cs typeface="Calibri"/>
            </a:endParaRPr>
          </a:p>
          <a:p>
            <a:pPr marL="457200" marR="5080">
              <a:spcBef>
                <a:spcPts val="560"/>
              </a:spcBef>
            </a:pPr>
            <a:r>
              <a:rPr sz="2300" u="sng" spc="-1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Calibri"/>
                <a:cs typeface="Calibri"/>
                <a:hlinkClick r:id="rId4"/>
              </a:rPr>
              <a:t>https://developer.mozilla.org/en-</a:t>
            </a:r>
            <a:r>
              <a:rPr sz="2300" spc="-10" dirty="0">
                <a:solidFill>
                  <a:srgbClr val="336699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300" u="sng" spc="-1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Calibri"/>
                <a:cs typeface="Calibri"/>
                <a:hlinkClick r:id="rId4"/>
              </a:rPr>
              <a:t>US/docs/Learn/Getting_started_with_the_web/JavaScript_basics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5115318"/>
            <a:ext cx="5008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Calibri"/>
                <a:cs typeface="Calibri"/>
              </a:rPr>
              <a:t>ECMAScript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- </a:t>
            </a:r>
            <a:r>
              <a:rPr sz="2400" u="sng" spc="-10" dirty="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Calibri"/>
                <a:cs typeface="Calibri"/>
                <a:hlinkClick r:id="rId5"/>
              </a:rPr>
              <a:t>https://tc39.github.io/ecma262/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List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Common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Abbreviations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Acronyms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581596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CLI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Interpreter</a:t>
            </a:r>
            <a:endParaRPr sz="2400">
              <a:latin typeface="Arial"/>
              <a:cs typeface="Arial"/>
            </a:endParaRPr>
          </a:p>
          <a:p>
            <a:pPr marL="481965" indent="-469265">
              <a:spcBef>
                <a:spcPts val="2014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DOM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Document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(DOM)</a:t>
            </a:r>
            <a:endParaRPr sz="2400">
              <a:latin typeface="Arial"/>
              <a:cs typeface="Arial"/>
            </a:endParaRPr>
          </a:p>
          <a:p>
            <a:pPr marL="481965" indent="-469265">
              <a:spcBef>
                <a:spcPts val="2014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JS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481965" indent="-469265">
              <a:spcBef>
                <a:spcPts val="202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HTML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HyperText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Markup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Any</a:t>
            </a:r>
            <a:r>
              <a:rPr spc="-50" dirty="0"/>
              <a:t> </a:t>
            </a:r>
            <a:r>
              <a:rPr spc="-10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7586" y="3202940"/>
            <a:ext cx="2536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Any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Questions?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11" y="46981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50" dirty="0"/>
              <a:t>Historical Context</a:t>
            </a:r>
            <a:endParaRPr spc="-50" dirty="0">
              <a:solidFill>
                <a:schemeClr val="bg1"/>
              </a:solidFill>
            </a:endParaRP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7BF7A69A-5743-B883-A7C1-13A2035FDA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471" y="1603502"/>
            <a:ext cx="178307" cy="178308"/>
          </a:xfrm>
          <a:prstGeom prst="rect">
            <a:avLst/>
          </a:prstGeom>
        </p:spPr>
      </p:pic>
      <p:pic>
        <p:nvPicPr>
          <p:cNvPr id="3" name="object 8">
            <a:extLst>
              <a:ext uri="{FF2B5EF4-FFF2-40B4-BE49-F238E27FC236}">
                <a16:creationId xmlns:a16="http://schemas.microsoft.com/office/drawing/2014/main" id="{6B947431-6F8D-6514-0E57-6DC64568A9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471" y="2383790"/>
            <a:ext cx="178307" cy="178308"/>
          </a:xfrm>
          <a:prstGeom prst="rect">
            <a:avLst/>
          </a:prstGeom>
        </p:spPr>
      </p:pic>
      <p:pic>
        <p:nvPicPr>
          <p:cNvPr id="4" name="object 9">
            <a:extLst>
              <a:ext uri="{FF2B5EF4-FFF2-40B4-BE49-F238E27FC236}">
                <a16:creationId xmlns:a16="http://schemas.microsoft.com/office/drawing/2014/main" id="{3E65521D-59F9-1AC7-090F-822AAC8373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471" y="3212846"/>
            <a:ext cx="178307" cy="178308"/>
          </a:xfrm>
          <a:prstGeom prst="rect">
            <a:avLst/>
          </a:prstGeom>
        </p:spPr>
      </p:pic>
      <p:pic>
        <p:nvPicPr>
          <p:cNvPr id="5" name="object 10">
            <a:extLst>
              <a:ext uri="{FF2B5EF4-FFF2-40B4-BE49-F238E27FC236}">
                <a16:creationId xmlns:a16="http://schemas.microsoft.com/office/drawing/2014/main" id="{A3397521-D771-9DFF-C6C7-4C60627689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471" y="5172711"/>
            <a:ext cx="178307" cy="178307"/>
          </a:xfrm>
          <a:prstGeom prst="rect">
            <a:avLst/>
          </a:prstGeom>
        </p:spPr>
      </p:pic>
      <p:pic>
        <p:nvPicPr>
          <p:cNvPr id="16" name="object 11">
            <a:extLst>
              <a:ext uri="{FF2B5EF4-FFF2-40B4-BE49-F238E27FC236}">
                <a16:creationId xmlns:a16="http://schemas.microsoft.com/office/drawing/2014/main" id="{105C0D50-462D-987C-8349-F8F5AE1F7A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471" y="5660366"/>
            <a:ext cx="178307" cy="178307"/>
          </a:xfrm>
          <a:prstGeom prst="rect">
            <a:avLst/>
          </a:prstGeom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3A62B5B9-F31A-9CC7-B499-833006FE1125}"/>
              </a:ext>
            </a:extLst>
          </p:cNvPr>
          <p:cNvSpPr txBox="1"/>
          <p:nvPr/>
        </p:nvSpPr>
        <p:spPr>
          <a:xfrm>
            <a:off x="609600" y="990600"/>
            <a:ext cx="10724468" cy="4928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080" indent="-469265">
              <a:spcBef>
                <a:spcPts val="95"/>
              </a:spcBef>
              <a:buClr>
                <a:srgbClr val="CC0000"/>
              </a:buClr>
              <a:buFont typeface="Wingdings"/>
              <a:buChar char=""/>
              <a:tabLst>
                <a:tab pos="640080" algn="l"/>
              </a:tabLst>
            </a:pPr>
            <a:r>
              <a:rPr sz="2200" spc="-10" dirty="0">
                <a:latin typeface="Arial"/>
                <a:cs typeface="Arial"/>
              </a:rPr>
              <a:t>History</a:t>
            </a:r>
            <a:endParaRPr sz="2200" dirty="0">
              <a:latin typeface="Arial"/>
              <a:cs typeface="Arial"/>
            </a:endParaRPr>
          </a:p>
          <a:p>
            <a:pPr marL="1078865">
              <a:spcBef>
                <a:spcPts val="1485"/>
              </a:spcBef>
            </a:pPr>
            <a:r>
              <a:rPr sz="2000" dirty="0">
                <a:latin typeface="Arial"/>
                <a:cs typeface="Arial"/>
              </a:rPr>
              <a:t>Developed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Brendan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Netscape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445"/>
              </a:spcBef>
            </a:pPr>
            <a:endParaRPr sz="2000" dirty="0">
              <a:latin typeface="Arial"/>
              <a:cs typeface="Arial"/>
            </a:endParaRPr>
          </a:p>
          <a:p>
            <a:pPr marL="1078865"/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Nothing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830"/>
              </a:spcBef>
            </a:pPr>
            <a:endParaRPr sz="2000" dirty="0">
              <a:latin typeface="Arial"/>
              <a:cs typeface="Arial"/>
            </a:endParaRPr>
          </a:p>
          <a:p>
            <a:pPr marL="1078865"/>
            <a:r>
              <a:rPr sz="2000" dirty="0">
                <a:latin typeface="Arial"/>
                <a:cs typeface="Arial"/>
              </a:rPr>
              <a:t>Standardised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browser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compatibility</a:t>
            </a:r>
            <a:endParaRPr sz="2000" dirty="0">
              <a:latin typeface="Arial"/>
              <a:cs typeface="Arial"/>
            </a:endParaRPr>
          </a:p>
          <a:p>
            <a:pPr marL="1475740" lvl="1" indent="-394970">
              <a:spcBef>
                <a:spcPts val="1340"/>
              </a:spcBef>
              <a:buClr>
                <a:srgbClr val="CC0000"/>
              </a:buClr>
              <a:buFont typeface="Wingdings"/>
              <a:buChar char=""/>
              <a:tabLst>
                <a:tab pos="1475740" algn="l"/>
              </a:tabLst>
            </a:pPr>
            <a:r>
              <a:rPr dirty="0">
                <a:latin typeface="Arial"/>
                <a:cs typeface="Arial"/>
              </a:rPr>
              <a:t>ECMAScript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Edition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1999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(now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ECMAScript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lang="en-GB" spc="-10" dirty="0">
                <a:latin typeface="Arial"/>
                <a:cs typeface="Arial"/>
              </a:rPr>
              <a:t>2023</a:t>
            </a:r>
            <a:r>
              <a:rPr spc="-10" dirty="0"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Wingdings"/>
              <a:buChar char=""/>
            </a:pPr>
            <a:endParaRPr dirty="0">
              <a:latin typeface="Arial"/>
              <a:cs typeface="Arial"/>
            </a:endParaRPr>
          </a:p>
          <a:p>
            <a:pPr lvl="1">
              <a:spcBef>
                <a:spcPts val="1210"/>
              </a:spcBef>
              <a:buClr>
                <a:srgbClr val="CC0000"/>
              </a:buClr>
              <a:buFont typeface="Wingdings"/>
              <a:buChar char=""/>
            </a:pPr>
            <a:endParaRPr dirty="0">
              <a:latin typeface="Arial"/>
              <a:cs typeface="Arial"/>
            </a:endParaRPr>
          </a:p>
          <a:p>
            <a:pPr marL="640080" indent="-469265">
              <a:buClr>
                <a:srgbClr val="CC0000"/>
              </a:buClr>
              <a:buFont typeface="Wingdings"/>
              <a:buChar char=""/>
              <a:tabLst>
                <a:tab pos="640080" algn="l"/>
              </a:tabLst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language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Client-</a:t>
            </a:r>
            <a:r>
              <a:rPr sz="2200" dirty="0">
                <a:latin typeface="Arial"/>
                <a:cs typeface="Arial"/>
              </a:rPr>
              <a:t>Side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Programming</a:t>
            </a:r>
            <a:endParaRPr sz="2200" dirty="0">
              <a:latin typeface="Arial"/>
              <a:cs typeface="Arial"/>
            </a:endParaRPr>
          </a:p>
          <a:p>
            <a:pPr marL="1078865" marR="957580">
              <a:lnSpc>
                <a:spcPct val="1601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Designed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Document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(DOM)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API </a:t>
            </a:r>
            <a:endParaRPr lang="en-US" sz="2000" spc="-25" dirty="0">
              <a:latin typeface="Arial"/>
              <a:cs typeface="Arial"/>
            </a:endParaRPr>
          </a:p>
          <a:p>
            <a:pPr marL="1078865" marR="957580">
              <a:lnSpc>
                <a:spcPct val="1601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Interpreted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direct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machine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sz="2000" spc="-10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resources</a:t>
            </a:r>
            <a:r>
              <a:rPr sz="2000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	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8" name="object 13">
            <a:extLst>
              <a:ext uri="{FF2B5EF4-FFF2-40B4-BE49-F238E27FC236}">
                <a16:creationId xmlns:a16="http://schemas.microsoft.com/office/drawing/2014/main" id="{C8BB380C-C6B7-C3E3-762C-E655947890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4827" y="3581400"/>
            <a:ext cx="1219241" cy="374588"/>
          </a:xfrm>
          <a:prstGeom prst="rect">
            <a:avLst/>
          </a:prstGeom>
        </p:spPr>
      </p:pic>
      <p:grpSp>
        <p:nvGrpSpPr>
          <p:cNvPr id="19" name="object 14">
            <a:extLst>
              <a:ext uri="{FF2B5EF4-FFF2-40B4-BE49-F238E27FC236}">
                <a16:creationId xmlns:a16="http://schemas.microsoft.com/office/drawing/2014/main" id="{4BD90C8F-B013-8BED-0167-C18388ADE5D9}"/>
              </a:ext>
            </a:extLst>
          </p:cNvPr>
          <p:cNvGrpSpPr/>
          <p:nvPr/>
        </p:nvGrpSpPr>
        <p:grpSpPr>
          <a:xfrm>
            <a:off x="9926634" y="1270176"/>
            <a:ext cx="810895" cy="696595"/>
            <a:chOff x="7653528" y="1229867"/>
            <a:chExt cx="810895" cy="696595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2523C9C-2A9F-98F5-7AC1-1C85B1BF2F89}"/>
                </a:ext>
              </a:extLst>
            </p:cNvPr>
            <p:cNvSpPr/>
            <p:nvPr/>
          </p:nvSpPr>
          <p:spPr>
            <a:xfrm>
              <a:off x="7666482" y="1242821"/>
              <a:ext cx="784860" cy="670560"/>
            </a:xfrm>
            <a:custGeom>
              <a:avLst/>
              <a:gdLst/>
              <a:ahLst/>
              <a:cxnLst/>
              <a:rect l="l" t="t" r="r" b="b"/>
              <a:pathLst>
                <a:path w="784859" h="670560">
                  <a:moveTo>
                    <a:pt x="784859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784859" y="670560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AEE6E50F-7F58-826E-DC9C-319CC51F85F5}"/>
                </a:ext>
              </a:extLst>
            </p:cNvPr>
            <p:cNvSpPr/>
            <p:nvPr/>
          </p:nvSpPr>
          <p:spPr>
            <a:xfrm>
              <a:off x="7666482" y="1242821"/>
              <a:ext cx="784860" cy="670560"/>
            </a:xfrm>
            <a:custGeom>
              <a:avLst/>
              <a:gdLst/>
              <a:ahLst/>
              <a:cxnLst/>
              <a:rect l="l" t="t" r="r" b="b"/>
              <a:pathLst>
                <a:path w="784859" h="670560">
                  <a:moveTo>
                    <a:pt x="0" y="670560"/>
                  </a:moveTo>
                  <a:lnTo>
                    <a:pt x="784859" y="670560"/>
                  </a:lnTo>
                  <a:lnTo>
                    <a:pt x="784859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BC32EC2A-D991-9B5D-AF92-D31E8113B2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2108" y="1301495"/>
              <a:ext cx="665988" cy="611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65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-918"/>
            <a:ext cx="11306175" cy="508908"/>
          </a:xfrm>
          <a:prstGeom prst="rect">
            <a:avLst/>
          </a:prstGeom>
        </p:spPr>
        <p:txBody>
          <a:bodyPr vert="horz" wrap="square" lIns="0" tIns="77266" rIns="0" bIns="0" rtlCol="0" anchor="ctr">
            <a:spAutoFit/>
          </a:bodyPr>
          <a:lstStyle/>
          <a:p>
            <a:pPr marL="209550">
              <a:spcBef>
                <a:spcPts val="95"/>
              </a:spcBef>
            </a:pPr>
            <a:r>
              <a:rPr dirty="0"/>
              <a:t>What</a:t>
            </a:r>
            <a:r>
              <a:rPr spc="-95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dirty="0"/>
              <a:t>JavaScript</a:t>
            </a:r>
            <a:r>
              <a:rPr spc="-90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8601"/>
            <a:ext cx="10287000" cy="15260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265">
              <a:spcBef>
                <a:spcPts val="10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manipulate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every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document.</a:t>
            </a:r>
            <a:endParaRPr sz="2000" dirty="0">
              <a:latin typeface="Arial"/>
              <a:cs typeface="Arial"/>
            </a:endParaRPr>
          </a:p>
          <a:p>
            <a:pPr marL="481965" marR="5080" indent="-469900">
              <a:lnSpc>
                <a:spcPct val="170100"/>
              </a:lnSpc>
              <a:spcBef>
                <a:spcPts val="1845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Create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active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feedback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navigate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e.g.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buttons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highlight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move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cursor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599179"/>
            <a:ext cx="10287000" cy="202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Create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fly,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depending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that</a:t>
            </a:r>
            <a:endParaRPr sz="2000" dirty="0">
              <a:latin typeface="Arial"/>
              <a:cs typeface="Arial"/>
            </a:endParaRPr>
          </a:p>
          <a:p>
            <a:pPr marL="481965">
              <a:spcBef>
                <a:spcPts val="1685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</a:t>
            </a:r>
            <a:endParaRPr sz="2000" dirty="0">
              <a:latin typeface="Arial"/>
              <a:cs typeface="Arial"/>
            </a:endParaRPr>
          </a:p>
          <a:p>
            <a:pPr marL="481965" marR="72390" indent="-469900">
              <a:lnSpc>
                <a:spcPct val="170000"/>
              </a:lnSpc>
              <a:spcBef>
                <a:spcPts val="162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Validate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forms.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forms </a:t>
            </a:r>
            <a:r>
              <a:rPr sz="2000" dirty="0">
                <a:latin typeface="Arial"/>
                <a:cs typeface="Arial"/>
              </a:rPr>
              <a:t>require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calculations,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user’s machine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75752" y="2944367"/>
            <a:ext cx="672465" cy="669290"/>
            <a:chOff x="8470392" y="2944367"/>
            <a:chExt cx="672465" cy="669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0392" y="2944367"/>
              <a:ext cx="672083" cy="6690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3584" y="3209531"/>
              <a:ext cx="258318" cy="2888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39810" y="3237688"/>
            <a:ext cx="1104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" y="24300"/>
            <a:ext cx="11306175" cy="508908"/>
          </a:xfrm>
          <a:prstGeom prst="rect">
            <a:avLst/>
          </a:prstGeom>
        </p:spPr>
        <p:txBody>
          <a:bodyPr vert="horz" wrap="square" lIns="0" tIns="77266" rIns="0" bIns="0" rtlCol="0" anchor="ctr">
            <a:spAutoFit/>
          </a:bodyPr>
          <a:lstStyle/>
          <a:p>
            <a:pPr marL="209550">
              <a:spcBef>
                <a:spcPts val="95"/>
              </a:spcBef>
            </a:pPr>
            <a:r>
              <a:rPr dirty="0"/>
              <a:t>What</a:t>
            </a:r>
            <a:r>
              <a:rPr spc="-100" dirty="0"/>
              <a:t> </a:t>
            </a:r>
            <a:r>
              <a:rPr dirty="0"/>
              <a:t>Can’t</a:t>
            </a:r>
            <a:r>
              <a:rPr spc="-80" dirty="0"/>
              <a:t> </a:t>
            </a:r>
            <a:r>
              <a:rPr dirty="0"/>
              <a:t>JavaScript</a:t>
            </a:r>
            <a:r>
              <a:rPr spc="-95" dirty="0"/>
              <a:t> </a:t>
            </a:r>
            <a:r>
              <a:rPr spc="-25" dirty="0"/>
              <a:t>do?</a:t>
            </a:r>
            <a:r>
              <a:rPr lang="en-GB" spc="-25" dirty="0"/>
              <a:t> (on the Browser)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917296"/>
            <a:ext cx="115062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Does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files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machines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have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"/>
            </a:pPr>
            <a:endParaRPr sz="2000" dirty="0">
              <a:latin typeface="Arial"/>
              <a:cs typeface="Arial"/>
            </a:endParaRPr>
          </a:p>
          <a:p>
            <a:pPr>
              <a:spcBef>
                <a:spcPts val="1160"/>
              </a:spcBef>
              <a:buClr>
                <a:srgbClr val="CC0000"/>
              </a:buClr>
              <a:buFont typeface="Wingdings"/>
              <a:buChar char=""/>
            </a:pPr>
            <a:endParaRPr sz="2000" dirty="0">
              <a:latin typeface="Arial"/>
              <a:cs typeface="Arial"/>
            </a:endParaRPr>
          </a:p>
          <a:p>
            <a:pPr marL="481965" indent="-469265"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direct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underlying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hardware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(such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endParaRPr sz="2000" dirty="0">
              <a:latin typeface="Arial"/>
              <a:cs typeface="Arial"/>
            </a:endParaRPr>
          </a:p>
          <a:p>
            <a:pPr marL="481965"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I/O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ports)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executing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703" y="4056635"/>
            <a:ext cx="10763399" cy="132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Cannot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close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hasn’t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opened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265"/>
              </a:spcBef>
              <a:buClr>
                <a:srgbClr val="CC00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481965" marR="5080" indent="-469900">
              <a:lnSpc>
                <a:spcPct val="150000"/>
              </a:lnSpc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000" dirty="0">
                <a:latin typeface="Arial"/>
                <a:cs typeface="Arial"/>
              </a:rPr>
              <a:t>Cannot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45624" y="3308603"/>
            <a:ext cx="669925" cy="599440"/>
            <a:chOff x="8421623" y="3308603"/>
            <a:chExt cx="669925" cy="599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1623" y="3308603"/>
              <a:ext cx="598931" cy="598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3103" y="3524999"/>
              <a:ext cx="258318" cy="2888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26701" y="3552826"/>
            <a:ext cx="1098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b="1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434" y="894333"/>
            <a:ext cx="633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81965" algn="l"/>
              </a:tabLst>
            </a:pPr>
            <a:r>
              <a:rPr sz="2400" dirty="0">
                <a:latin typeface="Arial"/>
                <a:cs typeface="Arial"/>
              </a:rPr>
              <a:t>Collects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visitor’s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welcomes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3770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Sample</a:t>
            </a:r>
            <a:r>
              <a:rPr spc="-120" dirty="0"/>
              <a:t> </a:t>
            </a:r>
            <a:r>
              <a:rPr dirty="0"/>
              <a:t>JavaScript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4309" y="2267712"/>
            <a:ext cx="7891780" cy="1859280"/>
            <a:chOff x="1042416" y="2313432"/>
            <a:chExt cx="7891780" cy="1859280"/>
          </a:xfrm>
        </p:grpSpPr>
        <p:sp>
          <p:nvSpPr>
            <p:cNvPr id="5" name="object 5"/>
            <p:cNvSpPr/>
            <p:nvPr/>
          </p:nvSpPr>
          <p:spPr>
            <a:xfrm>
              <a:off x="1046988" y="2689860"/>
              <a:ext cx="7882255" cy="1478280"/>
            </a:xfrm>
            <a:custGeom>
              <a:avLst/>
              <a:gdLst/>
              <a:ahLst/>
              <a:cxnLst/>
              <a:rect l="l" t="t" r="r" b="b"/>
              <a:pathLst>
                <a:path w="7882255" h="1478279">
                  <a:moveTo>
                    <a:pt x="0" y="1478280"/>
                  </a:moveTo>
                  <a:lnTo>
                    <a:pt x="7882127" y="1478280"/>
                  </a:lnTo>
                  <a:lnTo>
                    <a:pt x="7882127" y="0"/>
                  </a:lnTo>
                  <a:lnTo>
                    <a:pt x="0" y="0"/>
                  </a:lnTo>
                  <a:lnTo>
                    <a:pt x="0" y="14782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0480" y="2318004"/>
              <a:ext cx="1278890" cy="368935"/>
            </a:xfrm>
            <a:custGeom>
              <a:avLst/>
              <a:gdLst/>
              <a:ahLst/>
              <a:cxnLst/>
              <a:rect l="l" t="t" r="r" b="b"/>
              <a:pathLst>
                <a:path w="1278890" h="368935">
                  <a:moveTo>
                    <a:pt x="0" y="368808"/>
                  </a:moveTo>
                  <a:lnTo>
                    <a:pt x="1278635" y="368808"/>
                  </a:lnTo>
                  <a:lnTo>
                    <a:pt x="1278635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A2B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1235" y="2209800"/>
            <a:ext cx="7785734" cy="18522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108585" algn="r">
              <a:spcBef>
                <a:spcPts val="810"/>
              </a:spcBef>
            </a:pPr>
            <a:r>
              <a:rPr spc="-10" dirty="0">
                <a:latin typeface="Arial"/>
                <a:cs typeface="Arial"/>
              </a:rPr>
              <a:t>JavaScript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710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paraContent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document.querySelector('.myPara');</a:t>
            </a:r>
            <a:endParaRPr dirty="0">
              <a:latin typeface="Consolas"/>
              <a:cs typeface="Consolas"/>
            </a:endParaRPr>
          </a:p>
          <a:p>
            <a:pPr marR="1134110">
              <a:lnSpc>
                <a:spcPts val="4320"/>
              </a:lnSpc>
              <a:spcBef>
                <a:spcPts val="305"/>
              </a:spcBef>
            </a:pPr>
            <a:r>
              <a:rPr dirty="0">
                <a:latin typeface="Consolas"/>
                <a:cs typeface="Consolas"/>
              </a:rPr>
              <a:t>let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yourName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prompt('What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is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your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name?'); </a:t>
            </a:r>
            <a:r>
              <a:rPr dirty="0">
                <a:latin typeface="Consolas"/>
                <a:cs typeface="Consolas"/>
              </a:rPr>
              <a:t>paraContent.textContent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'Welcome'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'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+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yourName;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8118" y="1734313"/>
            <a:ext cx="3219450" cy="3096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spcBef>
                <a:spcPts val="254"/>
              </a:spcBef>
            </a:pPr>
            <a:r>
              <a:rPr dirty="0">
                <a:latin typeface="Consolas"/>
                <a:cs typeface="Consolas"/>
              </a:rPr>
              <a:t>&lt;p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class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'myPara'&gt;</a:t>
            </a:r>
            <a:endParaRPr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8118" y="1365505"/>
            <a:ext cx="894080" cy="316753"/>
          </a:xfrm>
          <a:prstGeom prst="rect">
            <a:avLst/>
          </a:prstGeom>
          <a:ln w="9144">
            <a:solidFill>
              <a:srgbClr val="A2B1C1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spcBef>
                <a:spcPts val="310"/>
              </a:spcBef>
            </a:pPr>
            <a:r>
              <a:rPr spc="-20" dirty="0">
                <a:latin typeface="Arial"/>
                <a:cs typeface="Arial"/>
              </a:rPr>
              <a:t>HTML</a:t>
            </a:r>
            <a:endParaRPr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253" y="4427220"/>
            <a:ext cx="4395216" cy="16367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3229" y="5265801"/>
            <a:ext cx="26007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olas"/>
                <a:cs typeface="Consolas"/>
              </a:rPr>
              <a:t>Welcome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lang="en-GB" spc="-20" dirty="0">
                <a:latin typeface="Consolas"/>
                <a:cs typeface="Consolas"/>
              </a:rPr>
              <a:t>Salisu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2" y="62511"/>
            <a:ext cx="11306175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Add</a:t>
            </a:r>
            <a:r>
              <a:rPr spc="-75" dirty="0"/>
              <a:t> </a:t>
            </a:r>
            <a:r>
              <a:rPr dirty="0"/>
              <a:t>JavaScript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your</a:t>
            </a:r>
            <a:r>
              <a:rPr spc="-65" dirty="0"/>
              <a:t> </a:t>
            </a:r>
            <a:r>
              <a:rPr spc="-10" dirty="0"/>
              <a:t>App/Website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4311" y="1039368"/>
            <a:ext cx="3244850" cy="2365375"/>
            <a:chOff x="210311" y="1039367"/>
            <a:chExt cx="3244850" cy="2365375"/>
          </a:xfrm>
        </p:grpSpPr>
        <p:sp>
          <p:nvSpPr>
            <p:cNvPr id="4" name="object 4"/>
            <p:cNvSpPr/>
            <p:nvPr/>
          </p:nvSpPr>
          <p:spPr>
            <a:xfrm>
              <a:off x="223265" y="1052321"/>
              <a:ext cx="3218815" cy="2339340"/>
            </a:xfrm>
            <a:custGeom>
              <a:avLst/>
              <a:gdLst/>
              <a:ahLst/>
              <a:cxnLst/>
              <a:rect l="l" t="t" r="r" b="b"/>
              <a:pathLst>
                <a:path w="3218815" h="2339340">
                  <a:moveTo>
                    <a:pt x="1609344" y="0"/>
                  </a:moveTo>
                  <a:lnTo>
                    <a:pt x="1554016" y="678"/>
                  </a:lnTo>
                  <a:lnTo>
                    <a:pt x="1499157" y="2698"/>
                  </a:lnTo>
                  <a:lnTo>
                    <a:pt x="1444796" y="6038"/>
                  </a:lnTo>
                  <a:lnTo>
                    <a:pt x="1390964" y="10676"/>
                  </a:lnTo>
                  <a:lnTo>
                    <a:pt x="1337689" y="16591"/>
                  </a:lnTo>
                  <a:lnTo>
                    <a:pt x="1285003" y="23761"/>
                  </a:lnTo>
                  <a:lnTo>
                    <a:pt x="1232934" y="32163"/>
                  </a:lnTo>
                  <a:lnTo>
                    <a:pt x="1181514" y="41777"/>
                  </a:lnTo>
                  <a:lnTo>
                    <a:pt x="1130772" y="52581"/>
                  </a:lnTo>
                  <a:lnTo>
                    <a:pt x="1080737" y="64552"/>
                  </a:lnTo>
                  <a:lnTo>
                    <a:pt x="1031440" y="77669"/>
                  </a:lnTo>
                  <a:lnTo>
                    <a:pt x="982912" y="91910"/>
                  </a:lnTo>
                  <a:lnTo>
                    <a:pt x="935181" y="107253"/>
                  </a:lnTo>
                  <a:lnTo>
                    <a:pt x="888277" y="123678"/>
                  </a:lnTo>
                  <a:lnTo>
                    <a:pt x="842232" y="141161"/>
                  </a:lnTo>
                  <a:lnTo>
                    <a:pt x="797074" y="159681"/>
                  </a:lnTo>
                  <a:lnTo>
                    <a:pt x="752834" y="179216"/>
                  </a:lnTo>
                  <a:lnTo>
                    <a:pt x="709541" y="199745"/>
                  </a:lnTo>
                  <a:lnTo>
                    <a:pt x="667226" y="221246"/>
                  </a:lnTo>
                  <a:lnTo>
                    <a:pt x="625919" y="243697"/>
                  </a:lnTo>
                  <a:lnTo>
                    <a:pt x="585649" y="267077"/>
                  </a:lnTo>
                  <a:lnTo>
                    <a:pt x="546446" y="291362"/>
                  </a:lnTo>
                  <a:lnTo>
                    <a:pt x="508341" y="316533"/>
                  </a:lnTo>
                  <a:lnTo>
                    <a:pt x="471363" y="342566"/>
                  </a:lnTo>
                  <a:lnTo>
                    <a:pt x="435543" y="369441"/>
                  </a:lnTo>
                  <a:lnTo>
                    <a:pt x="400909" y="397135"/>
                  </a:lnTo>
                  <a:lnTo>
                    <a:pt x="367493" y="425627"/>
                  </a:lnTo>
                  <a:lnTo>
                    <a:pt x="335325" y="454894"/>
                  </a:lnTo>
                  <a:lnTo>
                    <a:pt x="304433" y="484916"/>
                  </a:lnTo>
                  <a:lnTo>
                    <a:pt x="274849" y="515670"/>
                  </a:lnTo>
                  <a:lnTo>
                    <a:pt x="246601" y="547135"/>
                  </a:lnTo>
                  <a:lnTo>
                    <a:pt x="219721" y="579289"/>
                  </a:lnTo>
                  <a:lnTo>
                    <a:pt x="194237" y="612110"/>
                  </a:lnTo>
                  <a:lnTo>
                    <a:pt x="170181" y="645576"/>
                  </a:lnTo>
                  <a:lnTo>
                    <a:pt x="147581" y="679665"/>
                  </a:lnTo>
                  <a:lnTo>
                    <a:pt x="126469" y="714357"/>
                  </a:lnTo>
                  <a:lnTo>
                    <a:pt x="106873" y="749628"/>
                  </a:lnTo>
                  <a:lnTo>
                    <a:pt x="88824" y="785458"/>
                  </a:lnTo>
                  <a:lnTo>
                    <a:pt x="72352" y="821824"/>
                  </a:lnTo>
                  <a:lnTo>
                    <a:pt x="57486" y="858705"/>
                  </a:lnTo>
                  <a:lnTo>
                    <a:pt x="44258" y="896079"/>
                  </a:lnTo>
                  <a:lnTo>
                    <a:pt x="32695" y="933924"/>
                  </a:lnTo>
                  <a:lnTo>
                    <a:pt x="22830" y="972218"/>
                  </a:lnTo>
                  <a:lnTo>
                    <a:pt x="14691" y="1010940"/>
                  </a:lnTo>
                  <a:lnTo>
                    <a:pt x="8308" y="1050068"/>
                  </a:lnTo>
                  <a:lnTo>
                    <a:pt x="3712" y="1089580"/>
                  </a:lnTo>
                  <a:lnTo>
                    <a:pt x="933" y="1129454"/>
                  </a:lnTo>
                  <a:lnTo>
                    <a:pt x="0" y="1169669"/>
                  </a:lnTo>
                  <a:lnTo>
                    <a:pt x="933" y="1209885"/>
                  </a:lnTo>
                  <a:lnTo>
                    <a:pt x="3712" y="1249759"/>
                  </a:lnTo>
                  <a:lnTo>
                    <a:pt x="8308" y="1289271"/>
                  </a:lnTo>
                  <a:lnTo>
                    <a:pt x="14691" y="1328399"/>
                  </a:lnTo>
                  <a:lnTo>
                    <a:pt x="22830" y="1367121"/>
                  </a:lnTo>
                  <a:lnTo>
                    <a:pt x="32695" y="1405415"/>
                  </a:lnTo>
                  <a:lnTo>
                    <a:pt x="44258" y="1443260"/>
                  </a:lnTo>
                  <a:lnTo>
                    <a:pt x="57486" y="1480634"/>
                  </a:lnTo>
                  <a:lnTo>
                    <a:pt x="72352" y="1517515"/>
                  </a:lnTo>
                  <a:lnTo>
                    <a:pt x="88824" y="1553881"/>
                  </a:lnTo>
                  <a:lnTo>
                    <a:pt x="106873" y="1589711"/>
                  </a:lnTo>
                  <a:lnTo>
                    <a:pt x="126469" y="1624982"/>
                  </a:lnTo>
                  <a:lnTo>
                    <a:pt x="147581" y="1659674"/>
                  </a:lnTo>
                  <a:lnTo>
                    <a:pt x="170181" y="1693763"/>
                  </a:lnTo>
                  <a:lnTo>
                    <a:pt x="194237" y="1727229"/>
                  </a:lnTo>
                  <a:lnTo>
                    <a:pt x="219721" y="1760050"/>
                  </a:lnTo>
                  <a:lnTo>
                    <a:pt x="246601" y="1792204"/>
                  </a:lnTo>
                  <a:lnTo>
                    <a:pt x="274849" y="1823669"/>
                  </a:lnTo>
                  <a:lnTo>
                    <a:pt x="304433" y="1854423"/>
                  </a:lnTo>
                  <a:lnTo>
                    <a:pt x="335325" y="1884445"/>
                  </a:lnTo>
                  <a:lnTo>
                    <a:pt x="367493" y="1913712"/>
                  </a:lnTo>
                  <a:lnTo>
                    <a:pt x="400909" y="1942204"/>
                  </a:lnTo>
                  <a:lnTo>
                    <a:pt x="435543" y="1969898"/>
                  </a:lnTo>
                  <a:lnTo>
                    <a:pt x="471363" y="1996773"/>
                  </a:lnTo>
                  <a:lnTo>
                    <a:pt x="508341" y="2022806"/>
                  </a:lnTo>
                  <a:lnTo>
                    <a:pt x="546446" y="2047977"/>
                  </a:lnTo>
                  <a:lnTo>
                    <a:pt x="585649" y="2072262"/>
                  </a:lnTo>
                  <a:lnTo>
                    <a:pt x="625919" y="2095642"/>
                  </a:lnTo>
                  <a:lnTo>
                    <a:pt x="667226" y="2118093"/>
                  </a:lnTo>
                  <a:lnTo>
                    <a:pt x="709541" y="2139594"/>
                  </a:lnTo>
                  <a:lnTo>
                    <a:pt x="752834" y="2160123"/>
                  </a:lnTo>
                  <a:lnTo>
                    <a:pt x="797074" y="2179658"/>
                  </a:lnTo>
                  <a:lnTo>
                    <a:pt x="842232" y="2198178"/>
                  </a:lnTo>
                  <a:lnTo>
                    <a:pt x="888277" y="2215661"/>
                  </a:lnTo>
                  <a:lnTo>
                    <a:pt x="935181" y="2232086"/>
                  </a:lnTo>
                  <a:lnTo>
                    <a:pt x="982912" y="2247429"/>
                  </a:lnTo>
                  <a:lnTo>
                    <a:pt x="1031440" y="2261670"/>
                  </a:lnTo>
                  <a:lnTo>
                    <a:pt x="1080737" y="2274787"/>
                  </a:lnTo>
                  <a:lnTo>
                    <a:pt x="1130772" y="2286758"/>
                  </a:lnTo>
                  <a:lnTo>
                    <a:pt x="1181514" y="2297562"/>
                  </a:lnTo>
                  <a:lnTo>
                    <a:pt x="1232934" y="2307176"/>
                  </a:lnTo>
                  <a:lnTo>
                    <a:pt x="1285003" y="2315578"/>
                  </a:lnTo>
                  <a:lnTo>
                    <a:pt x="1337689" y="2322748"/>
                  </a:lnTo>
                  <a:lnTo>
                    <a:pt x="1390964" y="2328663"/>
                  </a:lnTo>
                  <a:lnTo>
                    <a:pt x="1444796" y="2333301"/>
                  </a:lnTo>
                  <a:lnTo>
                    <a:pt x="1499157" y="2336641"/>
                  </a:lnTo>
                  <a:lnTo>
                    <a:pt x="1554016" y="2338661"/>
                  </a:lnTo>
                  <a:lnTo>
                    <a:pt x="1609344" y="2339340"/>
                  </a:lnTo>
                  <a:lnTo>
                    <a:pt x="1664674" y="2338661"/>
                  </a:lnTo>
                  <a:lnTo>
                    <a:pt x="1719536" y="2336641"/>
                  </a:lnTo>
                  <a:lnTo>
                    <a:pt x="1773899" y="2333301"/>
                  </a:lnTo>
                  <a:lnTo>
                    <a:pt x="1827734" y="2328663"/>
                  </a:lnTo>
                  <a:lnTo>
                    <a:pt x="1881010" y="2322748"/>
                  </a:lnTo>
                  <a:lnTo>
                    <a:pt x="1933699" y="2315578"/>
                  </a:lnTo>
                  <a:lnTo>
                    <a:pt x="1985769" y="2307176"/>
                  </a:lnTo>
                  <a:lnTo>
                    <a:pt x="2037191" y="2297562"/>
                  </a:lnTo>
                  <a:lnTo>
                    <a:pt x="2087934" y="2286758"/>
                  </a:lnTo>
                  <a:lnTo>
                    <a:pt x="2137970" y="2274787"/>
                  </a:lnTo>
                  <a:lnTo>
                    <a:pt x="2187267" y="2261670"/>
                  </a:lnTo>
                  <a:lnTo>
                    <a:pt x="2235797" y="2247429"/>
                  </a:lnTo>
                  <a:lnTo>
                    <a:pt x="2283528" y="2232086"/>
                  </a:lnTo>
                  <a:lnTo>
                    <a:pt x="2330432" y="2215661"/>
                  </a:lnTo>
                  <a:lnTo>
                    <a:pt x="2376478" y="2198178"/>
                  </a:lnTo>
                  <a:lnTo>
                    <a:pt x="2421636" y="2179658"/>
                  </a:lnTo>
                  <a:lnTo>
                    <a:pt x="2465876" y="2160123"/>
                  </a:lnTo>
                  <a:lnTo>
                    <a:pt x="2509168" y="2139594"/>
                  </a:lnTo>
                  <a:lnTo>
                    <a:pt x="2551483" y="2118093"/>
                  </a:lnTo>
                  <a:lnTo>
                    <a:pt x="2592790" y="2095642"/>
                  </a:lnTo>
                  <a:lnTo>
                    <a:pt x="2633059" y="2072262"/>
                  </a:lnTo>
                  <a:lnTo>
                    <a:pt x="2672261" y="2047977"/>
                  </a:lnTo>
                  <a:lnTo>
                    <a:pt x="2710366" y="2022806"/>
                  </a:lnTo>
                  <a:lnTo>
                    <a:pt x="2747343" y="1996773"/>
                  </a:lnTo>
                  <a:lnTo>
                    <a:pt x="2783163" y="1969898"/>
                  </a:lnTo>
                  <a:lnTo>
                    <a:pt x="2817795" y="1942204"/>
                  </a:lnTo>
                  <a:lnTo>
                    <a:pt x="2851210" y="1913712"/>
                  </a:lnTo>
                  <a:lnTo>
                    <a:pt x="2883378" y="1884445"/>
                  </a:lnTo>
                  <a:lnTo>
                    <a:pt x="2914268" y="1854423"/>
                  </a:lnTo>
                  <a:lnTo>
                    <a:pt x="2943852" y="1823669"/>
                  </a:lnTo>
                  <a:lnTo>
                    <a:pt x="2972098" y="1792204"/>
                  </a:lnTo>
                  <a:lnTo>
                    <a:pt x="2998978" y="1760050"/>
                  </a:lnTo>
                  <a:lnTo>
                    <a:pt x="3024460" y="1727229"/>
                  </a:lnTo>
                  <a:lnTo>
                    <a:pt x="3048515" y="1693763"/>
                  </a:lnTo>
                  <a:lnTo>
                    <a:pt x="3071114" y="1659674"/>
                  </a:lnTo>
                  <a:lnTo>
                    <a:pt x="3092225" y="1624982"/>
                  </a:lnTo>
                  <a:lnTo>
                    <a:pt x="3111820" y="1589711"/>
                  </a:lnTo>
                  <a:lnTo>
                    <a:pt x="3129868" y="1553881"/>
                  </a:lnTo>
                  <a:lnTo>
                    <a:pt x="3146339" y="1517515"/>
                  </a:lnTo>
                  <a:lnTo>
                    <a:pt x="3161204" y="1480634"/>
                  </a:lnTo>
                  <a:lnTo>
                    <a:pt x="3174432" y="1443260"/>
                  </a:lnTo>
                  <a:lnTo>
                    <a:pt x="3185994" y="1405415"/>
                  </a:lnTo>
                  <a:lnTo>
                    <a:pt x="3195859" y="1367121"/>
                  </a:lnTo>
                  <a:lnTo>
                    <a:pt x="3203997" y="1328399"/>
                  </a:lnTo>
                  <a:lnTo>
                    <a:pt x="3210379" y="1289271"/>
                  </a:lnTo>
                  <a:lnTo>
                    <a:pt x="3214975" y="1249759"/>
                  </a:lnTo>
                  <a:lnTo>
                    <a:pt x="3217754" y="1209885"/>
                  </a:lnTo>
                  <a:lnTo>
                    <a:pt x="3218688" y="1169669"/>
                  </a:lnTo>
                  <a:lnTo>
                    <a:pt x="3217754" y="1129454"/>
                  </a:lnTo>
                  <a:lnTo>
                    <a:pt x="3214975" y="1089580"/>
                  </a:lnTo>
                  <a:lnTo>
                    <a:pt x="3210379" y="1050068"/>
                  </a:lnTo>
                  <a:lnTo>
                    <a:pt x="3203997" y="1010940"/>
                  </a:lnTo>
                  <a:lnTo>
                    <a:pt x="3195859" y="972218"/>
                  </a:lnTo>
                  <a:lnTo>
                    <a:pt x="3185994" y="933924"/>
                  </a:lnTo>
                  <a:lnTo>
                    <a:pt x="3174432" y="896079"/>
                  </a:lnTo>
                  <a:lnTo>
                    <a:pt x="3161204" y="858705"/>
                  </a:lnTo>
                  <a:lnTo>
                    <a:pt x="3146339" y="821824"/>
                  </a:lnTo>
                  <a:lnTo>
                    <a:pt x="3129868" y="785458"/>
                  </a:lnTo>
                  <a:lnTo>
                    <a:pt x="3111820" y="749628"/>
                  </a:lnTo>
                  <a:lnTo>
                    <a:pt x="3092225" y="714357"/>
                  </a:lnTo>
                  <a:lnTo>
                    <a:pt x="3071114" y="679665"/>
                  </a:lnTo>
                  <a:lnTo>
                    <a:pt x="3048515" y="645576"/>
                  </a:lnTo>
                  <a:lnTo>
                    <a:pt x="3024460" y="612110"/>
                  </a:lnTo>
                  <a:lnTo>
                    <a:pt x="2998977" y="579289"/>
                  </a:lnTo>
                  <a:lnTo>
                    <a:pt x="2972098" y="547135"/>
                  </a:lnTo>
                  <a:lnTo>
                    <a:pt x="2943852" y="515670"/>
                  </a:lnTo>
                  <a:lnTo>
                    <a:pt x="2914268" y="484916"/>
                  </a:lnTo>
                  <a:lnTo>
                    <a:pt x="2883378" y="454894"/>
                  </a:lnTo>
                  <a:lnTo>
                    <a:pt x="2851210" y="425627"/>
                  </a:lnTo>
                  <a:lnTo>
                    <a:pt x="2817795" y="397135"/>
                  </a:lnTo>
                  <a:lnTo>
                    <a:pt x="2783163" y="369441"/>
                  </a:lnTo>
                  <a:lnTo>
                    <a:pt x="2747343" y="342566"/>
                  </a:lnTo>
                  <a:lnTo>
                    <a:pt x="2710366" y="316533"/>
                  </a:lnTo>
                  <a:lnTo>
                    <a:pt x="2672261" y="291362"/>
                  </a:lnTo>
                  <a:lnTo>
                    <a:pt x="2633059" y="267077"/>
                  </a:lnTo>
                  <a:lnTo>
                    <a:pt x="2592790" y="243697"/>
                  </a:lnTo>
                  <a:lnTo>
                    <a:pt x="2551483" y="221246"/>
                  </a:lnTo>
                  <a:lnTo>
                    <a:pt x="2509168" y="199745"/>
                  </a:lnTo>
                  <a:lnTo>
                    <a:pt x="2465876" y="179216"/>
                  </a:lnTo>
                  <a:lnTo>
                    <a:pt x="2421635" y="159681"/>
                  </a:lnTo>
                  <a:lnTo>
                    <a:pt x="2376478" y="141161"/>
                  </a:lnTo>
                  <a:lnTo>
                    <a:pt x="2330432" y="123678"/>
                  </a:lnTo>
                  <a:lnTo>
                    <a:pt x="2283528" y="107253"/>
                  </a:lnTo>
                  <a:lnTo>
                    <a:pt x="2235797" y="91910"/>
                  </a:lnTo>
                  <a:lnTo>
                    <a:pt x="2187267" y="77669"/>
                  </a:lnTo>
                  <a:lnTo>
                    <a:pt x="2137970" y="64552"/>
                  </a:lnTo>
                  <a:lnTo>
                    <a:pt x="2087934" y="52581"/>
                  </a:lnTo>
                  <a:lnTo>
                    <a:pt x="2037191" y="41777"/>
                  </a:lnTo>
                  <a:lnTo>
                    <a:pt x="1985769" y="32163"/>
                  </a:lnTo>
                  <a:lnTo>
                    <a:pt x="1933699" y="23761"/>
                  </a:lnTo>
                  <a:lnTo>
                    <a:pt x="1881010" y="16591"/>
                  </a:lnTo>
                  <a:lnTo>
                    <a:pt x="1827734" y="10676"/>
                  </a:lnTo>
                  <a:lnTo>
                    <a:pt x="1773899" y="6038"/>
                  </a:lnTo>
                  <a:lnTo>
                    <a:pt x="1719536" y="2698"/>
                  </a:lnTo>
                  <a:lnTo>
                    <a:pt x="1664674" y="678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265" y="1052321"/>
              <a:ext cx="3218815" cy="2339340"/>
            </a:xfrm>
            <a:custGeom>
              <a:avLst/>
              <a:gdLst/>
              <a:ahLst/>
              <a:cxnLst/>
              <a:rect l="l" t="t" r="r" b="b"/>
              <a:pathLst>
                <a:path w="3218815" h="2339340">
                  <a:moveTo>
                    <a:pt x="0" y="1169669"/>
                  </a:moveTo>
                  <a:lnTo>
                    <a:pt x="933" y="1129454"/>
                  </a:lnTo>
                  <a:lnTo>
                    <a:pt x="3712" y="1089580"/>
                  </a:lnTo>
                  <a:lnTo>
                    <a:pt x="8308" y="1050068"/>
                  </a:lnTo>
                  <a:lnTo>
                    <a:pt x="14691" y="1010940"/>
                  </a:lnTo>
                  <a:lnTo>
                    <a:pt x="22830" y="972218"/>
                  </a:lnTo>
                  <a:lnTo>
                    <a:pt x="32695" y="933924"/>
                  </a:lnTo>
                  <a:lnTo>
                    <a:pt x="44258" y="896079"/>
                  </a:lnTo>
                  <a:lnTo>
                    <a:pt x="57486" y="858705"/>
                  </a:lnTo>
                  <a:lnTo>
                    <a:pt x="72352" y="821824"/>
                  </a:lnTo>
                  <a:lnTo>
                    <a:pt x="88824" y="785458"/>
                  </a:lnTo>
                  <a:lnTo>
                    <a:pt x="106873" y="749628"/>
                  </a:lnTo>
                  <a:lnTo>
                    <a:pt x="126469" y="714357"/>
                  </a:lnTo>
                  <a:lnTo>
                    <a:pt x="147581" y="679665"/>
                  </a:lnTo>
                  <a:lnTo>
                    <a:pt x="170181" y="645576"/>
                  </a:lnTo>
                  <a:lnTo>
                    <a:pt x="194237" y="612110"/>
                  </a:lnTo>
                  <a:lnTo>
                    <a:pt x="219721" y="579289"/>
                  </a:lnTo>
                  <a:lnTo>
                    <a:pt x="246601" y="547135"/>
                  </a:lnTo>
                  <a:lnTo>
                    <a:pt x="274849" y="515670"/>
                  </a:lnTo>
                  <a:lnTo>
                    <a:pt x="304433" y="484916"/>
                  </a:lnTo>
                  <a:lnTo>
                    <a:pt x="335325" y="454894"/>
                  </a:lnTo>
                  <a:lnTo>
                    <a:pt x="367493" y="425627"/>
                  </a:lnTo>
                  <a:lnTo>
                    <a:pt x="400909" y="397135"/>
                  </a:lnTo>
                  <a:lnTo>
                    <a:pt x="435543" y="369441"/>
                  </a:lnTo>
                  <a:lnTo>
                    <a:pt x="471363" y="342566"/>
                  </a:lnTo>
                  <a:lnTo>
                    <a:pt x="508341" y="316533"/>
                  </a:lnTo>
                  <a:lnTo>
                    <a:pt x="546446" y="291362"/>
                  </a:lnTo>
                  <a:lnTo>
                    <a:pt x="585649" y="267077"/>
                  </a:lnTo>
                  <a:lnTo>
                    <a:pt x="625919" y="243697"/>
                  </a:lnTo>
                  <a:lnTo>
                    <a:pt x="667226" y="221246"/>
                  </a:lnTo>
                  <a:lnTo>
                    <a:pt x="709541" y="199745"/>
                  </a:lnTo>
                  <a:lnTo>
                    <a:pt x="752834" y="179216"/>
                  </a:lnTo>
                  <a:lnTo>
                    <a:pt x="797074" y="159681"/>
                  </a:lnTo>
                  <a:lnTo>
                    <a:pt x="842232" y="141161"/>
                  </a:lnTo>
                  <a:lnTo>
                    <a:pt x="888277" y="123678"/>
                  </a:lnTo>
                  <a:lnTo>
                    <a:pt x="935181" y="107253"/>
                  </a:lnTo>
                  <a:lnTo>
                    <a:pt x="982912" y="91910"/>
                  </a:lnTo>
                  <a:lnTo>
                    <a:pt x="1031440" y="77669"/>
                  </a:lnTo>
                  <a:lnTo>
                    <a:pt x="1080737" y="64552"/>
                  </a:lnTo>
                  <a:lnTo>
                    <a:pt x="1130772" y="52581"/>
                  </a:lnTo>
                  <a:lnTo>
                    <a:pt x="1181514" y="41777"/>
                  </a:lnTo>
                  <a:lnTo>
                    <a:pt x="1232934" y="32163"/>
                  </a:lnTo>
                  <a:lnTo>
                    <a:pt x="1285003" y="23761"/>
                  </a:lnTo>
                  <a:lnTo>
                    <a:pt x="1337689" y="16591"/>
                  </a:lnTo>
                  <a:lnTo>
                    <a:pt x="1390964" y="10676"/>
                  </a:lnTo>
                  <a:lnTo>
                    <a:pt x="1444796" y="6038"/>
                  </a:lnTo>
                  <a:lnTo>
                    <a:pt x="1499157" y="2698"/>
                  </a:lnTo>
                  <a:lnTo>
                    <a:pt x="1554016" y="678"/>
                  </a:lnTo>
                  <a:lnTo>
                    <a:pt x="1609344" y="0"/>
                  </a:lnTo>
                  <a:lnTo>
                    <a:pt x="1664674" y="678"/>
                  </a:lnTo>
                  <a:lnTo>
                    <a:pt x="1719536" y="2698"/>
                  </a:lnTo>
                  <a:lnTo>
                    <a:pt x="1773899" y="6038"/>
                  </a:lnTo>
                  <a:lnTo>
                    <a:pt x="1827734" y="10676"/>
                  </a:lnTo>
                  <a:lnTo>
                    <a:pt x="1881010" y="16591"/>
                  </a:lnTo>
                  <a:lnTo>
                    <a:pt x="1933699" y="23761"/>
                  </a:lnTo>
                  <a:lnTo>
                    <a:pt x="1985769" y="32163"/>
                  </a:lnTo>
                  <a:lnTo>
                    <a:pt x="2037191" y="41777"/>
                  </a:lnTo>
                  <a:lnTo>
                    <a:pt x="2087934" y="52581"/>
                  </a:lnTo>
                  <a:lnTo>
                    <a:pt x="2137970" y="64552"/>
                  </a:lnTo>
                  <a:lnTo>
                    <a:pt x="2187267" y="77669"/>
                  </a:lnTo>
                  <a:lnTo>
                    <a:pt x="2235797" y="91910"/>
                  </a:lnTo>
                  <a:lnTo>
                    <a:pt x="2283528" y="107253"/>
                  </a:lnTo>
                  <a:lnTo>
                    <a:pt x="2330432" y="123678"/>
                  </a:lnTo>
                  <a:lnTo>
                    <a:pt x="2376478" y="141161"/>
                  </a:lnTo>
                  <a:lnTo>
                    <a:pt x="2421635" y="159681"/>
                  </a:lnTo>
                  <a:lnTo>
                    <a:pt x="2465876" y="179216"/>
                  </a:lnTo>
                  <a:lnTo>
                    <a:pt x="2509168" y="199745"/>
                  </a:lnTo>
                  <a:lnTo>
                    <a:pt x="2551483" y="221246"/>
                  </a:lnTo>
                  <a:lnTo>
                    <a:pt x="2592790" y="243697"/>
                  </a:lnTo>
                  <a:lnTo>
                    <a:pt x="2633059" y="267077"/>
                  </a:lnTo>
                  <a:lnTo>
                    <a:pt x="2672261" y="291362"/>
                  </a:lnTo>
                  <a:lnTo>
                    <a:pt x="2710366" y="316533"/>
                  </a:lnTo>
                  <a:lnTo>
                    <a:pt x="2747343" y="342566"/>
                  </a:lnTo>
                  <a:lnTo>
                    <a:pt x="2783163" y="369441"/>
                  </a:lnTo>
                  <a:lnTo>
                    <a:pt x="2817795" y="397135"/>
                  </a:lnTo>
                  <a:lnTo>
                    <a:pt x="2851210" y="425627"/>
                  </a:lnTo>
                  <a:lnTo>
                    <a:pt x="2883378" y="454894"/>
                  </a:lnTo>
                  <a:lnTo>
                    <a:pt x="2914268" y="484916"/>
                  </a:lnTo>
                  <a:lnTo>
                    <a:pt x="2943852" y="515670"/>
                  </a:lnTo>
                  <a:lnTo>
                    <a:pt x="2972098" y="547135"/>
                  </a:lnTo>
                  <a:lnTo>
                    <a:pt x="2998977" y="579289"/>
                  </a:lnTo>
                  <a:lnTo>
                    <a:pt x="3024460" y="612110"/>
                  </a:lnTo>
                  <a:lnTo>
                    <a:pt x="3048515" y="645576"/>
                  </a:lnTo>
                  <a:lnTo>
                    <a:pt x="3071114" y="679665"/>
                  </a:lnTo>
                  <a:lnTo>
                    <a:pt x="3092225" y="714357"/>
                  </a:lnTo>
                  <a:lnTo>
                    <a:pt x="3111820" y="749628"/>
                  </a:lnTo>
                  <a:lnTo>
                    <a:pt x="3129868" y="785458"/>
                  </a:lnTo>
                  <a:lnTo>
                    <a:pt x="3146339" y="821824"/>
                  </a:lnTo>
                  <a:lnTo>
                    <a:pt x="3161204" y="858705"/>
                  </a:lnTo>
                  <a:lnTo>
                    <a:pt x="3174432" y="896079"/>
                  </a:lnTo>
                  <a:lnTo>
                    <a:pt x="3185994" y="933924"/>
                  </a:lnTo>
                  <a:lnTo>
                    <a:pt x="3195859" y="972218"/>
                  </a:lnTo>
                  <a:lnTo>
                    <a:pt x="3203997" y="1010940"/>
                  </a:lnTo>
                  <a:lnTo>
                    <a:pt x="3210379" y="1050068"/>
                  </a:lnTo>
                  <a:lnTo>
                    <a:pt x="3214975" y="1089580"/>
                  </a:lnTo>
                  <a:lnTo>
                    <a:pt x="3217754" y="1129454"/>
                  </a:lnTo>
                  <a:lnTo>
                    <a:pt x="3218688" y="1169669"/>
                  </a:lnTo>
                  <a:lnTo>
                    <a:pt x="3217754" y="1209885"/>
                  </a:lnTo>
                  <a:lnTo>
                    <a:pt x="3214975" y="1249759"/>
                  </a:lnTo>
                  <a:lnTo>
                    <a:pt x="3210379" y="1289271"/>
                  </a:lnTo>
                  <a:lnTo>
                    <a:pt x="3203997" y="1328399"/>
                  </a:lnTo>
                  <a:lnTo>
                    <a:pt x="3195859" y="1367121"/>
                  </a:lnTo>
                  <a:lnTo>
                    <a:pt x="3185994" y="1405415"/>
                  </a:lnTo>
                  <a:lnTo>
                    <a:pt x="3174432" y="1443260"/>
                  </a:lnTo>
                  <a:lnTo>
                    <a:pt x="3161204" y="1480634"/>
                  </a:lnTo>
                  <a:lnTo>
                    <a:pt x="3146339" y="1517515"/>
                  </a:lnTo>
                  <a:lnTo>
                    <a:pt x="3129868" y="1553881"/>
                  </a:lnTo>
                  <a:lnTo>
                    <a:pt x="3111820" y="1589711"/>
                  </a:lnTo>
                  <a:lnTo>
                    <a:pt x="3092225" y="1624982"/>
                  </a:lnTo>
                  <a:lnTo>
                    <a:pt x="3071114" y="1659674"/>
                  </a:lnTo>
                  <a:lnTo>
                    <a:pt x="3048515" y="1693763"/>
                  </a:lnTo>
                  <a:lnTo>
                    <a:pt x="3024460" y="1727229"/>
                  </a:lnTo>
                  <a:lnTo>
                    <a:pt x="2998978" y="1760050"/>
                  </a:lnTo>
                  <a:lnTo>
                    <a:pt x="2972098" y="1792204"/>
                  </a:lnTo>
                  <a:lnTo>
                    <a:pt x="2943852" y="1823669"/>
                  </a:lnTo>
                  <a:lnTo>
                    <a:pt x="2914268" y="1854423"/>
                  </a:lnTo>
                  <a:lnTo>
                    <a:pt x="2883378" y="1884445"/>
                  </a:lnTo>
                  <a:lnTo>
                    <a:pt x="2851210" y="1913712"/>
                  </a:lnTo>
                  <a:lnTo>
                    <a:pt x="2817795" y="1942204"/>
                  </a:lnTo>
                  <a:lnTo>
                    <a:pt x="2783163" y="1969898"/>
                  </a:lnTo>
                  <a:lnTo>
                    <a:pt x="2747343" y="1996773"/>
                  </a:lnTo>
                  <a:lnTo>
                    <a:pt x="2710366" y="2022806"/>
                  </a:lnTo>
                  <a:lnTo>
                    <a:pt x="2672261" y="2047977"/>
                  </a:lnTo>
                  <a:lnTo>
                    <a:pt x="2633059" y="2072262"/>
                  </a:lnTo>
                  <a:lnTo>
                    <a:pt x="2592790" y="2095642"/>
                  </a:lnTo>
                  <a:lnTo>
                    <a:pt x="2551483" y="2118093"/>
                  </a:lnTo>
                  <a:lnTo>
                    <a:pt x="2509168" y="2139594"/>
                  </a:lnTo>
                  <a:lnTo>
                    <a:pt x="2465876" y="2160123"/>
                  </a:lnTo>
                  <a:lnTo>
                    <a:pt x="2421636" y="2179658"/>
                  </a:lnTo>
                  <a:lnTo>
                    <a:pt x="2376478" y="2198178"/>
                  </a:lnTo>
                  <a:lnTo>
                    <a:pt x="2330432" y="2215661"/>
                  </a:lnTo>
                  <a:lnTo>
                    <a:pt x="2283528" y="2232086"/>
                  </a:lnTo>
                  <a:lnTo>
                    <a:pt x="2235797" y="2247429"/>
                  </a:lnTo>
                  <a:lnTo>
                    <a:pt x="2187267" y="2261670"/>
                  </a:lnTo>
                  <a:lnTo>
                    <a:pt x="2137970" y="2274787"/>
                  </a:lnTo>
                  <a:lnTo>
                    <a:pt x="2087934" y="2286758"/>
                  </a:lnTo>
                  <a:lnTo>
                    <a:pt x="2037191" y="2297562"/>
                  </a:lnTo>
                  <a:lnTo>
                    <a:pt x="1985769" y="2307176"/>
                  </a:lnTo>
                  <a:lnTo>
                    <a:pt x="1933699" y="2315578"/>
                  </a:lnTo>
                  <a:lnTo>
                    <a:pt x="1881010" y="2322748"/>
                  </a:lnTo>
                  <a:lnTo>
                    <a:pt x="1827734" y="2328663"/>
                  </a:lnTo>
                  <a:lnTo>
                    <a:pt x="1773899" y="2333301"/>
                  </a:lnTo>
                  <a:lnTo>
                    <a:pt x="1719536" y="2336641"/>
                  </a:lnTo>
                  <a:lnTo>
                    <a:pt x="1664674" y="2338661"/>
                  </a:lnTo>
                  <a:lnTo>
                    <a:pt x="1609344" y="2339340"/>
                  </a:lnTo>
                  <a:lnTo>
                    <a:pt x="1554016" y="2338661"/>
                  </a:lnTo>
                  <a:lnTo>
                    <a:pt x="1499157" y="2336641"/>
                  </a:lnTo>
                  <a:lnTo>
                    <a:pt x="1444796" y="2333301"/>
                  </a:lnTo>
                  <a:lnTo>
                    <a:pt x="1390964" y="2328663"/>
                  </a:lnTo>
                  <a:lnTo>
                    <a:pt x="1337689" y="2322748"/>
                  </a:lnTo>
                  <a:lnTo>
                    <a:pt x="1285003" y="2315578"/>
                  </a:lnTo>
                  <a:lnTo>
                    <a:pt x="1232934" y="2307176"/>
                  </a:lnTo>
                  <a:lnTo>
                    <a:pt x="1181514" y="2297562"/>
                  </a:lnTo>
                  <a:lnTo>
                    <a:pt x="1130772" y="2286758"/>
                  </a:lnTo>
                  <a:lnTo>
                    <a:pt x="1080737" y="2274787"/>
                  </a:lnTo>
                  <a:lnTo>
                    <a:pt x="1031440" y="2261670"/>
                  </a:lnTo>
                  <a:lnTo>
                    <a:pt x="982912" y="2247429"/>
                  </a:lnTo>
                  <a:lnTo>
                    <a:pt x="935181" y="2232086"/>
                  </a:lnTo>
                  <a:lnTo>
                    <a:pt x="888277" y="2215661"/>
                  </a:lnTo>
                  <a:lnTo>
                    <a:pt x="842232" y="2198178"/>
                  </a:lnTo>
                  <a:lnTo>
                    <a:pt x="797074" y="2179658"/>
                  </a:lnTo>
                  <a:lnTo>
                    <a:pt x="752834" y="2160123"/>
                  </a:lnTo>
                  <a:lnTo>
                    <a:pt x="709541" y="2139594"/>
                  </a:lnTo>
                  <a:lnTo>
                    <a:pt x="667226" y="2118093"/>
                  </a:lnTo>
                  <a:lnTo>
                    <a:pt x="625919" y="2095642"/>
                  </a:lnTo>
                  <a:lnTo>
                    <a:pt x="585649" y="2072262"/>
                  </a:lnTo>
                  <a:lnTo>
                    <a:pt x="546446" y="2047977"/>
                  </a:lnTo>
                  <a:lnTo>
                    <a:pt x="508341" y="2022806"/>
                  </a:lnTo>
                  <a:lnTo>
                    <a:pt x="471363" y="1996773"/>
                  </a:lnTo>
                  <a:lnTo>
                    <a:pt x="435543" y="1969898"/>
                  </a:lnTo>
                  <a:lnTo>
                    <a:pt x="400909" y="1942204"/>
                  </a:lnTo>
                  <a:lnTo>
                    <a:pt x="367493" y="1913712"/>
                  </a:lnTo>
                  <a:lnTo>
                    <a:pt x="335325" y="1884445"/>
                  </a:lnTo>
                  <a:lnTo>
                    <a:pt x="304433" y="1854423"/>
                  </a:lnTo>
                  <a:lnTo>
                    <a:pt x="274849" y="1823669"/>
                  </a:lnTo>
                  <a:lnTo>
                    <a:pt x="246601" y="1792204"/>
                  </a:lnTo>
                  <a:lnTo>
                    <a:pt x="219721" y="1760050"/>
                  </a:lnTo>
                  <a:lnTo>
                    <a:pt x="194237" y="1727229"/>
                  </a:lnTo>
                  <a:lnTo>
                    <a:pt x="170181" y="1693763"/>
                  </a:lnTo>
                  <a:lnTo>
                    <a:pt x="147581" y="1659674"/>
                  </a:lnTo>
                  <a:lnTo>
                    <a:pt x="126469" y="1624982"/>
                  </a:lnTo>
                  <a:lnTo>
                    <a:pt x="106873" y="1589711"/>
                  </a:lnTo>
                  <a:lnTo>
                    <a:pt x="88824" y="1553881"/>
                  </a:lnTo>
                  <a:lnTo>
                    <a:pt x="72352" y="1517515"/>
                  </a:lnTo>
                  <a:lnTo>
                    <a:pt x="57486" y="1480634"/>
                  </a:lnTo>
                  <a:lnTo>
                    <a:pt x="44258" y="1443260"/>
                  </a:lnTo>
                  <a:lnTo>
                    <a:pt x="32695" y="1405415"/>
                  </a:lnTo>
                  <a:lnTo>
                    <a:pt x="22830" y="1367121"/>
                  </a:lnTo>
                  <a:lnTo>
                    <a:pt x="14691" y="1328399"/>
                  </a:lnTo>
                  <a:lnTo>
                    <a:pt x="8308" y="1289271"/>
                  </a:lnTo>
                  <a:lnTo>
                    <a:pt x="3712" y="1249759"/>
                  </a:lnTo>
                  <a:lnTo>
                    <a:pt x="933" y="1209885"/>
                  </a:lnTo>
                  <a:lnTo>
                    <a:pt x="0" y="1169669"/>
                  </a:lnTo>
                  <a:close/>
                </a:path>
              </a:pathLst>
            </a:custGeom>
            <a:ln w="25908">
              <a:solidFill>
                <a:srgbClr val="7782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303" y="1871484"/>
              <a:ext cx="1104137" cy="5112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72" y="2145804"/>
              <a:ext cx="1616202" cy="51128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88132" y="1928621"/>
            <a:ext cx="133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5904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(HTML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Files)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58228" y="1027176"/>
            <a:ext cx="3244850" cy="2365375"/>
            <a:chOff x="5634228" y="1027175"/>
            <a:chExt cx="3244850" cy="2365375"/>
          </a:xfrm>
        </p:grpSpPr>
        <p:sp>
          <p:nvSpPr>
            <p:cNvPr id="10" name="object 10"/>
            <p:cNvSpPr/>
            <p:nvPr/>
          </p:nvSpPr>
          <p:spPr>
            <a:xfrm>
              <a:off x="5647182" y="1040129"/>
              <a:ext cx="3218815" cy="2339340"/>
            </a:xfrm>
            <a:custGeom>
              <a:avLst/>
              <a:gdLst/>
              <a:ahLst/>
              <a:cxnLst/>
              <a:rect l="l" t="t" r="r" b="b"/>
              <a:pathLst>
                <a:path w="3218815" h="2339340">
                  <a:moveTo>
                    <a:pt x="1609343" y="0"/>
                  </a:moveTo>
                  <a:lnTo>
                    <a:pt x="1554013" y="678"/>
                  </a:lnTo>
                  <a:lnTo>
                    <a:pt x="1499151" y="2698"/>
                  </a:lnTo>
                  <a:lnTo>
                    <a:pt x="1444788" y="6038"/>
                  </a:lnTo>
                  <a:lnTo>
                    <a:pt x="1390953" y="10676"/>
                  </a:lnTo>
                  <a:lnTo>
                    <a:pt x="1337677" y="16591"/>
                  </a:lnTo>
                  <a:lnTo>
                    <a:pt x="1284988" y="23761"/>
                  </a:lnTo>
                  <a:lnTo>
                    <a:pt x="1232918" y="32163"/>
                  </a:lnTo>
                  <a:lnTo>
                    <a:pt x="1181496" y="41777"/>
                  </a:lnTo>
                  <a:lnTo>
                    <a:pt x="1130753" y="52581"/>
                  </a:lnTo>
                  <a:lnTo>
                    <a:pt x="1080717" y="64552"/>
                  </a:lnTo>
                  <a:lnTo>
                    <a:pt x="1031420" y="77669"/>
                  </a:lnTo>
                  <a:lnTo>
                    <a:pt x="982890" y="91910"/>
                  </a:lnTo>
                  <a:lnTo>
                    <a:pt x="935159" y="107253"/>
                  </a:lnTo>
                  <a:lnTo>
                    <a:pt x="888255" y="123678"/>
                  </a:lnTo>
                  <a:lnTo>
                    <a:pt x="842209" y="141161"/>
                  </a:lnTo>
                  <a:lnTo>
                    <a:pt x="797052" y="159681"/>
                  </a:lnTo>
                  <a:lnTo>
                    <a:pt x="752811" y="179216"/>
                  </a:lnTo>
                  <a:lnTo>
                    <a:pt x="709519" y="199745"/>
                  </a:lnTo>
                  <a:lnTo>
                    <a:pt x="667204" y="221246"/>
                  </a:lnTo>
                  <a:lnTo>
                    <a:pt x="625897" y="243697"/>
                  </a:lnTo>
                  <a:lnTo>
                    <a:pt x="585628" y="267077"/>
                  </a:lnTo>
                  <a:lnTo>
                    <a:pt x="546426" y="291362"/>
                  </a:lnTo>
                  <a:lnTo>
                    <a:pt x="508321" y="316533"/>
                  </a:lnTo>
                  <a:lnTo>
                    <a:pt x="471344" y="342566"/>
                  </a:lnTo>
                  <a:lnTo>
                    <a:pt x="435524" y="369441"/>
                  </a:lnTo>
                  <a:lnTo>
                    <a:pt x="400892" y="397135"/>
                  </a:lnTo>
                  <a:lnTo>
                    <a:pt x="367477" y="425627"/>
                  </a:lnTo>
                  <a:lnTo>
                    <a:pt x="335309" y="454894"/>
                  </a:lnTo>
                  <a:lnTo>
                    <a:pt x="304419" y="484916"/>
                  </a:lnTo>
                  <a:lnTo>
                    <a:pt x="274835" y="515670"/>
                  </a:lnTo>
                  <a:lnTo>
                    <a:pt x="246589" y="547135"/>
                  </a:lnTo>
                  <a:lnTo>
                    <a:pt x="219710" y="579289"/>
                  </a:lnTo>
                  <a:lnTo>
                    <a:pt x="194227" y="612110"/>
                  </a:lnTo>
                  <a:lnTo>
                    <a:pt x="170172" y="645576"/>
                  </a:lnTo>
                  <a:lnTo>
                    <a:pt x="147573" y="679665"/>
                  </a:lnTo>
                  <a:lnTo>
                    <a:pt x="126462" y="714357"/>
                  </a:lnTo>
                  <a:lnTo>
                    <a:pt x="106867" y="749628"/>
                  </a:lnTo>
                  <a:lnTo>
                    <a:pt x="88819" y="785458"/>
                  </a:lnTo>
                  <a:lnTo>
                    <a:pt x="72348" y="821824"/>
                  </a:lnTo>
                  <a:lnTo>
                    <a:pt x="57483" y="858705"/>
                  </a:lnTo>
                  <a:lnTo>
                    <a:pt x="44255" y="896079"/>
                  </a:lnTo>
                  <a:lnTo>
                    <a:pt x="32693" y="933924"/>
                  </a:lnTo>
                  <a:lnTo>
                    <a:pt x="22828" y="972218"/>
                  </a:lnTo>
                  <a:lnTo>
                    <a:pt x="14690" y="1010940"/>
                  </a:lnTo>
                  <a:lnTo>
                    <a:pt x="8308" y="1050068"/>
                  </a:lnTo>
                  <a:lnTo>
                    <a:pt x="3712" y="1089580"/>
                  </a:lnTo>
                  <a:lnTo>
                    <a:pt x="933" y="1129454"/>
                  </a:lnTo>
                  <a:lnTo>
                    <a:pt x="0" y="1169670"/>
                  </a:lnTo>
                  <a:lnTo>
                    <a:pt x="933" y="1209885"/>
                  </a:lnTo>
                  <a:lnTo>
                    <a:pt x="3712" y="1249759"/>
                  </a:lnTo>
                  <a:lnTo>
                    <a:pt x="8308" y="1289271"/>
                  </a:lnTo>
                  <a:lnTo>
                    <a:pt x="14690" y="1328399"/>
                  </a:lnTo>
                  <a:lnTo>
                    <a:pt x="22828" y="1367121"/>
                  </a:lnTo>
                  <a:lnTo>
                    <a:pt x="32693" y="1405415"/>
                  </a:lnTo>
                  <a:lnTo>
                    <a:pt x="44255" y="1443260"/>
                  </a:lnTo>
                  <a:lnTo>
                    <a:pt x="57483" y="1480634"/>
                  </a:lnTo>
                  <a:lnTo>
                    <a:pt x="72348" y="1517515"/>
                  </a:lnTo>
                  <a:lnTo>
                    <a:pt x="88819" y="1553881"/>
                  </a:lnTo>
                  <a:lnTo>
                    <a:pt x="106867" y="1589711"/>
                  </a:lnTo>
                  <a:lnTo>
                    <a:pt x="126462" y="1624982"/>
                  </a:lnTo>
                  <a:lnTo>
                    <a:pt x="147573" y="1659674"/>
                  </a:lnTo>
                  <a:lnTo>
                    <a:pt x="170172" y="1693763"/>
                  </a:lnTo>
                  <a:lnTo>
                    <a:pt x="194227" y="1727229"/>
                  </a:lnTo>
                  <a:lnTo>
                    <a:pt x="219709" y="1760050"/>
                  </a:lnTo>
                  <a:lnTo>
                    <a:pt x="246589" y="1792204"/>
                  </a:lnTo>
                  <a:lnTo>
                    <a:pt x="274835" y="1823669"/>
                  </a:lnTo>
                  <a:lnTo>
                    <a:pt x="304419" y="1854423"/>
                  </a:lnTo>
                  <a:lnTo>
                    <a:pt x="335309" y="1884445"/>
                  </a:lnTo>
                  <a:lnTo>
                    <a:pt x="367477" y="1913712"/>
                  </a:lnTo>
                  <a:lnTo>
                    <a:pt x="400892" y="1942204"/>
                  </a:lnTo>
                  <a:lnTo>
                    <a:pt x="435524" y="1969898"/>
                  </a:lnTo>
                  <a:lnTo>
                    <a:pt x="471344" y="1996773"/>
                  </a:lnTo>
                  <a:lnTo>
                    <a:pt x="508321" y="2022806"/>
                  </a:lnTo>
                  <a:lnTo>
                    <a:pt x="546426" y="2047977"/>
                  </a:lnTo>
                  <a:lnTo>
                    <a:pt x="585628" y="2072262"/>
                  </a:lnTo>
                  <a:lnTo>
                    <a:pt x="625897" y="2095642"/>
                  </a:lnTo>
                  <a:lnTo>
                    <a:pt x="667204" y="2118093"/>
                  </a:lnTo>
                  <a:lnTo>
                    <a:pt x="709519" y="2139594"/>
                  </a:lnTo>
                  <a:lnTo>
                    <a:pt x="752811" y="2160123"/>
                  </a:lnTo>
                  <a:lnTo>
                    <a:pt x="797052" y="2179658"/>
                  </a:lnTo>
                  <a:lnTo>
                    <a:pt x="842209" y="2198178"/>
                  </a:lnTo>
                  <a:lnTo>
                    <a:pt x="888255" y="2215661"/>
                  </a:lnTo>
                  <a:lnTo>
                    <a:pt x="935159" y="2232086"/>
                  </a:lnTo>
                  <a:lnTo>
                    <a:pt x="982890" y="2247429"/>
                  </a:lnTo>
                  <a:lnTo>
                    <a:pt x="1031420" y="2261670"/>
                  </a:lnTo>
                  <a:lnTo>
                    <a:pt x="1080717" y="2274787"/>
                  </a:lnTo>
                  <a:lnTo>
                    <a:pt x="1130753" y="2286758"/>
                  </a:lnTo>
                  <a:lnTo>
                    <a:pt x="1181496" y="2297562"/>
                  </a:lnTo>
                  <a:lnTo>
                    <a:pt x="1232918" y="2307176"/>
                  </a:lnTo>
                  <a:lnTo>
                    <a:pt x="1284988" y="2315578"/>
                  </a:lnTo>
                  <a:lnTo>
                    <a:pt x="1337677" y="2322748"/>
                  </a:lnTo>
                  <a:lnTo>
                    <a:pt x="1390953" y="2328663"/>
                  </a:lnTo>
                  <a:lnTo>
                    <a:pt x="1444788" y="2333301"/>
                  </a:lnTo>
                  <a:lnTo>
                    <a:pt x="1499151" y="2336641"/>
                  </a:lnTo>
                  <a:lnTo>
                    <a:pt x="1554013" y="2338661"/>
                  </a:lnTo>
                  <a:lnTo>
                    <a:pt x="1609343" y="2339340"/>
                  </a:lnTo>
                  <a:lnTo>
                    <a:pt x="1664674" y="2338661"/>
                  </a:lnTo>
                  <a:lnTo>
                    <a:pt x="1719536" y="2336641"/>
                  </a:lnTo>
                  <a:lnTo>
                    <a:pt x="1773899" y="2333301"/>
                  </a:lnTo>
                  <a:lnTo>
                    <a:pt x="1827734" y="2328663"/>
                  </a:lnTo>
                  <a:lnTo>
                    <a:pt x="1881010" y="2322748"/>
                  </a:lnTo>
                  <a:lnTo>
                    <a:pt x="1933699" y="2315578"/>
                  </a:lnTo>
                  <a:lnTo>
                    <a:pt x="1985769" y="2307176"/>
                  </a:lnTo>
                  <a:lnTo>
                    <a:pt x="2037191" y="2297562"/>
                  </a:lnTo>
                  <a:lnTo>
                    <a:pt x="2087934" y="2286758"/>
                  </a:lnTo>
                  <a:lnTo>
                    <a:pt x="2137970" y="2274787"/>
                  </a:lnTo>
                  <a:lnTo>
                    <a:pt x="2187267" y="2261670"/>
                  </a:lnTo>
                  <a:lnTo>
                    <a:pt x="2235797" y="2247429"/>
                  </a:lnTo>
                  <a:lnTo>
                    <a:pt x="2283528" y="2232086"/>
                  </a:lnTo>
                  <a:lnTo>
                    <a:pt x="2330432" y="2215661"/>
                  </a:lnTo>
                  <a:lnTo>
                    <a:pt x="2376478" y="2198178"/>
                  </a:lnTo>
                  <a:lnTo>
                    <a:pt x="2421635" y="2179658"/>
                  </a:lnTo>
                  <a:lnTo>
                    <a:pt x="2465876" y="2160123"/>
                  </a:lnTo>
                  <a:lnTo>
                    <a:pt x="2509168" y="2139594"/>
                  </a:lnTo>
                  <a:lnTo>
                    <a:pt x="2551483" y="2118093"/>
                  </a:lnTo>
                  <a:lnTo>
                    <a:pt x="2592790" y="2095642"/>
                  </a:lnTo>
                  <a:lnTo>
                    <a:pt x="2633059" y="2072262"/>
                  </a:lnTo>
                  <a:lnTo>
                    <a:pt x="2672261" y="2047977"/>
                  </a:lnTo>
                  <a:lnTo>
                    <a:pt x="2710366" y="2022806"/>
                  </a:lnTo>
                  <a:lnTo>
                    <a:pt x="2747343" y="1996773"/>
                  </a:lnTo>
                  <a:lnTo>
                    <a:pt x="2783163" y="1969898"/>
                  </a:lnTo>
                  <a:lnTo>
                    <a:pt x="2817795" y="1942204"/>
                  </a:lnTo>
                  <a:lnTo>
                    <a:pt x="2851210" y="1913712"/>
                  </a:lnTo>
                  <a:lnTo>
                    <a:pt x="2883378" y="1884445"/>
                  </a:lnTo>
                  <a:lnTo>
                    <a:pt x="2914268" y="1854423"/>
                  </a:lnTo>
                  <a:lnTo>
                    <a:pt x="2943852" y="1823669"/>
                  </a:lnTo>
                  <a:lnTo>
                    <a:pt x="2972098" y="1792204"/>
                  </a:lnTo>
                  <a:lnTo>
                    <a:pt x="2998977" y="1760050"/>
                  </a:lnTo>
                  <a:lnTo>
                    <a:pt x="3024460" y="1727229"/>
                  </a:lnTo>
                  <a:lnTo>
                    <a:pt x="3048515" y="1693763"/>
                  </a:lnTo>
                  <a:lnTo>
                    <a:pt x="3071114" y="1659674"/>
                  </a:lnTo>
                  <a:lnTo>
                    <a:pt x="3092225" y="1624982"/>
                  </a:lnTo>
                  <a:lnTo>
                    <a:pt x="3111820" y="1589711"/>
                  </a:lnTo>
                  <a:lnTo>
                    <a:pt x="3129868" y="1553881"/>
                  </a:lnTo>
                  <a:lnTo>
                    <a:pt x="3146339" y="1517515"/>
                  </a:lnTo>
                  <a:lnTo>
                    <a:pt x="3161204" y="1480634"/>
                  </a:lnTo>
                  <a:lnTo>
                    <a:pt x="3174432" y="1443260"/>
                  </a:lnTo>
                  <a:lnTo>
                    <a:pt x="3185994" y="1405415"/>
                  </a:lnTo>
                  <a:lnTo>
                    <a:pt x="3195859" y="1367121"/>
                  </a:lnTo>
                  <a:lnTo>
                    <a:pt x="3203997" y="1328399"/>
                  </a:lnTo>
                  <a:lnTo>
                    <a:pt x="3210379" y="1289271"/>
                  </a:lnTo>
                  <a:lnTo>
                    <a:pt x="3214975" y="1249759"/>
                  </a:lnTo>
                  <a:lnTo>
                    <a:pt x="3217754" y="1209885"/>
                  </a:lnTo>
                  <a:lnTo>
                    <a:pt x="3218688" y="1169670"/>
                  </a:lnTo>
                  <a:lnTo>
                    <a:pt x="3217754" y="1129454"/>
                  </a:lnTo>
                  <a:lnTo>
                    <a:pt x="3214975" y="1089580"/>
                  </a:lnTo>
                  <a:lnTo>
                    <a:pt x="3210379" y="1050068"/>
                  </a:lnTo>
                  <a:lnTo>
                    <a:pt x="3203997" y="1010940"/>
                  </a:lnTo>
                  <a:lnTo>
                    <a:pt x="3195859" y="972218"/>
                  </a:lnTo>
                  <a:lnTo>
                    <a:pt x="3185994" y="933924"/>
                  </a:lnTo>
                  <a:lnTo>
                    <a:pt x="3174432" y="896079"/>
                  </a:lnTo>
                  <a:lnTo>
                    <a:pt x="3161204" y="858705"/>
                  </a:lnTo>
                  <a:lnTo>
                    <a:pt x="3146339" y="821824"/>
                  </a:lnTo>
                  <a:lnTo>
                    <a:pt x="3129868" y="785458"/>
                  </a:lnTo>
                  <a:lnTo>
                    <a:pt x="3111820" y="749628"/>
                  </a:lnTo>
                  <a:lnTo>
                    <a:pt x="3092225" y="714357"/>
                  </a:lnTo>
                  <a:lnTo>
                    <a:pt x="3071114" y="679665"/>
                  </a:lnTo>
                  <a:lnTo>
                    <a:pt x="3048515" y="645576"/>
                  </a:lnTo>
                  <a:lnTo>
                    <a:pt x="3024460" y="612110"/>
                  </a:lnTo>
                  <a:lnTo>
                    <a:pt x="2998977" y="579289"/>
                  </a:lnTo>
                  <a:lnTo>
                    <a:pt x="2972098" y="547135"/>
                  </a:lnTo>
                  <a:lnTo>
                    <a:pt x="2943852" y="515670"/>
                  </a:lnTo>
                  <a:lnTo>
                    <a:pt x="2914268" y="484916"/>
                  </a:lnTo>
                  <a:lnTo>
                    <a:pt x="2883378" y="454894"/>
                  </a:lnTo>
                  <a:lnTo>
                    <a:pt x="2851210" y="425627"/>
                  </a:lnTo>
                  <a:lnTo>
                    <a:pt x="2817795" y="397135"/>
                  </a:lnTo>
                  <a:lnTo>
                    <a:pt x="2783163" y="369441"/>
                  </a:lnTo>
                  <a:lnTo>
                    <a:pt x="2747343" y="342566"/>
                  </a:lnTo>
                  <a:lnTo>
                    <a:pt x="2710366" y="316533"/>
                  </a:lnTo>
                  <a:lnTo>
                    <a:pt x="2672261" y="291362"/>
                  </a:lnTo>
                  <a:lnTo>
                    <a:pt x="2633059" y="267077"/>
                  </a:lnTo>
                  <a:lnTo>
                    <a:pt x="2592790" y="243697"/>
                  </a:lnTo>
                  <a:lnTo>
                    <a:pt x="2551483" y="221246"/>
                  </a:lnTo>
                  <a:lnTo>
                    <a:pt x="2509168" y="199745"/>
                  </a:lnTo>
                  <a:lnTo>
                    <a:pt x="2465876" y="179216"/>
                  </a:lnTo>
                  <a:lnTo>
                    <a:pt x="2421635" y="159681"/>
                  </a:lnTo>
                  <a:lnTo>
                    <a:pt x="2376478" y="141161"/>
                  </a:lnTo>
                  <a:lnTo>
                    <a:pt x="2330432" y="123678"/>
                  </a:lnTo>
                  <a:lnTo>
                    <a:pt x="2283528" y="107253"/>
                  </a:lnTo>
                  <a:lnTo>
                    <a:pt x="2235797" y="91910"/>
                  </a:lnTo>
                  <a:lnTo>
                    <a:pt x="2187267" y="77669"/>
                  </a:lnTo>
                  <a:lnTo>
                    <a:pt x="2137970" y="64552"/>
                  </a:lnTo>
                  <a:lnTo>
                    <a:pt x="2087934" y="52581"/>
                  </a:lnTo>
                  <a:lnTo>
                    <a:pt x="2037191" y="41777"/>
                  </a:lnTo>
                  <a:lnTo>
                    <a:pt x="1985769" y="32163"/>
                  </a:lnTo>
                  <a:lnTo>
                    <a:pt x="1933699" y="23761"/>
                  </a:lnTo>
                  <a:lnTo>
                    <a:pt x="1881010" y="16591"/>
                  </a:lnTo>
                  <a:lnTo>
                    <a:pt x="1827734" y="10676"/>
                  </a:lnTo>
                  <a:lnTo>
                    <a:pt x="1773899" y="6038"/>
                  </a:lnTo>
                  <a:lnTo>
                    <a:pt x="1719536" y="2698"/>
                  </a:lnTo>
                  <a:lnTo>
                    <a:pt x="1664674" y="678"/>
                  </a:lnTo>
                  <a:lnTo>
                    <a:pt x="160934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7182" y="1040129"/>
              <a:ext cx="3218815" cy="2339340"/>
            </a:xfrm>
            <a:custGeom>
              <a:avLst/>
              <a:gdLst/>
              <a:ahLst/>
              <a:cxnLst/>
              <a:rect l="l" t="t" r="r" b="b"/>
              <a:pathLst>
                <a:path w="3218815" h="2339340">
                  <a:moveTo>
                    <a:pt x="0" y="1169670"/>
                  </a:moveTo>
                  <a:lnTo>
                    <a:pt x="933" y="1129454"/>
                  </a:lnTo>
                  <a:lnTo>
                    <a:pt x="3712" y="1089580"/>
                  </a:lnTo>
                  <a:lnTo>
                    <a:pt x="8308" y="1050068"/>
                  </a:lnTo>
                  <a:lnTo>
                    <a:pt x="14690" y="1010940"/>
                  </a:lnTo>
                  <a:lnTo>
                    <a:pt x="22828" y="972218"/>
                  </a:lnTo>
                  <a:lnTo>
                    <a:pt x="32693" y="933924"/>
                  </a:lnTo>
                  <a:lnTo>
                    <a:pt x="44255" y="896079"/>
                  </a:lnTo>
                  <a:lnTo>
                    <a:pt x="57483" y="858705"/>
                  </a:lnTo>
                  <a:lnTo>
                    <a:pt x="72348" y="821824"/>
                  </a:lnTo>
                  <a:lnTo>
                    <a:pt x="88819" y="785458"/>
                  </a:lnTo>
                  <a:lnTo>
                    <a:pt x="106867" y="749628"/>
                  </a:lnTo>
                  <a:lnTo>
                    <a:pt x="126462" y="714357"/>
                  </a:lnTo>
                  <a:lnTo>
                    <a:pt x="147573" y="679665"/>
                  </a:lnTo>
                  <a:lnTo>
                    <a:pt x="170172" y="645576"/>
                  </a:lnTo>
                  <a:lnTo>
                    <a:pt x="194227" y="612110"/>
                  </a:lnTo>
                  <a:lnTo>
                    <a:pt x="219710" y="579289"/>
                  </a:lnTo>
                  <a:lnTo>
                    <a:pt x="246589" y="547135"/>
                  </a:lnTo>
                  <a:lnTo>
                    <a:pt x="274835" y="515670"/>
                  </a:lnTo>
                  <a:lnTo>
                    <a:pt x="304419" y="484916"/>
                  </a:lnTo>
                  <a:lnTo>
                    <a:pt x="335309" y="454894"/>
                  </a:lnTo>
                  <a:lnTo>
                    <a:pt x="367477" y="425627"/>
                  </a:lnTo>
                  <a:lnTo>
                    <a:pt x="400892" y="397135"/>
                  </a:lnTo>
                  <a:lnTo>
                    <a:pt x="435524" y="369441"/>
                  </a:lnTo>
                  <a:lnTo>
                    <a:pt x="471344" y="342566"/>
                  </a:lnTo>
                  <a:lnTo>
                    <a:pt x="508321" y="316533"/>
                  </a:lnTo>
                  <a:lnTo>
                    <a:pt x="546426" y="291362"/>
                  </a:lnTo>
                  <a:lnTo>
                    <a:pt x="585628" y="267077"/>
                  </a:lnTo>
                  <a:lnTo>
                    <a:pt x="625897" y="243697"/>
                  </a:lnTo>
                  <a:lnTo>
                    <a:pt x="667204" y="221246"/>
                  </a:lnTo>
                  <a:lnTo>
                    <a:pt x="709519" y="199745"/>
                  </a:lnTo>
                  <a:lnTo>
                    <a:pt x="752811" y="179216"/>
                  </a:lnTo>
                  <a:lnTo>
                    <a:pt x="797052" y="159681"/>
                  </a:lnTo>
                  <a:lnTo>
                    <a:pt x="842209" y="141161"/>
                  </a:lnTo>
                  <a:lnTo>
                    <a:pt x="888255" y="123678"/>
                  </a:lnTo>
                  <a:lnTo>
                    <a:pt x="935159" y="107253"/>
                  </a:lnTo>
                  <a:lnTo>
                    <a:pt x="982890" y="91910"/>
                  </a:lnTo>
                  <a:lnTo>
                    <a:pt x="1031420" y="77669"/>
                  </a:lnTo>
                  <a:lnTo>
                    <a:pt x="1080717" y="64552"/>
                  </a:lnTo>
                  <a:lnTo>
                    <a:pt x="1130753" y="52581"/>
                  </a:lnTo>
                  <a:lnTo>
                    <a:pt x="1181496" y="41777"/>
                  </a:lnTo>
                  <a:lnTo>
                    <a:pt x="1232918" y="32163"/>
                  </a:lnTo>
                  <a:lnTo>
                    <a:pt x="1284988" y="23761"/>
                  </a:lnTo>
                  <a:lnTo>
                    <a:pt x="1337677" y="16591"/>
                  </a:lnTo>
                  <a:lnTo>
                    <a:pt x="1390953" y="10676"/>
                  </a:lnTo>
                  <a:lnTo>
                    <a:pt x="1444788" y="6038"/>
                  </a:lnTo>
                  <a:lnTo>
                    <a:pt x="1499151" y="2698"/>
                  </a:lnTo>
                  <a:lnTo>
                    <a:pt x="1554013" y="678"/>
                  </a:lnTo>
                  <a:lnTo>
                    <a:pt x="1609343" y="0"/>
                  </a:lnTo>
                  <a:lnTo>
                    <a:pt x="1664674" y="678"/>
                  </a:lnTo>
                  <a:lnTo>
                    <a:pt x="1719536" y="2698"/>
                  </a:lnTo>
                  <a:lnTo>
                    <a:pt x="1773899" y="6038"/>
                  </a:lnTo>
                  <a:lnTo>
                    <a:pt x="1827734" y="10676"/>
                  </a:lnTo>
                  <a:lnTo>
                    <a:pt x="1881010" y="16591"/>
                  </a:lnTo>
                  <a:lnTo>
                    <a:pt x="1933699" y="23761"/>
                  </a:lnTo>
                  <a:lnTo>
                    <a:pt x="1985769" y="32163"/>
                  </a:lnTo>
                  <a:lnTo>
                    <a:pt x="2037191" y="41777"/>
                  </a:lnTo>
                  <a:lnTo>
                    <a:pt x="2087934" y="52581"/>
                  </a:lnTo>
                  <a:lnTo>
                    <a:pt x="2137970" y="64552"/>
                  </a:lnTo>
                  <a:lnTo>
                    <a:pt x="2187267" y="77669"/>
                  </a:lnTo>
                  <a:lnTo>
                    <a:pt x="2235797" y="91910"/>
                  </a:lnTo>
                  <a:lnTo>
                    <a:pt x="2283528" y="107253"/>
                  </a:lnTo>
                  <a:lnTo>
                    <a:pt x="2330432" y="123678"/>
                  </a:lnTo>
                  <a:lnTo>
                    <a:pt x="2376478" y="141161"/>
                  </a:lnTo>
                  <a:lnTo>
                    <a:pt x="2421635" y="159681"/>
                  </a:lnTo>
                  <a:lnTo>
                    <a:pt x="2465876" y="179216"/>
                  </a:lnTo>
                  <a:lnTo>
                    <a:pt x="2509168" y="199745"/>
                  </a:lnTo>
                  <a:lnTo>
                    <a:pt x="2551483" y="221246"/>
                  </a:lnTo>
                  <a:lnTo>
                    <a:pt x="2592790" y="243697"/>
                  </a:lnTo>
                  <a:lnTo>
                    <a:pt x="2633059" y="267077"/>
                  </a:lnTo>
                  <a:lnTo>
                    <a:pt x="2672261" y="291362"/>
                  </a:lnTo>
                  <a:lnTo>
                    <a:pt x="2710366" y="316533"/>
                  </a:lnTo>
                  <a:lnTo>
                    <a:pt x="2747343" y="342566"/>
                  </a:lnTo>
                  <a:lnTo>
                    <a:pt x="2783163" y="369441"/>
                  </a:lnTo>
                  <a:lnTo>
                    <a:pt x="2817795" y="397135"/>
                  </a:lnTo>
                  <a:lnTo>
                    <a:pt x="2851210" y="425627"/>
                  </a:lnTo>
                  <a:lnTo>
                    <a:pt x="2883378" y="454894"/>
                  </a:lnTo>
                  <a:lnTo>
                    <a:pt x="2914268" y="484916"/>
                  </a:lnTo>
                  <a:lnTo>
                    <a:pt x="2943852" y="515670"/>
                  </a:lnTo>
                  <a:lnTo>
                    <a:pt x="2972098" y="547135"/>
                  </a:lnTo>
                  <a:lnTo>
                    <a:pt x="2998977" y="579289"/>
                  </a:lnTo>
                  <a:lnTo>
                    <a:pt x="3024460" y="612110"/>
                  </a:lnTo>
                  <a:lnTo>
                    <a:pt x="3048515" y="645576"/>
                  </a:lnTo>
                  <a:lnTo>
                    <a:pt x="3071114" y="679665"/>
                  </a:lnTo>
                  <a:lnTo>
                    <a:pt x="3092225" y="714357"/>
                  </a:lnTo>
                  <a:lnTo>
                    <a:pt x="3111820" y="749628"/>
                  </a:lnTo>
                  <a:lnTo>
                    <a:pt x="3129868" y="785458"/>
                  </a:lnTo>
                  <a:lnTo>
                    <a:pt x="3146339" y="821824"/>
                  </a:lnTo>
                  <a:lnTo>
                    <a:pt x="3161204" y="858705"/>
                  </a:lnTo>
                  <a:lnTo>
                    <a:pt x="3174432" y="896079"/>
                  </a:lnTo>
                  <a:lnTo>
                    <a:pt x="3185994" y="933924"/>
                  </a:lnTo>
                  <a:lnTo>
                    <a:pt x="3195859" y="972218"/>
                  </a:lnTo>
                  <a:lnTo>
                    <a:pt x="3203997" y="1010940"/>
                  </a:lnTo>
                  <a:lnTo>
                    <a:pt x="3210379" y="1050068"/>
                  </a:lnTo>
                  <a:lnTo>
                    <a:pt x="3214975" y="1089580"/>
                  </a:lnTo>
                  <a:lnTo>
                    <a:pt x="3217754" y="1129454"/>
                  </a:lnTo>
                  <a:lnTo>
                    <a:pt x="3218688" y="1169670"/>
                  </a:lnTo>
                  <a:lnTo>
                    <a:pt x="3217754" y="1209885"/>
                  </a:lnTo>
                  <a:lnTo>
                    <a:pt x="3214975" y="1249759"/>
                  </a:lnTo>
                  <a:lnTo>
                    <a:pt x="3210379" y="1289271"/>
                  </a:lnTo>
                  <a:lnTo>
                    <a:pt x="3203997" y="1328399"/>
                  </a:lnTo>
                  <a:lnTo>
                    <a:pt x="3195859" y="1367121"/>
                  </a:lnTo>
                  <a:lnTo>
                    <a:pt x="3185994" y="1405415"/>
                  </a:lnTo>
                  <a:lnTo>
                    <a:pt x="3174432" y="1443260"/>
                  </a:lnTo>
                  <a:lnTo>
                    <a:pt x="3161204" y="1480634"/>
                  </a:lnTo>
                  <a:lnTo>
                    <a:pt x="3146339" y="1517515"/>
                  </a:lnTo>
                  <a:lnTo>
                    <a:pt x="3129868" y="1553881"/>
                  </a:lnTo>
                  <a:lnTo>
                    <a:pt x="3111820" y="1589711"/>
                  </a:lnTo>
                  <a:lnTo>
                    <a:pt x="3092225" y="1624982"/>
                  </a:lnTo>
                  <a:lnTo>
                    <a:pt x="3071114" y="1659674"/>
                  </a:lnTo>
                  <a:lnTo>
                    <a:pt x="3048515" y="1693763"/>
                  </a:lnTo>
                  <a:lnTo>
                    <a:pt x="3024460" y="1727229"/>
                  </a:lnTo>
                  <a:lnTo>
                    <a:pt x="2998977" y="1760050"/>
                  </a:lnTo>
                  <a:lnTo>
                    <a:pt x="2972098" y="1792204"/>
                  </a:lnTo>
                  <a:lnTo>
                    <a:pt x="2943852" y="1823669"/>
                  </a:lnTo>
                  <a:lnTo>
                    <a:pt x="2914268" y="1854423"/>
                  </a:lnTo>
                  <a:lnTo>
                    <a:pt x="2883378" y="1884445"/>
                  </a:lnTo>
                  <a:lnTo>
                    <a:pt x="2851210" y="1913712"/>
                  </a:lnTo>
                  <a:lnTo>
                    <a:pt x="2817795" y="1942204"/>
                  </a:lnTo>
                  <a:lnTo>
                    <a:pt x="2783163" y="1969898"/>
                  </a:lnTo>
                  <a:lnTo>
                    <a:pt x="2747343" y="1996773"/>
                  </a:lnTo>
                  <a:lnTo>
                    <a:pt x="2710366" y="2022806"/>
                  </a:lnTo>
                  <a:lnTo>
                    <a:pt x="2672261" y="2047977"/>
                  </a:lnTo>
                  <a:lnTo>
                    <a:pt x="2633059" y="2072262"/>
                  </a:lnTo>
                  <a:lnTo>
                    <a:pt x="2592790" y="2095642"/>
                  </a:lnTo>
                  <a:lnTo>
                    <a:pt x="2551483" y="2118093"/>
                  </a:lnTo>
                  <a:lnTo>
                    <a:pt x="2509168" y="2139594"/>
                  </a:lnTo>
                  <a:lnTo>
                    <a:pt x="2465876" y="2160123"/>
                  </a:lnTo>
                  <a:lnTo>
                    <a:pt x="2421635" y="2179658"/>
                  </a:lnTo>
                  <a:lnTo>
                    <a:pt x="2376478" y="2198178"/>
                  </a:lnTo>
                  <a:lnTo>
                    <a:pt x="2330432" y="2215661"/>
                  </a:lnTo>
                  <a:lnTo>
                    <a:pt x="2283528" y="2232086"/>
                  </a:lnTo>
                  <a:lnTo>
                    <a:pt x="2235797" y="2247429"/>
                  </a:lnTo>
                  <a:lnTo>
                    <a:pt x="2187267" y="2261670"/>
                  </a:lnTo>
                  <a:lnTo>
                    <a:pt x="2137970" y="2274787"/>
                  </a:lnTo>
                  <a:lnTo>
                    <a:pt x="2087934" y="2286758"/>
                  </a:lnTo>
                  <a:lnTo>
                    <a:pt x="2037191" y="2297562"/>
                  </a:lnTo>
                  <a:lnTo>
                    <a:pt x="1985769" y="2307176"/>
                  </a:lnTo>
                  <a:lnTo>
                    <a:pt x="1933699" y="2315578"/>
                  </a:lnTo>
                  <a:lnTo>
                    <a:pt x="1881010" y="2322748"/>
                  </a:lnTo>
                  <a:lnTo>
                    <a:pt x="1827734" y="2328663"/>
                  </a:lnTo>
                  <a:lnTo>
                    <a:pt x="1773899" y="2333301"/>
                  </a:lnTo>
                  <a:lnTo>
                    <a:pt x="1719536" y="2336641"/>
                  </a:lnTo>
                  <a:lnTo>
                    <a:pt x="1664674" y="2338661"/>
                  </a:lnTo>
                  <a:lnTo>
                    <a:pt x="1609343" y="2339340"/>
                  </a:lnTo>
                  <a:lnTo>
                    <a:pt x="1554013" y="2338661"/>
                  </a:lnTo>
                  <a:lnTo>
                    <a:pt x="1499151" y="2336641"/>
                  </a:lnTo>
                  <a:lnTo>
                    <a:pt x="1444788" y="2333301"/>
                  </a:lnTo>
                  <a:lnTo>
                    <a:pt x="1390953" y="2328663"/>
                  </a:lnTo>
                  <a:lnTo>
                    <a:pt x="1337677" y="2322748"/>
                  </a:lnTo>
                  <a:lnTo>
                    <a:pt x="1284988" y="2315578"/>
                  </a:lnTo>
                  <a:lnTo>
                    <a:pt x="1232918" y="2307176"/>
                  </a:lnTo>
                  <a:lnTo>
                    <a:pt x="1181496" y="2297562"/>
                  </a:lnTo>
                  <a:lnTo>
                    <a:pt x="1130753" y="2286758"/>
                  </a:lnTo>
                  <a:lnTo>
                    <a:pt x="1080717" y="2274787"/>
                  </a:lnTo>
                  <a:lnTo>
                    <a:pt x="1031420" y="2261670"/>
                  </a:lnTo>
                  <a:lnTo>
                    <a:pt x="982890" y="2247429"/>
                  </a:lnTo>
                  <a:lnTo>
                    <a:pt x="935159" y="2232086"/>
                  </a:lnTo>
                  <a:lnTo>
                    <a:pt x="888255" y="2215661"/>
                  </a:lnTo>
                  <a:lnTo>
                    <a:pt x="842209" y="2198178"/>
                  </a:lnTo>
                  <a:lnTo>
                    <a:pt x="797052" y="2179658"/>
                  </a:lnTo>
                  <a:lnTo>
                    <a:pt x="752811" y="2160123"/>
                  </a:lnTo>
                  <a:lnTo>
                    <a:pt x="709519" y="2139594"/>
                  </a:lnTo>
                  <a:lnTo>
                    <a:pt x="667204" y="2118093"/>
                  </a:lnTo>
                  <a:lnTo>
                    <a:pt x="625897" y="2095642"/>
                  </a:lnTo>
                  <a:lnTo>
                    <a:pt x="585628" y="2072262"/>
                  </a:lnTo>
                  <a:lnTo>
                    <a:pt x="546426" y="2047977"/>
                  </a:lnTo>
                  <a:lnTo>
                    <a:pt x="508321" y="2022806"/>
                  </a:lnTo>
                  <a:lnTo>
                    <a:pt x="471344" y="1996773"/>
                  </a:lnTo>
                  <a:lnTo>
                    <a:pt x="435524" y="1969898"/>
                  </a:lnTo>
                  <a:lnTo>
                    <a:pt x="400892" y="1942204"/>
                  </a:lnTo>
                  <a:lnTo>
                    <a:pt x="367477" y="1913712"/>
                  </a:lnTo>
                  <a:lnTo>
                    <a:pt x="335309" y="1884445"/>
                  </a:lnTo>
                  <a:lnTo>
                    <a:pt x="304419" y="1854423"/>
                  </a:lnTo>
                  <a:lnTo>
                    <a:pt x="274835" y="1823669"/>
                  </a:lnTo>
                  <a:lnTo>
                    <a:pt x="246589" y="1792204"/>
                  </a:lnTo>
                  <a:lnTo>
                    <a:pt x="219709" y="1760050"/>
                  </a:lnTo>
                  <a:lnTo>
                    <a:pt x="194227" y="1727229"/>
                  </a:lnTo>
                  <a:lnTo>
                    <a:pt x="170172" y="1693763"/>
                  </a:lnTo>
                  <a:lnTo>
                    <a:pt x="147573" y="1659674"/>
                  </a:lnTo>
                  <a:lnTo>
                    <a:pt x="126462" y="1624982"/>
                  </a:lnTo>
                  <a:lnTo>
                    <a:pt x="106867" y="1589711"/>
                  </a:lnTo>
                  <a:lnTo>
                    <a:pt x="88819" y="1553881"/>
                  </a:lnTo>
                  <a:lnTo>
                    <a:pt x="72348" y="1517515"/>
                  </a:lnTo>
                  <a:lnTo>
                    <a:pt x="57483" y="1480634"/>
                  </a:lnTo>
                  <a:lnTo>
                    <a:pt x="44255" y="1443260"/>
                  </a:lnTo>
                  <a:lnTo>
                    <a:pt x="32693" y="1405415"/>
                  </a:lnTo>
                  <a:lnTo>
                    <a:pt x="22828" y="1367121"/>
                  </a:lnTo>
                  <a:lnTo>
                    <a:pt x="14690" y="1328399"/>
                  </a:lnTo>
                  <a:lnTo>
                    <a:pt x="8308" y="1289271"/>
                  </a:lnTo>
                  <a:lnTo>
                    <a:pt x="3712" y="1249759"/>
                  </a:lnTo>
                  <a:lnTo>
                    <a:pt x="933" y="1209885"/>
                  </a:lnTo>
                  <a:lnTo>
                    <a:pt x="0" y="1169670"/>
                  </a:lnTo>
                  <a:close/>
                </a:path>
              </a:pathLst>
            </a:custGeom>
            <a:ln w="25908">
              <a:solidFill>
                <a:srgbClr val="7782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0904" y="1859292"/>
              <a:ext cx="158572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7292" y="2133612"/>
              <a:ext cx="1472946" cy="5112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126983" y="1916430"/>
            <a:ext cx="1306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>
              <a:latin typeface="Arial"/>
              <a:cs typeface="Arial"/>
            </a:endParaRPr>
          </a:p>
          <a:p>
            <a:pPr marL="68580"/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(CSS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 Files)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8492" y="3808477"/>
            <a:ext cx="3244850" cy="2364105"/>
            <a:chOff x="3174492" y="3808476"/>
            <a:chExt cx="3244850" cy="2364105"/>
          </a:xfrm>
        </p:grpSpPr>
        <p:sp>
          <p:nvSpPr>
            <p:cNvPr id="16" name="object 16"/>
            <p:cNvSpPr/>
            <p:nvPr/>
          </p:nvSpPr>
          <p:spPr>
            <a:xfrm>
              <a:off x="3187446" y="3821430"/>
              <a:ext cx="3218815" cy="2338070"/>
            </a:xfrm>
            <a:custGeom>
              <a:avLst/>
              <a:gdLst/>
              <a:ahLst/>
              <a:cxnLst/>
              <a:rect l="l" t="t" r="r" b="b"/>
              <a:pathLst>
                <a:path w="3218815" h="2338070">
                  <a:moveTo>
                    <a:pt x="1609344" y="0"/>
                  </a:moveTo>
                  <a:lnTo>
                    <a:pt x="1554013" y="677"/>
                  </a:lnTo>
                  <a:lnTo>
                    <a:pt x="1499151" y="2696"/>
                  </a:lnTo>
                  <a:lnTo>
                    <a:pt x="1444788" y="6035"/>
                  </a:lnTo>
                  <a:lnTo>
                    <a:pt x="1390953" y="10671"/>
                  </a:lnTo>
                  <a:lnTo>
                    <a:pt x="1337677" y="16583"/>
                  </a:lnTo>
                  <a:lnTo>
                    <a:pt x="1284988" y="23749"/>
                  </a:lnTo>
                  <a:lnTo>
                    <a:pt x="1232918" y="32147"/>
                  </a:lnTo>
                  <a:lnTo>
                    <a:pt x="1181496" y="41756"/>
                  </a:lnTo>
                  <a:lnTo>
                    <a:pt x="1130753" y="52554"/>
                  </a:lnTo>
                  <a:lnTo>
                    <a:pt x="1080717" y="64519"/>
                  </a:lnTo>
                  <a:lnTo>
                    <a:pt x="1031420" y="77629"/>
                  </a:lnTo>
                  <a:lnTo>
                    <a:pt x="982890" y="91862"/>
                  </a:lnTo>
                  <a:lnTo>
                    <a:pt x="935159" y="107197"/>
                  </a:lnTo>
                  <a:lnTo>
                    <a:pt x="888255" y="123613"/>
                  </a:lnTo>
                  <a:lnTo>
                    <a:pt x="842209" y="141086"/>
                  </a:lnTo>
                  <a:lnTo>
                    <a:pt x="797052" y="159596"/>
                  </a:lnTo>
                  <a:lnTo>
                    <a:pt x="752811" y="179121"/>
                  </a:lnTo>
                  <a:lnTo>
                    <a:pt x="709519" y="199638"/>
                  </a:lnTo>
                  <a:lnTo>
                    <a:pt x="667204" y="221127"/>
                  </a:lnTo>
                  <a:lnTo>
                    <a:pt x="625897" y="243565"/>
                  </a:lnTo>
                  <a:lnTo>
                    <a:pt x="585628" y="266931"/>
                  </a:lnTo>
                  <a:lnTo>
                    <a:pt x="546426" y="291202"/>
                  </a:lnTo>
                  <a:lnTo>
                    <a:pt x="508321" y="316358"/>
                  </a:lnTo>
                  <a:lnTo>
                    <a:pt x="471344" y="342376"/>
                  </a:lnTo>
                  <a:lnTo>
                    <a:pt x="435524" y="369234"/>
                  </a:lnTo>
                  <a:lnTo>
                    <a:pt x="400892" y="396911"/>
                  </a:lnTo>
                  <a:lnTo>
                    <a:pt x="367477" y="425386"/>
                  </a:lnTo>
                  <a:lnTo>
                    <a:pt x="335309" y="454635"/>
                  </a:lnTo>
                  <a:lnTo>
                    <a:pt x="304419" y="484638"/>
                  </a:lnTo>
                  <a:lnTo>
                    <a:pt x="274835" y="515373"/>
                  </a:lnTo>
                  <a:lnTo>
                    <a:pt x="246589" y="546817"/>
                  </a:lnTo>
                  <a:lnTo>
                    <a:pt x="219710" y="578950"/>
                  </a:lnTo>
                  <a:lnTo>
                    <a:pt x="194227" y="611749"/>
                  </a:lnTo>
                  <a:lnTo>
                    <a:pt x="170172" y="645193"/>
                  </a:lnTo>
                  <a:lnTo>
                    <a:pt x="147573" y="679260"/>
                  </a:lnTo>
                  <a:lnTo>
                    <a:pt x="126462" y="713928"/>
                  </a:lnTo>
                  <a:lnTo>
                    <a:pt x="106867" y="749175"/>
                  </a:lnTo>
                  <a:lnTo>
                    <a:pt x="88819" y="784980"/>
                  </a:lnTo>
                  <a:lnTo>
                    <a:pt x="72348" y="821321"/>
                  </a:lnTo>
                  <a:lnTo>
                    <a:pt x="57483" y="858176"/>
                  </a:lnTo>
                  <a:lnTo>
                    <a:pt x="44255" y="895523"/>
                  </a:lnTo>
                  <a:lnTo>
                    <a:pt x="32693" y="933340"/>
                  </a:lnTo>
                  <a:lnTo>
                    <a:pt x="22828" y="971606"/>
                  </a:lnTo>
                  <a:lnTo>
                    <a:pt x="14690" y="1010300"/>
                  </a:lnTo>
                  <a:lnTo>
                    <a:pt x="8308" y="1049398"/>
                  </a:lnTo>
                  <a:lnTo>
                    <a:pt x="3712" y="1088880"/>
                  </a:lnTo>
                  <a:lnTo>
                    <a:pt x="933" y="1128724"/>
                  </a:lnTo>
                  <a:lnTo>
                    <a:pt x="0" y="1168908"/>
                  </a:lnTo>
                  <a:lnTo>
                    <a:pt x="933" y="1209093"/>
                  </a:lnTo>
                  <a:lnTo>
                    <a:pt x="3712" y="1248938"/>
                  </a:lnTo>
                  <a:lnTo>
                    <a:pt x="8308" y="1288421"/>
                  </a:lnTo>
                  <a:lnTo>
                    <a:pt x="14690" y="1327521"/>
                  </a:lnTo>
                  <a:lnTo>
                    <a:pt x="22828" y="1366215"/>
                  </a:lnTo>
                  <a:lnTo>
                    <a:pt x="32693" y="1404482"/>
                  </a:lnTo>
                  <a:lnTo>
                    <a:pt x="44255" y="1442301"/>
                  </a:lnTo>
                  <a:lnTo>
                    <a:pt x="57483" y="1479648"/>
                  </a:lnTo>
                  <a:lnTo>
                    <a:pt x="72348" y="1516504"/>
                  </a:lnTo>
                  <a:lnTo>
                    <a:pt x="88819" y="1552845"/>
                  </a:lnTo>
                  <a:lnTo>
                    <a:pt x="106867" y="1588650"/>
                  </a:lnTo>
                  <a:lnTo>
                    <a:pt x="126462" y="1623898"/>
                  </a:lnTo>
                  <a:lnTo>
                    <a:pt x="147573" y="1658566"/>
                  </a:lnTo>
                  <a:lnTo>
                    <a:pt x="170172" y="1692633"/>
                  </a:lnTo>
                  <a:lnTo>
                    <a:pt x="194227" y="1726077"/>
                  </a:lnTo>
                  <a:lnTo>
                    <a:pt x="219709" y="1758876"/>
                  </a:lnTo>
                  <a:lnTo>
                    <a:pt x="246589" y="1791009"/>
                  </a:lnTo>
                  <a:lnTo>
                    <a:pt x="274835" y="1822453"/>
                  </a:lnTo>
                  <a:lnTo>
                    <a:pt x="304419" y="1853188"/>
                  </a:lnTo>
                  <a:lnTo>
                    <a:pt x="335309" y="1883191"/>
                  </a:lnTo>
                  <a:lnTo>
                    <a:pt x="367477" y="1912440"/>
                  </a:lnTo>
                  <a:lnTo>
                    <a:pt x="400892" y="1940914"/>
                  </a:lnTo>
                  <a:lnTo>
                    <a:pt x="435524" y="1968591"/>
                  </a:lnTo>
                  <a:lnTo>
                    <a:pt x="471344" y="1995449"/>
                  </a:lnTo>
                  <a:lnTo>
                    <a:pt x="508321" y="2021466"/>
                  </a:lnTo>
                  <a:lnTo>
                    <a:pt x="546426" y="2046622"/>
                  </a:lnTo>
                  <a:lnTo>
                    <a:pt x="585628" y="2070893"/>
                  </a:lnTo>
                  <a:lnTo>
                    <a:pt x="625897" y="2094258"/>
                  </a:lnTo>
                  <a:lnTo>
                    <a:pt x="667204" y="2116695"/>
                  </a:lnTo>
                  <a:lnTo>
                    <a:pt x="709519" y="2138183"/>
                  </a:lnTo>
                  <a:lnTo>
                    <a:pt x="752811" y="2158700"/>
                  </a:lnTo>
                  <a:lnTo>
                    <a:pt x="797051" y="2178224"/>
                  </a:lnTo>
                  <a:lnTo>
                    <a:pt x="842209" y="2196734"/>
                  </a:lnTo>
                  <a:lnTo>
                    <a:pt x="888255" y="2214207"/>
                  </a:lnTo>
                  <a:lnTo>
                    <a:pt x="935159" y="2230622"/>
                  </a:lnTo>
                  <a:lnTo>
                    <a:pt x="982890" y="2245956"/>
                  </a:lnTo>
                  <a:lnTo>
                    <a:pt x="1031420" y="2260189"/>
                  </a:lnTo>
                  <a:lnTo>
                    <a:pt x="1080717" y="2273299"/>
                  </a:lnTo>
                  <a:lnTo>
                    <a:pt x="1130753" y="2285263"/>
                  </a:lnTo>
                  <a:lnTo>
                    <a:pt x="1181496" y="2296061"/>
                  </a:lnTo>
                  <a:lnTo>
                    <a:pt x="1232918" y="2305669"/>
                  </a:lnTo>
                  <a:lnTo>
                    <a:pt x="1284988" y="2314067"/>
                  </a:lnTo>
                  <a:lnTo>
                    <a:pt x="1337677" y="2321233"/>
                  </a:lnTo>
                  <a:lnTo>
                    <a:pt x="1390953" y="2327145"/>
                  </a:lnTo>
                  <a:lnTo>
                    <a:pt x="1444788" y="2331781"/>
                  </a:lnTo>
                  <a:lnTo>
                    <a:pt x="1499151" y="2335119"/>
                  </a:lnTo>
                  <a:lnTo>
                    <a:pt x="1554013" y="2337138"/>
                  </a:lnTo>
                  <a:lnTo>
                    <a:pt x="1609344" y="2337816"/>
                  </a:lnTo>
                  <a:lnTo>
                    <a:pt x="1664674" y="2337138"/>
                  </a:lnTo>
                  <a:lnTo>
                    <a:pt x="1719536" y="2335119"/>
                  </a:lnTo>
                  <a:lnTo>
                    <a:pt x="1773899" y="2331781"/>
                  </a:lnTo>
                  <a:lnTo>
                    <a:pt x="1827734" y="2327145"/>
                  </a:lnTo>
                  <a:lnTo>
                    <a:pt x="1881010" y="2321233"/>
                  </a:lnTo>
                  <a:lnTo>
                    <a:pt x="1933699" y="2314067"/>
                  </a:lnTo>
                  <a:lnTo>
                    <a:pt x="1985769" y="2305669"/>
                  </a:lnTo>
                  <a:lnTo>
                    <a:pt x="2037191" y="2296061"/>
                  </a:lnTo>
                  <a:lnTo>
                    <a:pt x="2087934" y="2285263"/>
                  </a:lnTo>
                  <a:lnTo>
                    <a:pt x="2137970" y="2273299"/>
                  </a:lnTo>
                  <a:lnTo>
                    <a:pt x="2187267" y="2260189"/>
                  </a:lnTo>
                  <a:lnTo>
                    <a:pt x="2235797" y="2245956"/>
                  </a:lnTo>
                  <a:lnTo>
                    <a:pt x="2283528" y="2230622"/>
                  </a:lnTo>
                  <a:lnTo>
                    <a:pt x="2330432" y="2214207"/>
                  </a:lnTo>
                  <a:lnTo>
                    <a:pt x="2376478" y="2196734"/>
                  </a:lnTo>
                  <a:lnTo>
                    <a:pt x="2421635" y="2178224"/>
                  </a:lnTo>
                  <a:lnTo>
                    <a:pt x="2465876" y="2158700"/>
                  </a:lnTo>
                  <a:lnTo>
                    <a:pt x="2509168" y="2138183"/>
                  </a:lnTo>
                  <a:lnTo>
                    <a:pt x="2551483" y="2116695"/>
                  </a:lnTo>
                  <a:lnTo>
                    <a:pt x="2592790" y="2094258"/>
                  </a:lnTo>
                  <a:lnTo>
                    <a:pt x="2633059" y="2070893"/>
                  </a:lnTo>
                  <a:lnTo>
                    <a:pt x="2672261" y="2046622"/>
                  </a:lnTo>
                  <a:lnTo>
                    <a:pt x="2710366" y="2021466"/>
                  </a:lnTo>
                  <a:lnTo>
                    <a:pt x="2747343" y="1995449"/>
                  </a:lnTo>
                  <a:lnTo>
                    <a:pt x="2783163" y="1968591"/>
                  </a:lnTo>
                  <a:lnTo>
                    <a:pt x="2817795" y="1940914"/>
                  </a:lnTo>
                  <a:lnTo>
                    <a:pt x="2851210" y="1912440"/>
                  </a:lnTo>
                  <a:lnTo>
                    <a:pt x="2883378" y="1883191"/>
                  </a:lnTo>
                  <a:lnTo>
                    <a:pt x="2914268" y="1853188"/>
                  </a:lnTo>
                  <a:lnTo>
                    <a:pt x="2943852" y="1822453"/>
                  </a:lnTo>
                  <a:lnTo>
                    <a:pt x="2972098" y="1791009"/>
                  </a:lnTo>
                  <a:lnTo>
                    <a:pt x="2998978" y="1758876"/>
                  </a:lnTo>
                  <a:lnTo>
                    <a:pt x="3024460" y="1726077"/>
                  </a:lnTo>
                  <a:lnTo>
                    <a:pt x="3048515" y="1692633"/>
                  </a:lnTo>
                  <a:lnTo>
                    <a:pt x="3071114" y="1658566"/>
                  </a:lnTo>
                  <a:lnTo>
                    <a:pt x="3092225" y="1623898"/>
                  </a:lnTo>
                  <a:lnTo>
                    <a:pt x="3111820" y="1588650"/>
                  </a:lnTo>
                  <a:lnTo>
                    <a:pt x="3129868" y="1552845"/>
                  </a:lnTo>
                  <a:lnTo>
                    <a:pt x="3146339" y="1516504"/>
                  </a:lnTo>
                  <a:lnTo>
                    <a:pt x="3161204" y="1479648"/>
                  </a:lnTo>
                  <a:lnTo>
                    <a:pt x="3174432" y="1442301"/>
                  </a:lnTo>
                  <a:lnTo>
                    <a:pt x="3185994" y="1404482"/>
                  </a:lnTo>
                  <a:lnTo>
                    <a:pt x="3195859" y="1366215"/>
                  </a:lnTo>
                  <a:lnTo>
                    <a:pt x="3203997" y="1327521"/>
                  </a:lnTo>
                  <a:lnTo>
                    <a:pt x="3210379" y="1288421"/>
                  </a:lnTo>
                  <a:lnTo>
                    <a:pt x="3214975" y="1248938"/>
                  </a:lnTo>
                  <a:lnTo>
                    <a:pt x="3217754" y="1209093"/>
                  </a:lnTo>
                  <a:lnTo>
                    <a:pt x="3218688" y="1168908"/>
                  </a:lnTo>
                  <a:lnTo>
                    <a:pt x="3217754" y="1128724"/>
                  </a:lnTo>
                  <a:lnTo>
                    <a:pt x="3214975" y="1088880"/>
                  </a:lnTo>
                  <a:lnTo>
                    <a:pt x="3210379" y="1049398"/>
                  </a:lnTo>
                  <a:lnTo>
                    <a:pt x="3203997" y="1010300"/>
                  </a:lnTo>
                  <a:lnTo>
                    <a:pt x="3195859" y="971606"/>
                  </a:lnTo>
                  <a:lnTo>
                    <a:pt x="3185994" y="933340"/>
                  </a:lnTo>
                  <a:lnTo>
                    <a:pt x="3174432" y="895523"/>
                  </a:lnTo>
                  <a:lnTo>
                    <a:pt x="3161204" y="858176"/>
                  </a:lnTo>
                  <a:lnTo>
                    <a:pt x="3146339" y="821321"/>
                  </a:lnTo>
                  <a:lnTo>
                    <a:pt x="3129868" y="784980"/>
                  </a:lnTo>
                  <a:lnTo>
                    <a:pt x="3111820" y="749175"/>
                  </a:lnTo>
                  <a:lnTo>
                    <a:pt x="3092225" y="713928"/>
                  </a:lnTo>
                  <a:lnTo>
                    <a:pt x="3071114" y="679260"/>
                  </a:lnTo>
                  <a:lnTo>
                    <a:pt x="3048515" y="645193"/>
                  </a:lnTo>
                  <a:lnTo>
                    <a:pt x="3024460" y="611749"/>
                  </a:lnTo>
                  <a:lnTo>
                    <a:pt x="2998978" y="578950"/>
                  </a:lnTo>
                  <a:lnTo>
                    <a:pt x="2972098" y="546817"/>
                  </a:lnTo>
                  <a:lnTo>
                    <a:pt x="2943852" y="515373"/>
                  </a:lnTo>
                  <a:lnTo>
                    <a:pt x="2914268" y="484638"/>
                  </a:lnTo>
                  <a:lnTo>
                    <a:pt x="2883378" y="454635"/>
                  </a:lnTo>
                  <a:lnTo>
                    <a:pt x="2851210" y="425386"/>
                  </a:lnTo>
                  <a:lnTo>
                    <a:pt x="2817795" y="396911"/>
                  </a:lnTo>
                  <a:lnTo>
                    <a:pt x="2783163" y="369234"/>
                  </a:lnTo>
                  <a:lnTo>
                    <a:pt x="2747343" y="342376"/>
                  </a:lnTo>
                  <a:lnTo>
                    <a:pt x="2710366" y="316358"/>
                  </a:lnTo>
                  <a:lnTo>
                    <a:pt x="2672261" y="291202"/>
                  </a:lnTo>
                  <a:lnTo>
                    <a:pt x="2633059" y="266931"/>
                  </a:lnTo>
                  <a:lnTo>
                    <a:pt x="2592790" y="243565"/>
                  </a:lnTo>
                  <a:lnTo>
                    <a:pt x="2551483" y="221127"/>
                  </a:lnTo>
                  <a:lnTo>
                    <a:pt x="2509168" y="199638"/>
                  </a:lnTo>
                  <a:lnTo>
                    <a:pt x="2465876" y="179121"/>
                  </a:lnTo>
                  <a:lnTo>
                    <a:pt x="2421636" y="159596"/>
                  </a:lnTo>
                  <a:lnTo>
                    <a:pt x="2376478" y="141086"/>
                  </a:lnTo>
                  <a:lnTo>
                    <a:pt x="2330432" y="123613"/>
                  </a:lnTo>
                  <a:lnTo>
                    <a:pt x="2283528" y="107197"/>
                  </a:lnTo>
                  <a:lnTo>
                    <a:pt x="2235797" y="91862"/>
                  </a:lnTo>
                  <a:lnTo>
                    <a:pt x="2187267" y="77629"/>
                  </a:lnTo>
                  <a:lnTo>
                    <a:pt x="2137970" y="64519"/>
                  </a:lnTo>
                  <a:lnTo>
                    <a:pt x="2087934" y="52554"/>
                  </a:lnTo>
                  <a:lnTo>
                    <a:pt x="2037191" y="41756"/>
                  </a:lnTo>
                  <a:lnTo>
                    <a:pt x="1985769" y="32147"/>
                  </a:lnTo>
                  <a:lnTo>
                    <a:pt x="1933699" y="23749"/>
                  </a:lnTo>
                  <a:lnTo>
                    <a:pt x="1881010" y="16583"/>
                  </a:lnTo>
                  <a:lnTo>
                    <a:pt x="1827734" y="10671"/>
                  </a:lnTo>
                  <a:lnTo>
                    <a:pt x="1773899" y="6035"/>
                  </a:lnTo>
                  <a:lnTo>
                    <a:pt x="1719536" y="2696"/>
                  </a:lnTo>
                  <a:lnTo>
                    <a:pt x="1664674" y="677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7446" y="3821430"/>
              <a:ext cx="3218815" cy="2338070"/>
            </a:xfrm>
            <a:custGeom>
              <a:avLst/>
              <a:gdLst/>
              <a:ahLst/>
              <a:cxnLst/>
              <a:rect l="l" t="t" r="r" b="b"/>
              <a:pathLst>
                <a:path w="3218815" h="2338070">
                  <a:moveTo>
                    <a:pt x="0" y="1168908"/>
                  </a:moveTo>
                  <a:lnTo>
                    <a:pt x="933" y="1128724"/>
                  </a:lnTo>
                  <a:lnTo>
                    <a:pt x="3712" y="1088880"/>
                  </a:lnTo>
                  <a:lnTo>
                    <a:pt x="8308" y="1049398"/>
                  </a:lnTo>
                  <a:lnTo>
                    <a:pt x="14690" y="1010300"/>
                  </a:lnTo>
                  <a:lnTo>
                    <a:pt x="22828" y="971606"/>
                  </a:lnTo>
                  <a:lnTo>
                    <a:pt x="32693" y="933340"/>
                  </a:lnTo>
                  <a:lnTo>
                    <a:pt x="44255" y="895523"/>
                  </a:lnTo>
                  <a:lnTo>
                    <a:pt x="57483" y="858176"/>
                  </a:lnTo>
                  <a:lnTo>
                    <a:pt x="72348" y="821321"/>
                  </a:lnTo>
                  <a:lnTo>
                    <a:pt x="88819" y="784980"/>
                  </a:lnTo>
                  <a:lnTo>
                    <a:pt x="106867" y="749175"/>
                  </a:lnTo>
                  <a:lnTo>
                    <a:pt x="126462" y="713928"/>
                  </a:lnTo>
                  <a:lnTo>
                    <a:pt x="147573" y="679260"/>
                  </a:lnTo>
                  <a:lnTo>
                    <a:pt x="170172" y="645193"/>
                  </a:lnTo>
                  <a:lnTo>
                    <a:pt x="194227" y="611749"/>
                  </a:lnTo>
                  <a:lnTo>
                    <a:pt x="219710" y="578950"/>
                  </a:lnTo>
                  <a:lnTo>
                    <a:pt x="246589" y="546817"/>
                  </a:lnTo>
                  <a:lnTo>
                    <a:pt x="274835" y="515373"/>
                  </a:lnTo>
                  <a:lnTo>
                    <a:pt x="304419" y="484638"/>
                  </a:lnTo>
                  <a:lnTo>
                    <a:pt x="335309" y="454635"/>
                  </a:lnTo>
                  <a:lnTo>
                    <a:pt x="367477" y="425386"/>
                  </a:lnTo>
                  <a:lnTo>
                    <a:pt x="400892" y="396911"/>
                  </a:lnTo>
                  <a:lnTo>
                    <a:pt x="435524" y="369234"/>
                  </a:lnTo>
                  <a:lnTo>
                    <a:pt x="471344" y="342376"/>
                  </a:lnTo>
                  <a:lnTo>
                    <a:pt x="508321" y="316358"/>
                  </a:lnTo>
                  <a:lnTo>
                    <a:pt x="546426" y="291202"/>
                  </a:lnTo>
                  <a:lnTo>
                    <a:pt x="585628" y="266931"/>
                  </a:lnTo>
                  <a:lnTo>
                    <a:pt x="625897" y="243565"/>
                  </a:lnTo>
                  <a:lnTo>
                    <a:pt x="667204" y="221127"/>
                  </a:lnTo>
                  <a:lnTo>
                    <a:pt x="709519" y="199638"/>
                  </a:lnTo>
                  <a:lnTo>
                    <a:pt x="752811" y="179121"/>
                  </a:lnTo>
                  <a:lnTo>
                    <a:pt x="797052" y="159596"/>
                  </a:lnTo>
                  <a:lnTo>
                    <a:pt x="842209" y="141086"/>
                  </a:lnTo>
                  <a:lnTo>
                    <a:pt x="888255" y="123613"/>
                  </a:lnTo>
                  <a:lnTo>
                    <a:pt x="935159" y="107197"/>
                  </a:lnTo>
                  <a:lnTo>
                    <a:pt x="982890" y="91862"/>
                  </a:lnTo>
                  <a:lnTo>
                    <a:pt x="1031420" y="77629"/>
                  </a:lnTo>
                  <a:lnTo>
                    <a:pt x="1080717" y="64519"/>
                  </a:lnTo>
                  <a:lnTo>
                    <a:pt x="1130753" y="52554"/>
                  </a:lnTo>
                  <a:lnTo>
                    <a:pt x="1181496" y="41756"/>
                  </a:lnTo>
                  <a:lnTo>
                    <a:pt x="1232918" y="32147"/>
                  </a:lnTo>
                  <a:lnTo>
                    <a:pt x="1284988" y="23749"/>
                  </a:lnTo>
                  <a:lnTo>
                    <a:pt x="1337677" y="16583"/>
                  </a:lnTo>
                  <a:lnTo>
                    <a:pt x="1390953" y="10671"/>
                  </a:lnTo>
                  <a:lnTo>
                    <a:pt x="1444788" y="6035"/>
                  </a:lnTo>
                  <a:lnTo>
                    <a:pt x="1499151" y="2696"/>
                  </a:lnTo>
                  <a:lnTo>
                    <a:pt x="1554013" y="677"/>
                  </a:lnTo>
                  <a:lnTo>
                    <a:pt x="1609344" y="0"/>
                  </a:lnTo>
                  <a:lnTo>
                    <a:pt x="1664674" y="677"/>
                  </a:lnTo>
                  <a:lnTo>
                    <a:pt x="1719536" y="2696"/>
                  </a:lnTo>
                  <a:lnTo>
                    <a:pt x="1773899" y="6035"/>
                  </a:lnTo>
                  <a:lnTo>
                    <a:pt x="1827734" y="10671"/>
                  </a:lnTo>
                  <a:lnTo>
                    <a:pt x="1881010" y="16583"/>
                  </a:lnTo>
                  <a:lnTo>
                    <a:pt x="1933699" y="23749"/>
                  </a:lnTo>
                  <a:lnTo>
                    <a:pt x="1985769" y="32147"/>
                  </a:lnTo>
                  <a:lnTo>
                    <a:pt x="2037191" y="41756"/>
                  </a:lnTo>
                  <a:lnTo>
                    <a:pt x="2087934" y="52554"/>
                  </a:lnTo>
                  <a:lnTo>
                    <a:pt x="2137970" y="64519"/>
                  </a:lnTo>
                  <a:lnTo>
                    <a:pt x="2187267" y="77629"/>
                  </a:lnTo>
                  <a:lnTo>
                    <a:pt x="2235797" y="91862"/>
                  </a:lnTo>
                  <a:lnTo>
                    <a:pt x="2283528" y="107197"/>
                  </a:lnTo>
                  <a:lnTo>
                    <a:pt x="2330432" y="123613"/>
                  </a:lnTo>
                  <a:lnTo>
                    <a:pt x="2376478" y="141086"/>
                  </a:lnTo>
                  <a:lnTo>
                    <a:pt x="2421636" y="159596"/>
                  </a:lnTo>
                  <a:lnTo>
                    <a:pt x="2465876" y="179121"/>
                  </a:lnTo>
                  <a:lnTo>
                    <a:pt x="2509168" y="199638"/>
                  </a:lnTo>
                  <a:lnTo>
                    <a:pt x="2551483" y="221127"/>
                  </a:lnTo>
                  <a:lnTo>
                    <a:pt x="2592790" y="243565"/>
                  </a:lnTo>
                  <a:lnTo>
                    <a:pt x="2633059" y="266931"/>
                  </a:lnTo>
                  <a:lnTo>
                    <a:pt x="2672261" y="291202"/>
                  </a:lnTo>
                  <a:lnTo>
                    <a:pt x="2710366" y="316358"/>
                  </a:lnTo>
                  <a:lnTo>
                    <a:pt x="2747343" y="342376"/>
                  </a:lnTo>
                  <a:lnTo>
                    <a:pt x="2783163" y="369234"/>
                  </a:lnTo>
                  <a:lnTo>
                    <a:pt x="2817795" y="396911"/>
                  </a:lnTo>
                  <a:lnTo>
                    <a:pt x="2851210" y="425386"/>
                  </a:lnTo>
                  <a:lnTo>
                    <a:pt x="2883378" y="454635"/>
                  </a:lnTo>
                  <a:lnTo>
                    <a:pt x="2914268" y="484638"/>
                  </a:lnTo>
                  <a:lnTo>
                    <a:pt x="2943852" y="515373"/>
                  </a:lnTo>
                  <a:lnTo>
                    <a:pt x="2972098" y="546817"/>
                  </a:lnTo>
                  <a:lnTo>
                    <a:pt x="2998978" y="578950"/>
                  </a:lnTo>
                  <a:lnTo>
                    <a:pt x="3024460" y="611749"/>
                  </a:lnTo>
                  <a:lnTo>
                    <a:pt x="3048515" y="645193"/>
                  </a:lnTo>
                  <a:lnTo>
                    <a:pt x="3071114" y="679260"/>
                  </a:lnTo>
                  <a:lnTo>
                    <a:pt x="3092225" y="713928"/>
                  </a:lnTo>
                  <a:lnTo>
                    <a:pt x="3111820" y="749175"/>
                  </a:lnTo>
                  <a:lnTo>
                    <a:pt x="3129868" y="784980"/>
                  </a:lnTo>
                  <a:lnTo>
                    <a:pt x="3146339" y="821321"/>
                  </a:lnTo>
                  <a:lnTo>
                    <a:pt x="3161204" y="858176"/>
                  </a:lnTo>
                  <a:lnTo>
                    <a:pt x="3174432" y="895523"/>
                  </a:lnTo>
                  <a:lnTo>
                    <a:pt x="3185994" y="933340"/>
                  </a:lnTo>
                  <a:lnTo>
                    <a:pt x="3195859" y="971606"/>
                  </a:lnTo>
                  <a:lnTo>
                    <a:pt x="3203997" y="1010300"/>
                  </a:lnTo>
                  <a:lnTo>
                    <a:pt x="3210379" y="1049398"/>
                  </a:lnTo>
                  <a:lnTo>
                    <a:pt x="3214975" y="1088880"/>
                  </a:lnTo>
                  <a:lnTo>
                    <a:pt x="3217754" y="1128724"/>
                  </a:lnTo>
                  <a:lnTo>
                    <a:pt x="3218688" y="1168908"/>
                  </a:lnTo>
                  <a:lnTo>
                    <a:pt x="3217754" y="1209093"/>
                  </a:lnTo>
                  <a:lnTo>
                    <a:pt x="3214975" y="1248938"/>
                  </a:lnTo>
                  <a:lnTo>
                    <a:pt x="3210379" y="1288421"/>
                  </a:lnTo>
                  <a:lnTo>
                    <a:pt x="3203997" y="1327521"/>
                  </a:lnTo>
                  <a:lnTo>
                    <a:pt x="3195859" y="1366215"/>
                  </a:lnTo>
                  <a:lnTo>
                    <a:pt x="3185994" y="1404482"/>
                  </a:lnTo>
                  <a:lnTo>
                    <a:pt x="3174432" y="1442301"/>
                  </a:lnTo>
                  <a:lnTo>
                    <a:pt x="3161204" y="1479648"/>
                  </a:lnTo>
                  <a:lnTo>
                    <a:pt x="3146339" y="1516504"/>
                  </a:lnTo>
                  <a:lnTo>
                    <a:pt x="3129868" y="1552845"/>
                  </a:lnTo>
                  <a:lnTo>
                    <a:pt x="3111820" y="1588650"/>
                  </a:lnTo>
                  <a:lnTo>
                    <a:pt x="3092225" y="1623898"/>
                  </a:lnTo>
                  <a:lnTo>
                    <a:pt x="3071114" y="1658566"/>
                  </a:lnTo>
                  <a:lnTo>
                    <a:pt x="3048515" y="1692633"/>
                  </a:lnTo>
                  <a:lnTo>
                    <a:pt x="3024460" y="1726077"/>
                  </a:lnTo>
                  <a:lnTo>
                    <a:pt x="2998978" y="1758876"/>
                  </a:lnTo>
                  <a:lnTo>
                    <a:pt x="2972098" y="1791009"/>
                  </a:lnTo>
                  <a:lnTo>
                    <a:pt x="2943852" y="1822453"/>
                  </a:lnTo>
                  <a:lnTo>
                    <a:pt x="2914268" y="1853188"/>
                  </a:lnTo>
                  <a:lnTo>
                    <a:pt x="2883378" y="1883191"/>
                  </a:lnTo>
                  <a:lnTo>
                    <a:pt x="2851210" y="1912440"/>
                  </a:lnTo>
                  <a:lnTo>
                    <a:pt x="2817795" y="1940914"/>
                  </a:lnTo>
                  <a:lnTo>
                    <a:pt x="2783163" y="1968591"/>
                  </a:lnTo>
                  <a:lnTo>
                    <a:pt x="2747343" y="1995449"/>
                  </a:lnTo>
                  <a:lnTo>
                    <a:pt x="2710366" y="2021466"/>
                  </a:lnTo>
                  <a:lnTo>
                    <a:pt x="2672261" y="2046622"/>
                  </a:lnTo>
                  <a:lnTo>
                    <a:pt x="2633059" y="2070893"/>
                  </a:lnTo>
                  <a:lnTo>
                    <a:pt x="2592790" y="2094258"/>
                  </a:lnTo>
                  <a:lnTo>
                    <a:pt x="2551483" y="2116695"/>
                  </a:lnTo>
                  <a:lnTo>
                    <a:pt x="2509168" y="2138183"/>
                  </a:lnTo>
                  <a:lnTo>
                    <a:pt x="2465876" y="2158700"/>
                  </a:lnTo>
                  <a:lnTo>
                    <a:pt x="2421635" y="2178224"/>
                  </a:lnTo>
                  <a:lnTo>
                    <a:pt x="2376478" y="2196734"/>
                  </a:lnTo>
                  <a:lnTo>
                    <a:pt x="2330432" y="2214207"/>
                  </a:lnTo>
                  <a:lnTo>
                    <a:pt x="2283528" y="2230622"/>
                  </a:lnTo>
                  <a:lnTo>
                    <a:pt x="2235797" y="2245956"/>
                  </a:lnTo>
                  <a:lnTo>
                    <a:pt x="2187267" y="2260189"/>
                  </a:lnTo>
                  <a:lnTo>
                    <a:pt x="2137970" y="2273299"/>
                  </a:lnTo>
                  <a:lnTo>
                    <a:pt x="2087934" y="2285263"/>
                  </a:lnTo>
                  <a:lnTo>
                    <a:pt x="2037191" y="2296061"/>
                  </a:lnTo>
                  <a:lnTo>
                    <a:pt x="1985769" y="2305669"/>
                  </a:lnTo>
                  <a:lnTo>
                    <a:pt x="1933699" y="2314067"/>
                  </a:lnTo>
                  <a:lnTo>
                    <a:pt x="1881010" y="2321233"/>
                  </a:lnTo>
                  <a:lnTo>
                    <a:pt x="1827734" y="2327145"/>
                  </a:lnTo>
                  <a:lnTo>
                    <a:pt x="1773899" y="2331781"/>
                  </a:lnTo>
                  <a:lnTo>
                    <a:pt x="1719536" y="2335119"/>
                  </a:lnTo>
                  <a:lnTo>
                    <a:pt x="1664674" y="2337138"/>
                  </a:lnTo>
                  <a:lnTo>
                    <a:pt x="1609344" y="2337816"/>
                  </a:lnTo>
                  <a:lnTo>
                    <a:pt x="1554013" y="2337138"/>
                  </a:lnTo>
                  <a:lnTo>
                    <a:pt x="1499151" y="2335119"/>
                  </a:lnTo>
                  <a:lnTo>
                    <a:pt x="1444788" y="2331781"/>
                  </a:lnTo>
                  <a:lnTo>
                    <a:pt x="1390953" y="2327145"/>
                  </a:lnTo>
                  <a:lnTo>
                    <a:pt x="1337677" y="2321233"/>
                  </a:lnTo>
                  <a:lnTo>
                    <a:pt x="1284988" y="2314067"/>
                  </a:lnTo>
                  <a:lnTo>
                    <a:pt x="1232918" y="2305669"/>
                  </a:lnTo>
                  <a:lnTo>
                    <a:pt x="1181496" y="2296061"/>
                  </a:lnTo>
                  <a:lnTo>
                    <a:pt x="1130753" y="2285263"/>
                  </a:lnTo>
                  <a:lnTo>
                    <a:pt x="1080717" y="2273299"/>
                  </a:lnTo>
                  <a:lnTo>
                    <a:pt x="1031420" y="2260189"/>
                  </a:lnTo>
                  <a:lnTo>
                    <a:pt x="982890" y="2245956"/>
                  </a:lnTo>
                  <a:lnTo>
                    <a:pt x="935159" y="2230622"/>
                  </a:lnTo>
                  <a:lnTo>
                    <a:pt x="888255" y="2214207"/>
                  </a:lnTo>
                  <a:lnTo>
                    <a:pt x="842209" y="2196734"/>
                  </a:lnTo>
                  <a:lnTo>
                    <a:pt x="797051" y="2178224"/>
                  </a:lnTo>
                  <a:lnTo>
                    <a:pt x="752811" y="2158700"/>
                  </a:lnTo>
                  <a:lnTo>
                    <a:pt x="709519" y="2138183"/>
                  </a:lnTo>
                  <a:lnTo>
                    <a:pt x="667204" y="2116695"/>
                  </a:lnTo>
                  <a:lnTo>
                    <a:pt x="625897" y="2094258"/>
                  </a:lnTo>
                  <a:lnTo>
                    <a:pt x="585628" y="2070893"/>
                  </a:lnTo>
                  <a:lnTo>
                    <a:pt x="546426" y="2046622"/>
                  </a:lnTo>
                  <a:lnTo>
                    <a:pt x="508321" y="2021466"/>
                  </a:lnTo>
                  <a:lnTo>
                    <a:pt x="471344" y="1995449"/>
                  </a:lnTo>
                  <a:lnTo>
                    <a:pt x="435524" y="1968591"/>
                  </a:lnTo>
                  <a:lnTo>
                    <a:pt x="400892" y="1940914"/>
                  </a:lnTo>
                  <a:lnTo>
                    <a:pt x="367477" y="1912440"/>
                  </a:lnTo>
                  <a:lnTo>
                    <a:pt x="335309" y="1883191"/>
                  </a:lnTo>
                  <a:lnTo>
                    <a:pt x="304419" y="1853188"/>
                  </a:lnTo>
                  <a:lnTo>
                    <a:pt x="274835" y="1822453"/>
                  </a:lnTo>
                  <a:lnTo>
                    <a:pt x="246589" y="1791009"/>
                  </a:lnTo>
                  <a:lnTo>
                    <a:pt x="219709" y="1758876"/>
                  </a:lnTo>
                  <a:lnTo>
                    <a:pt x="194227" y="1726077"/>
                  </a:lnTo>
                  <a:lnTo>
                    <a:pt x="170172" y="1692633"/>
                  </a:lnTo>
                  <a:lnTo>
                    <a:pt x="147573" y="1658566"/>
                  </a:lnTo>
                  <a:lnTo>
                    <a:pt x="126462" y="1623898"/>
                  </a:lnTo>
                  <a:lnTo>
                    <a:pt x="106867" y="1588650"/>
                  </a:lnTo>
                  <a:lnTo>
                    <a:pt x="88819" y="1552845"/>
                  </a:lnTo>
                  <a:lnTo>
                    <a:pt x="72348" y="1516504"/>
                  </a:lnTo>
                  <a:lnTo>
                    <a:pt x="57483" y="1479648"/>
                  </a:lnTo>
                  <a:lnTo>
                    <a:pt x="44255" y="1442301"/>
                  </a:lnTo>
                  <a:lnTo>
                    <a:pt x="32693" y="1404482"/>
                  </a:lnTo>
                  <a:lnTo>
                    <a:pt x="22828" y="1366215"/>
                  </a:lnTo>
                  <a:lnTo>
                    <a:pt x="14690" y="1327521"/>
                  </a:lnTo>
                  <a:lnTo>
                    <a:pt x="8308" y="1288421"/>
                  </a:lnTo>
                  <a:lnTo>
                    <a:pt x="3712" y="1248938"/>
                  </a:lnTo>
                  <a:lnTo>
                    <a:pt x="933" y="1209093"/>
                  </a:lnTo>
                  <a:lnTo>
                    <a:pt x="0" y="1168908"/>
                  </a:lnTo>
                  <a:close/>
                </a:path>
              </a:pathLst>
            </a:custGeom>
            <a:ln w="25908">
              <a:solidFill>
                <a:srgbClr val="7782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0708" y="4640592"/>
              <a:ext cx="1331214" cy="5112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0376" y="4914912"/>
              <a:ext cx="2070353" cy="5112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425566" y="4697729"/>
            <a:ext cx="1790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0205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Behaviour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(JavaScript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Files)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h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h-theme" id="{897D9751-4153-704D-9FBD-B93CAA5DB49B}" vid="{C0CF360A-77CD-F348-A568-AE7695C7B1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jh-theme</Template>
  <TotalTime>58</TotalTime>
  <Words>2712</Words>
  <Application>Microsoft Macintosh PowerPoint</Application>
  <PresentationFormat>Widescreen</PresentationFormat>
  <Paragraphs>509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Aptos</vt:lpstr>
      <vt:lpstr>Arial</vt:lpstr>
      <vt:lpstr>Arial Narrow</vt:lpstr>
      <vt:lpstr>Calibri</vt:lpstr>
      <vt:lpstr>Consolas</vt:lpstr>
      <vt:lpstr>Courier New</vt:lpstr>
      <vt:lpstr>Gill Sans MT</vt:lpstr>
      <vt:lpstr>Tahoma</vt:lpstr>
      <vt:lpstr>Times New Roman</vt:lpstr>
      <vt:lpstr>Wingdings</vt:lpstr>
      <vt:lpstr>jh-theme</vt:lpstr>
      <vt:lpstr>SOFT20181</vt:lpstr>
      <vt:lpstr>Things You Should Already Know About</vt:lpstr>
      <vt:lpstr>Client-Side Programming using JavaScript</vt:lpstr>
      <vt:lpstr>Learning Outcomes</vt:lpstr>
      <vt:lpstr>Historical Context</vt:lpstr>
      <vt:lpstr>What Can JavaScript Do?</vt:lpstr>
      <vt:lpstr>What Can’t JavaScript do? (on the Browser)</vt:lpstr>
      <vt:lpstr>Sample JavaScript Program</vt:lpstr>
      <vt:lpstr>Add JavaScript to your App/Website</vt:lpstr>
      <vt:lpstr>Add JavaScript to your App/Website</vt:lpstr>
      <vt:lpstr>Tools for Trying Out JavaScript</vt:lpstr>
      <vt:lpstr>JavaScript Basics</vt:lpstr>
      <vt:lpstr>Basics</vt:lpstr>
      <vt:lpstr>PowerPoint Presentation</vt:lpstr>
      <vt:lpstr>Data Types</vt:lpstr>
      <vt:lpstr>JavaScript Composite Data Types</vt:lpstr>
      <vt:lpstr>PowerPoint Presentation</vt:lpstr>
      <vt:lpstr>Objects, Properties and Methods</vt:lpstr>
      <vt:lpstr>PowerPoint Presentation</vt:lpstr>
      <vt:lpstr>Creating and Accessing Objects</vt:lpstr>
      <vt:lpstr>PowerPoint Presentation</vt:lpstr>
      <vt:lpstr>JavaScript Native Objects</vt:lpstr>
      <vt:lpstr>JavaScript Native Objects</vt:lpstr>
      <vt:lpstr>PowerPoint Presentation</vt:lpstr>
      <vt:lpstr>PowerPoint Presentation</vt:lpstr>
      <vt:lpstr>Number Objects</vt:lpstr>
      <vt:lpstr>Math Object</vt:lpstr>
      <vt:lpstr>Arrays as Objects</vt:lpstr>
      <vt:lpstr>PowerPoint Presentation</vt:lpstr>
      <vt:lpstr>Array Property and Methods</vt:lpstr>
      <vt:lpstr>PowerPoint Presentation</vt:lpstr>
      <vt:lpstr>PowerPoint Presentation</vt:lpstr>
      <vt:lpstr>Operators</vt:lpstr>
      <vt:lpstr>Comments</vt:lpstr>
      <vt:lpstr>JavaScript Functions</vt:lpstr>
      <vt:lpstr>Basic Structure of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Further Reading</vt:lpstr>
      <vt:lpstr>List of Common Abbreviations and Acronyms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SOFT20181 - Client-Side Programming</dc:title>
  <dc:creator>Temitope Alade</dc:creator>
  <cp:lastModifiedBy>Hash Logica Limited</cp:lastModifiedBy>
  <cp:revision>3</cp:revision>
  <dcterms:created xsi:type="dcterms:W3CDTF">2023-10-13T03:48:17Z</dcterms:created>
  <dcterms:modified xsi:type="dcterms:W3CDTF">2025-09-28T13:34:50Z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2023-10-13T00:00:00Z</vt:filetime>
  </property>
  <property fmtid="{D5CDD505-2E9C-101B-9397-08002B2CF9AE}" pid="5" name="Producer">
    <vt:lpwstr>Microsoft® PowerPoint® for Office 365</vt:lpwstr>
  </property>
</Properties>
</file>