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8"/>
  </p:normalViewPr>
  <p:slideViewPr>
    <p:cSldViewPr snapToGrid="0" snapToObjects="1">
      <p:cViewPr varScale="1">
        <p:scale>
          <a:sx n="119" d="100"/>
          <a:sy n="119" d="100"/>
        </p:scale>
        <p:origin x="8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The Art of Great Presentations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Creating impact through design, clarity, and storytelling.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Common Mistakes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• Too much text</a:t>
            </a:r>
            <a:br/>
            <a:r>
              <a:t>• Inconsistent formatting</a:t>
            </a:r>
            <a:br/>
            <a:r>
              <a:t>• Poor color contrast</a:t>
            </a:r>
            <a:br/>
            <a:r>
              <a:t>• Reading from slides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0924" y="1828800"/>
            <a:ext cx="2685351" cy="6309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rPr sz="3500" dirty="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Questions?</a:t>
            </a:r>
            <a:br/>
            <a:r>
              <a:rPr dirty="0"/>
              <a:t>Let's create something unforgettable.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rPr dirty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• Simplicity</a:t>
            </a:r>
            <a:br/>
            <a:r>
              <a:t>• Consistency</a:t>
            </a:r>
            <a:br/>
            <a:r>
              <a:t>• Visuals</a:t>
            </a:r>
            <a:br/>
            <a:r>
              <a:t>• Typography</a:t>
            </a:r>
            <a:br/>
            <a:r>
              <a:t>• Storytelling</a:t>
            </a:r>
            <a:br/>
            <a:r>
              <a:t>• Engagement</a:t>
            </a:r>
            <a:br/>
            <a:r>
              <a:t>• Mistakes to Avoid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EA80-4FCF-B6F0-0D42-BBD20306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A234-15E4-7334-A16A-FD9C6CF4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47164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rPr dirty="0"/>
              <a:t>Simplicity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Great presentations focus on one idea per slide.</a:t>
            </a:r>
            <a:br/>
            <a:r>
              <a:t>Less clutter. More clarity.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Consistency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Keep your design elements uniform:</a:t>
            </a:r>
            <a:br/>
            <a:r>
              <a:t>Colors, fonts, and spacing build trust and rhythm.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Visuals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Images speak louder than text.</a:t>
            </a:r>
            <a:br/>
            <a:r>
              <a:t>Use relevant visuals and whitespace to emphasize key ideas.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Typography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Font choice sets the tone.</a:t>
            </a:r>
            <a:br/>
            <a:r>
              <a:t>Use contrast and hierarchy to guide the viewer's eye.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Storytelling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Every presentation is a story.</a:t>
            </a:r>
            <a:br/>
            <a:r>
              <a:t>Hook your audience, build tension, and deliver insight.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1D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6F61"/>
                </a:solidFill>
                <a:latin typeface="Montserrat"/>
              </a:defRPr>
            </a:pPr>
            <a:r>
              <a:t>Engagement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2800">
                <a:solidFill>
                  <a:srgbClr val="FFFFFF"/>
                </a:solidFill>
                <a:latin typeface="Open Sans"/>
              </a:defRPr>
            </a:pPr>
            <a:r>
              <a:t>Ask questions, show data visually, and maintain eye contact.</a:t>
            </a:r>
            <a:br/>
            <a:r>
              <a:t>Interaction breeds retention.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179</Words>
  <Application>Microsoft Macintosh PowerPoint</Application>
  <PresentationFormat>Custom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Hello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Tom Redway 2024 (N1289686)</cp:lastModifiedBy>
  <cp:revision>6</cp:revision>
  <dcterms:created xsi:type="dcterms:W3CDTF">2013-01-27T09:14:16Z</dcterms:created>
  <dcterms:modified xsi:type="dcterms:W3CDTF">2025-10-31T15:13:44Z</dcterms:modified>
  <cp:category/>
</cp:coreProperties>
</file>