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The Art of Great Presentations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Creating impact through design, clarity, and storytelling.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Questions?</a:t>
            </a:r>
            <a:br/>
            <a:r>
              <a:t>Let's create something unforgettable.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• Simplicity</a:t>
            </a:r>
            <a:br/>
            <a:r>
              <a:t>• Consistency</a:t>
            </a:r>
            <a:br/>
            <a:r>
              <a:t>• Visuals</a:t>
            </a:r>
            <a:br/>
            <a:r>
              <a:t>• Typography</a:t>
            </a:r>
            <a:br/>
            <a:r>
              <a:t>• Storytelling</a:t>
            </a:r>
            <a:br/>
            <a:r>
              <a:t>• Engagement</a:t>
            </a:r>
            <a:br/>
            <a:r>
              <a:t>• Mistakes to Avoid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Simplicity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Great presentations focus on one idea per slide.</a:t>
            </a:r>
            <a:br/>
            <a:r>
              <a:t>Less clutter. More clarity.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Consistency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Keep your design elements uniform:</a:t>
            </a:r>
            <a:br/>
            <a:r>
              <a:t>Colors, fonts, and spacing build trust and rhythm.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Visuals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Images speak louder than text.</a:t>
            </a:r>
            <a:br/>
            <a:r>
              <a:t>Use relevant visuals and whitespace to emphasize key ideas.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Typography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Font choice sets the tone.</a:t>
            </a:r>
            <a:br/>
            <a:r>
              <a:t>Use contrast and hierarchy to guide the viewer's eye.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Storytelling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Every presentation is a story.</a:t>
            </a:r>
            <a:br/>
            <a:r>
              <a:t>Hook your audience, build tension, and deliver insight.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Engagement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Ask questions, show data visually, and maintain eye contact.</a:t>
            </a:r>
            <a:br/>
            <a:r>
              <a:t>Interaction breeds retention.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Common Mistakes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• Too much text</a:t>
            </a:r>
            <a:br/>
            <a:r>
              <a:t>• Inconsistent formatting</a:t>
            </a:r>
            <a:br/>
            <a:r>
              <a:t>• Poor color contrast</a:t>
            </a:r>
            <a:br/>
            <a:r>
              <a:t>• Reading from slides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