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22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21" Type="http://schemas.openxmlformats.org/officeDocument/2006/relationships/font" Target="fonts/Robo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c174f27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c174f27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c174f27ab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c174f27ab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c174f27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c174f27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Library.oapen.org. 2021. </a:t>
            </a:r>
            <a:r>
              <a:rPr i="1" lang="en" sz="1000">
                <a:solidFill>
                  <a:schemeClr val="dk1"/>
                </a:solidFill>
                <a:highlight>
                  <a:schemeClr val="lt1"/>
                </a:highlight>
              </a:rPr>
              <a:t>PDF.js viewer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. [online] Available at: &lt;https://library.oapen.org/viewer/web/viewer.html?file=/bitstream/handle/20.500.12657/32729/607493.pdf?sequence=1&amp;isAllowed=y&gt; [Accessed 26 August 2021].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27d5303d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27d5303d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above pie chart, represents the market share of the Nordic digital identification systems and their regulatory bodies. It is important to notice that Iceland/Island holds a fairly less percentage of the market, as their systems are not as developed. The main </a:t>
            </a:r>
            <a:r>
              <a:rPr lang="en"/>
              <a:t>system</a:t>
            </a:r>
            <a:r>
              <a:rPr lang="en"/>
              <a:t> is simply using a password and text-message verification.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27d5303d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27d5303d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174f27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174f27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Data Protection Regulation.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c174f27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c174f27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c3641f76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c3641f76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3641f76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3641f76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15016" r="0" t="0"/>
          <a:stretch/>
        </p:blipFill>
        <p:spPr>
          <a:xfrm>
            <a:off x="0" y="391249"/>
            <a:ext cx="6215875" cy="43118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6215875" y="1224125"/>
            <a:ext cx="27612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159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Matthew Nicholas Lengkey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Mohan Krishna Reddy Nallamilli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Riya Sanker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04800" y="304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400" y="2910700"/>
            <a:ext cx="2874300" cy="15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3288" y="4080450"/>
            <a:ext cx="61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analysis of how identity is being verified and authenticated in Telecommunications in the Nordics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825"/>
            <a:ext cx="9144000" cy="45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rgbClr val="000000"/>
                </a:solidFill>
              </a:rPr>
              <a:t>NORDIC DIGITAL IDENTIFICATION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6073" l="34720" r="24647" t="29027"/>
          <a:stretch/>
        </p:blipFill>
        <p:spPr>
          <a:xfrm>
            <a:off x="1054625" y="1017800"/>
            <a:ext cx="7034726" cy="387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311700" y="4106400"/>
            <a:ext cx="45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566275" y="3183425"/>
            <a:ext cx="128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22.5%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117550" y="2786950"/>
            <a:ext cx="128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22.5%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852075" y="1591575"/>
            <a:ext cx="128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22.5%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572000" y="2191638"/>
            <a:ext cx="128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22.5%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649525" y="1349875"/>
            <a:ext cx="100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25" y="209850"/>
            <a:ext cx="6339375" cy="43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6867300" y="1229875"/>
            <a:ext cx="196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10= Low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20= Moderate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30= Substantial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40= High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8280" l="2424" r="1385" t="-8280"/>
          <a:stretch/>
        </p:blipFill>
        <p:spPr>
          <a:xfrm>
            <a:off x="-29800" y="0"/>
            <a:ext cx="9203599" cy="50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50" y="1229875"/>
            <a:ext cx="5068150" cy="29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6260250" y="852600"/>
            <a:ext cx="27168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Onfido has recently entered the Nordics, the demand for </a:t>
            </a:r>
            <a:r>
              <a:rPr lang="en" sz="1500"/>
              <a:t>digitalization</a:t>
            </a:r>
            <a:r>
              <a:rPr lang="en" sz="1500"/>
              <a:t> is growing in every industry. 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creates and opens a new competitive market for Onfido to dominate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1" y="1229904"/>
            <a:ext cx="7300911" cy="1047434"/>
            <a:chOff x="710674" y="1323164"/>
            <a:chExt cx="7300911" cy="732676"/>
          </a:xfrm>
        </p:grpSpPr>
        <p:sp>
          <p:nvSpPr>
            <p:cNvPr id="141" name="Google Shape;141;p21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COVID-19</a:t>
              </a:r>
              <a:r>
                <a:rPr lang="en" sz="4400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400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789773" y="1324141"/>
              <a:ext cx="52218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worldwide pandemic has 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created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 high demand for contactless transactions, as consumer behaviour is tending towards these online platforms.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21"/>
          <p:cNvGrpSpPr/>
          <p:nvPr/>
        </p:nvGrpSpPr>
        <p:grpSpPr>
          <a:xfrm>
            <a:off x="784200" y="2487886"/>
            <a:ext cx="7575605" cy="933796"/>
            <a:chOff x="7" y="2257725"/>
            <a:chExt cx="7575605" cy="731700"/>
          </a:xfrm>
        </p:grpSpPr>
        <p:sp>
          <p:nvSpPr>
            <p:cNvPr id="145" name="Google Shape;145;p21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Climate Change</a:t>
              </a:r>
              <a:endParaRPr sz="2700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715312" y="2257725"/>
              <a:ext cx="48603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Many businesses are seeking green initiatives as their CSR projects in order to protect the future of their consumers.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98201" y="3633640"/>
            <a:ext cx="6532283" cy="1160330"/>
            <a:chOff x="755105" y="3088625"/>
            <a:chExt cx="6532283" cy="731700"/>
          </a:xfrm>
        </p:grpSpPr>
        <p:sp>
          <p:nvSpPr>
            <p:cNvPr id="148" name="Google Shape;148;p21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Trust and Inclusion</a:t>
              </a:r>
              <a:endParaRPr sz="2900">
                <a:solidFill>
                  <a:srgbClr val="08563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Transparency assists in supporting a secure database and higher assurance for all customers, and promotes a more connected international community.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