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5D43D4-341F-4770-9B19-41D30BA5AAA0}">
  <a:tblStyle styleId="{D75D43D4-341F-4770-9B19-41D30BA5A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6e023e23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6e023e23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6e023e23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6e023e23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6e056c3d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6e056c3d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6e056c3d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6e056c3d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6bcef3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6bcef3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6e023e23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6e023e23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6e056c3d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6e056c3d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6e023e23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6e023e23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6e056c3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6e056c3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6e056c3d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6e056c3d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6e023e2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6e023e2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6e023e23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6e023e23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6e023e23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6e023e23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6e023e23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6e023e23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6e023e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6e023e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6307c6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6307c6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/index.php?title=TED_(conference)&amp;oldid=870848295" TargetMode="External"/><Relationship Id="rId4" Type="http://schemas.openxmlformats.org/officeDocument/2006/relationships/hyperlink" Target="https://www.ted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1825" y="1255925"/>
            <a:ext cx="89613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Popularity of TED Talks with Statistical Analysis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-90450" y="2966250"/>
            <a:ext cx="93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Zeheng Lin, Junbo Li, Xiaowen Zhang, Mengyao Liu, Haoming Wang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5950" cy="9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Tags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433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“Best” talks typically have positive and affirming tags, such as happiness, success, humor, growth,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“Worst” talks typically have negative or sensitive tags, such as war, Africa, politics, disaster, etc.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Tags are strongly related to the popularity of the talks.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00" y="574899"/>
            <a:ext cx="4330799" cy="399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Number of Speaker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425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Talks with one speaker is more popular than talks with two or more speakers in general.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Possible reasons: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Less distraction, especially when switching from one presenter to the other.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Single-speaker talks typically have one single theme/point with more in-depth analysis.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-17660" t="-10411"/>
          <a:stretch/>
        </p:blipFill>
        <p:spPr>
          <a:xfrm>
            <a:off x="4718595" y="1205050"/>
            <a:ext cx="4251930" cy="3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characteristics that predict popularity change over time?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Time of Talks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(Comparisons)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8013"/>
            <a:ext cx="2690554" cy="262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12338" y="4353300"/>
            <a:ext cx="2259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2010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650" y="1735063"/>
            <a:ext cx="3254450" cy="2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3754375" y="4353300"/>
            <a:ext cx="2259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2010 - 2014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5">
            <a:alphaModFix/>
          </a:blip>
          <a:srcRect b="0" l="-1730" r="1730" t="0"/>
          <a:stretch/>
        </p:blipFill>
        <p:spPr>
          <a:xfrm>
            <a:off x="6013675" y="1788402"/>
            <a:ext cx="3046476" cy="22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6407263" y="4353300"/>
            <a:ext cx="2259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Time of Talks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Characteristics that predict popularity have changed over time. 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Possible reasons: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Change in audience’s preferences.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Speaker occupation does not have a significant impact on the popularity of TED Talks.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Tags and number of speakers both have a significant impact on the popularity of TED talks.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characteristics that predict popularity of TED talks have changed substantially over time, mainly due to the change in audience’s preferences.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Wikipedia contributors. (2018, November 27). TED (conference). In </a:t>
            </a:r>
            <a:r>
              <a:rPr i="1" lang="en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Wikipedia, The Free Encyclopedia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Retrieved 04:12, November 30, 2018, from </a:t>
            </a:r>
            <a:r>
              <a:rPr lang="en" sz="2000">
                <a:solidFill>
                  <a:srgbClr val="663366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https://en.wikipedia.org/w/index.php?title=TED_(conference)&amp;oldid=870848295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TED: Ideas worth spreading. (n.d.). Retrieved November 29, 2018, from 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https://www.ted.com/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667775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romanU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romanU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romanU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romanU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romanU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TED Conferences LLC (Technology, Entertainment, Design) is a nonprofit media organization that posts short talks online for free distribution under the slogan “ideas worth spreading”. It was initiated in 1984 by Richard Saul Wurman as a conference and has become held annually since 1990. Despite its early emphasis on design and technology, TED now include talks on various topics, including science, culture, and academia.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research study uses inferential techniques of data analysis, aiming to investigate various approaches, other than simply view counts, to quantify the popularity of TED talks. 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 - Define Research 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What characteristics of TED Talks predict their popularity?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Occupation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Tags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Number of Speaker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 the characteristics that predict popularity change over time?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Talks before 2010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Talks between 2010 - 2014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Talks after 2014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 - Data Analysis with 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Grouping keywords into positive and negative category.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Positive: Informative, Inspiring, Fascinating, Ingenious, Beautiful, etc.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Negative: Unconvincing, Confusing, Obnoxious, Longwinded, etc.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Analyzing the impact of occupation, tags, and number of speaker on the popularity of TED talks using 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Grouping TED talks into three categories based on the time and compare the tags associated with “best” and “worst” TED talks.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characteristics of TED Talks predict their popularity?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53" y="1924375"/>
            <a:ext cx="3474847" cy="31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Occupation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175"/>
            <a:ext cx="39999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266175"/>
            <a:ext cx="39999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63" y="1924375"/>
            <a:ext cx="3104975" cy="3104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1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{D75D43D4-341F-4770-9B19-41D30BA5AAA0}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CONCLUSIONS</a:t>
                      </a:r>
                      <a:endParaRPr b="1">
                        <a:solidFill>
                          <a:srgbClr val="6666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- Occupation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30114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Some occupations show up in both “best” and “worst” figures.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Psychologist is generally associated with more popular talks while activist is associated with less popular talks.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Occupation does not have a significant impact on the popularity of talks.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859" y="1205050"/>
            <a:ext cx="4538866" cy="3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