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9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58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434" y="-96"/>
      </p:cViewPr>
      <p:guideLst>
        <p:guide orient="horz" pos="4065"/>
        <p:guide pos="1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16400" y="8632800"/>
            <a:ext cx="63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6146" name="Picture 2" descr="C:\Users\NL07021\Pictures\Visuals PPT\Logos handout en notes\A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6800" y="107503"/>
            <a:ext cx="129514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ddNotifier#1"/>
          <p:cNvSpPr txBox="1">
            <a:spLocks noChangeArrowheads="1"/>
          </p:cNvSpPr>
          <p:nvPr/>
        </p:nvSpPr>
        <p:spPr bwMode="auto">
          <a:xfrm>
            <a:off x="187200" y="8632800"/>
            <a:ext cx="596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 smtClean="0"/>
              <a:t>Atos, the Atos logo, Atos Consulting, Atos </a:t>
            </a:r>
            <a:r>
              <a:rPr lang="en-US" sz="500" dirty="0" err="1" smtClean="0"/>
              <a:t>Worldline</a:t>
            </a:r>
            <a:r>
              <a:rPr lang="en-US" sz="500" dirty="0" smtClean="0"/>
              <a:t>, Atos Sphere, Atos Cloud and Atos </a:t>
            </a:r>
            <a:r>
              <a:rPr lang="en-US" sz="500" dirty="0" err="1" smtClean="0"/>
              <a:t>WorldGrid</a:t>
            </a:r>
            <a:endParaRPr lang="en-US" sz="500" dirty="0" smtClean="0"/>
          </a:p>
          <a:p>
            <a:r>
              <a:rPr lang="en-US" sz="500" dirty="0" smtClean="0"/>
              <a:t>are registered trademarks of Atos SA. June 2011</a:t>
            </a:r>
          </a:p>
          <a:p>
            <a:r>
              <a:rPr lang="en-US" sz="500" dirty="0" smtClean="0"/>
              <a:t>© 2011 Atos. Confidential information owned by Atos, to be used by the recipient only. This document, or any part of it, </a:t>
            </a:r>
          </a:p>
          <a:p>
            <a:r>
              <a:rPr lang="en-US" sz="500" dirty="0" smtClean="0"/>
              <a:t>may not be reproduced, copied, circulated and/or distributed nor quoted without prior written approval from Atos.</a:t>
            </a:r>
            <a:endParaRPr lang="nl-NL" sz="500" dirty="0"/>
          </a:p>
        </p:txBody>
      </p:sp>
    </p:spTree>
    <p:extLst>
      <p:ext uri="{BB962C8B-B14F-4D97-AF65-F5344CB8AC3E}">
        <p14:creationId xmlns:p14="http://schemas.microsoft.com/office/powerpoint/2010/main" xmlns="" val="3452287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16400" y="8632800"/>
            <a:ext cx="63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6036-71D8-437F-9E1E-5A10E0A94061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Picture 2" descr="C:\Users\NL07021\Pictures\Visuals PPT\Logos handout en notes\A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6800" y="107503"/>
            <a:ext cx="129514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ddNotifier#1"/>
          <p:cNvSpPr txBox="1">
            <a:spLocks noChangeArrowheads="1"/>
          </p:cNvSpPr>
          <p:nvPr/>
        </p:nvSpPr>
        <p:spPr bwMode="auto">
          <a:xfrm>
            <a:off x="187200" y="8632800"/>
            <a:ext cx="596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 smtClean="0"/>
              <a:t>Atos, the Atos logo, Atos Consulting, Atos </a:t>
            </a:r>
            <a:r>
              <a:rPr lang="en-US" sz="500" dirty="0" err="1" smtClean="0"/>
              <a:t>Worldline</a:t>
            </a:r>
            <a:r>
              <a:rPr lang="en-US" sz="500" dirty="0" smtClean="0"/>
              <a:t>, Atos Sphere, Atos Cloud and Atos </a:t>
            </a:r>
            <a:r>
              <a:rPr lang="en-US" sz="500" dirty="0" err="1" smtClean="0"/>
              <a:t>WorldGrid</a:t>
            </a:r>
            <a:endParaRPr lang="en-US" sz="500" dirty="0" smtClean="0"/>
          </a:p>
          <a:p>
            <a:r>
              <a:rPr lang="en-US" sz="500" dirty="0" smtClean="0"/>
              <a:t>are registered trademarks of Atos SA. June 2011</a:t>
            </a:r>
          </a:p>
          <a:p>
            <a:r>
              <a:rPr lang="en-US" sz="500" dirty="0" smtClean="0"/>
              <a:t>© 2011 Atos. Confidential information owned by Atos, to be used by the recipient only. This document, or any part of it, </a:t>
            </a:r>
          </a:p>
          <a:p>
            <a:r>
              <a:rPr lang="en-US" sz="500" dirty="0" smtClean="0"/>
              <a:t>may not be reproduced, copied, circulated and/or distributed nor quoted without prior written approval from Atos.</a:t>
            </a:r>
            <a:endParaRPr lang="nl-NL" sz="500" dirty="0"/>
          </a:p>
        </p:txBody>
      </p:sp>
    </p:spTree>
    <p:extLst>
      <p:ext uri="{BB962C8B-B14F-4D97-AF65-F5344CB8AC3E}">
        <p14:creationId xmlns:p14="http://schemas.microsoft.com/office/powerpoint/2010/main" xmlns="" val="5734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6036-71D8-437F-9E1E-5A10E0A94061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ng title visu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L07021\Pictures\Visuals PPT\Title Slide\Atos_Clock5 visual only 150dpi woe 15-06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3" y="1395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3070800"/>
            <a:ext cx="7920000" cy="147002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4154400"/>
            <a:ext cx="79380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673200" y="50364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21-09-2011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46112" y="4600800"/>
            <a:ext cx="7938489" cy="431800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5973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hort title visu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L07021\Pictures\Visuals PPT\Title Slide\Atos_Clock5 visual only 150dpi woe 15-06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8" y="-3917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200" y="2782800"/>
            <a:ext cx="4604400" cy="1368000"/>
          </a:xfrm>
        </p:spPr>
        <p:txBody>
          <a:bodyPr>
            <a:noAutofit/>
          </a:bodyPr>
          <a:lstStyle>
            <a:lvl1pPr>
              <a:defRPr sz="124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600" y="4176000"/>
            <a:ext cx="45864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673200" y="50400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21-09-2011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648000" y="4651200"/>
            <a:ext cx="4593600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3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6091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hort titl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L07021\Pictures\Visuals PPT\Title Slide\AT_Text onl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84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00" y="2278800"/>
            <a:ext cx="4572000" cy="1440000"/>
          </a:xfrm>
        </p:spPr>
        <p:txBody>
          <a:bodyPr>
            <a:noAutofit/>
          </a:bodyPr>
          <a:lstStyle>
            <a:lvl1pPr>
              <a:defRPr sz="1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9200" y="3690000"/>
            <a:ext cx="45828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2145600" y="4078800"/>
            <a:ext cx="4586400" cy="5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chemeClr val="bg2"/>
                </a:solidFill>
              </a:rPr>
              <a:t>Click to edit Master subtitle style</a:t>
            </a:r>
            <a:endParaRPr lang="nl-NL" sz="3200" dirty="0">
              <a:solidFill>
                <a:schemeClr val="bg2"/>
              </a:solidFill>
            </a:endParaRP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81600" y="45252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21-09-2011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</p:spTree>
    <p:extLst>
      <p:ext uri="{BB962C8B-B14F-4D97-AF65-F5344CB8AC3E}">
        <p14:creationId xmlns:p14="http://schemas.microsoft.com/office/powerpoint/2010/main" xmlns="" val="3144987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lympic logo Blue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86988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lympic logo Black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793953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000" y="1600200"/>
            <a:ext cx="56160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233240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5623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120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763228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2 column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400" y="1600200"/>
            <a:ext cx="4255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103317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2 column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42624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7160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16205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ng titl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L07021\Pictures\Visuals PPT\Title Slide\AT_Text onl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043" y="297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200" y="2131200"/>
            <a:ext cx="7920000" cy="1470025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3286800"/>
            <a:ext cx="79200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648000" y="3690000"/>
            <a:ext cx="7920000" cy="43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solidFill>
                  <a:schemeClr val="bg2"/>
                </a:solidFill>
              </a:rPr>
              <a:t>Click to edit Master subtitle style</a:t>
            </a:r>
            <a:endParaRPr lang="nl-NL" sz="3200" dirty="0">
              <a:solidFill>
                <a:schemeClr val="bg2"/>
              </a:solidFill>
            </a:endParaRP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673199" y="41544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bg1"/>
                </a:solidFill>
              </a:rPr>
              <a:t>21-09-2011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</p:spTree>
    <p:extLst>
      <p:ext uri="{BB962C8B-B14F-4D97-AF65-F5344CB8AC3E}">
        <p14:creationId xmlns:p14="http://schemas.microsoft.com/office/powerpoint/2010/main" xmlns="" val="366610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ue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400" y="6188049"/>
            <a:ext cx="637200" cy="365125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81949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ack line t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770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000" y="1600200"/>
            <a:ext cx="56160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73886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5623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12000" y="1605600"/>
            <a:ext cx="2808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65029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 visual lef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400" y="1600200"/>
            <a:ext cx="42552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916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82487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 visual right s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00" y="1600200"/>
            <a:ext cx="4262400" cy="41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716000" y="1605600"/>
            <a:ext cx="41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82487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L07021\Pictures\Visuals PPT\Title Slide\AT_Clos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" y="-5053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0000" y="1267200"/>
            <a:ext cx="5155200" cy="1152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0000" y="3384000"/>
            <a:ext cx="5079600" cy="1904400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7963" y="6181557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 smtClean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572000" y="6181557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endParaRPr lang="nl-NL" sz="1000" b="0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301625" y="5084763"/>
            <a:ext cx="3200400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400" dirty="0" smtClean="0"/>
              <a:t>www.atos.net</a:t>
            </a:r>
            <a:endParaRPr lang="nl-NL" sz="1400" dirty="0"/>
          </a:p>
        </p:txBody>
      </p:sp>
      <p:sp>
        <p:nvSpPr>
          <p:cNvPr id="12" name="AddNotifier#1"/>
          <p:cNvSpPr txBox="1">
            <a:spLocks noChangeArrowheads="1"/>
          </p:cNvSpPr>
          <p:nvPr userDrawn="1"/>
        </p:nvSpPr>
        <p:spPr bwMode="auto">
          <a:xfrm>
            <a:off x="208800" y="5590800"/>
            <a:ext cx="68627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800" smtClean="0"/>
              <a:t>Atos, the Atos logo, Atos Consulting, Atos Worldline, Atos Sphere, Atos Cloud and Atos WorldGrid</a:t>
            </a:r>
          </a:p>
          <a:p>
            <a:r>
              <a:rPr lang="en-US" sz="800" smtClean="0"/>
              <a:t>are registered trademarks of Atos SA. September 2011</a:t>
            </a:r>
          </a:p>
          <a:p>
            <a:r>
              <a:rPr lang="en-US" sz="800" smtClean="0"/>
              <a:t>© 2011 Atos. Confidential information owned by Atos, to be used by the recipient only. This document, or any part of it, </a:t>
            </a:r>
          </a:p>
          <a:p>
            <a:r>
              <a:rPr lang="en-US" sz="800" smtClean="0"/>
              <a:t>may not be reproduced, copied, circulated and/or distributed nor quoted without prior written approval from Atos.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xmlns="" val="86955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800" y="727200"/>
            <a:ext cx="86832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00" y="1600200"/>
            <a:ext cx="86868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4400" y="6199200"/>
            <a:ext cx="63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AddCustomFooter#1"/>
          <p:cNvSpPr txBox="1"/>
          <p:nvPr/>
        </p:nvSpPr>
        <p:spPr>
          <a:xfrm>
            <a:off x="190800" y="6253200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smtClean="0"/>
              <a:t>       | 21-09-2011 | Marco Franssen </a:t>
            </a:r>
          </a:p>
          <a:p>
            <a:r>
              <a:rPr lang="en-US" sz="1000" baseline="0" smtClean="0"/>
              <a:t>Eindhoven | TS Zuid | Limburg 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xmlns="" val="176294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63" r:id="rId10"/>
    <p:sldLayoutId id="214748366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800" y="727200"/>
            <a:ext cx="86832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00" y="1600200"/>
            <a:ext cx="86868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4400" y="6210000"/>
            <a:ext cx="63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AddCustomFooter#1"/>
          <p:cNvSpPr txBox="1"/>
          <p:nvPr/>
        </p:nvSpPr>
        <p:spPr>
          <a:xfrm>
            <a:off x="190800" y="6253200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       | 21-09-2011 | Marco Franssen </a:t>
            </a:r>
          </a:p>
          <a:p>
            <a:r>
              <a:rPr lang="en-US" sz="1000" smtClean="0"/>
              <a:t>Eindhoven | TS Zuid | Limburg 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xmlns="" val="339931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an.saris@atos.net?subject=Kinect%20Workshop" TargetMode="External"/><Relationship Id="rId2" Type="http://schemas.openxmlformats.org/officeDocument/2006/relationships/hyperlink" Target="mailto:marco.franssen@atos.net?subject=Kinect%20workshop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#!/marcofranssen" TargetMode="External"/><Relationship Id="rId2" Type="http://schemas.openxmlformats.org/officeDocument/2006/relationships/hyperlink" Target="http://twitter.com/#!/jpgsari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arcofranssen.n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um/redmond/projects/kinectsdk/" TargetMode="External"/><Relationship Id="rId2" Type="http://schemas.openxmlformats.org/officeDocument/2006/relationships/hyperlink" Target="https://github.com/atosorigin/Kinec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Kinect</a:t>
            </a:r>
            <a:endParaRPr lang="nl-N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nl-NL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46112" y="4565175"/>
            <a:ext cx="7938489" cy="431800"/>
          </a:xfrm>
        </p:spPr>
        <p:txBody>
          <a:bodyPr/>
          <a:lstStyle/>
          <a:p>
            <a:r>
              <a:rPr lang="en-US" dirty="0" smtClean="0"/>
              <a:t>Marco Franssen &amp; Jan Saris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xmlns="" val="27970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/>
              <a:t>For more information please contact:</a:t>
            </a:r>
            <a:br>
              <a:rPr lang="en-US" b="0" dirty="0"/>
            </a:br>
            <a:r>
              <a:rPr lang="en-US" b="0" dirty="0" smtClean="0"/>
              <a:t> </a:t>
            </a:r>
            <a:r>
              <a:rPr lang="en-US" dirty="0" smtClean="0"/>
              <a:t>Marco Franssen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+31 (0)6 83 62 73 00</a:t>
            </a:r>
            <a:br>
              <a:rPr lang="en-US" b="0" dirty="0" smtClean="0"/>
            </a:br>
            <a:r>
              <a:rPr lang="en-US" b="0" dirty="0" smtClean="0">
                <a:hlinkClick r:id="rId2"/>
              </a:rPr>
              <a:t>marco.franssen@atos.net</a:t>
            </a:r>
            <a:endParaRPr lang="en-US" b="0" dirty="0" smtClean="0"/>
          </a:p>
          <a:p>
            <a:r>
              <a:rPr lang="en-US" dirty="0" smtClean="0"/>
              <a:t>Jan Saris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+31 (0)6 52 54 22 69</a:t>
            </a:r>
            <a:br>
              <a:rPr lang="en-US" b="0" dirty="0" smtClean="0"/>
            </a:br>
            <a:r>
              <a:rPr lang="en-US" b="0" dirty="0" smtClean="0">
                <a:hlinkClick r:id="rId3"/>
              </a:rPr>
              <a:t>jan.saris@atos.net</a:t>
            </a:r>
            <a:endParaRPr lang="en-US" b="0" dirty="0" smtClean="0"/>
          </a:p>
          <a:p>
            <a:endParaRPr lang="en-US" b="0" dirty="0"/>
          </a:p>
          <a:p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xmlns="" val="8541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Who</a:t>
            </a:r>
            <a:r>
              <a:rPr lang="nl-NL" dirty="0" smtClean="0"/>
              <a:t> are we?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44008" y="1628800"/>
            <a:ext cx="4255200" cy="4140000"/>
          </a:xfrm>
        </p:spPr>
        <p:txBody>
          <a:bodyPr>
            <a:normAutofit/>
          </a:bodyPr>
          <a:lstStyle/>
          <a:p>
            <a:r>
              <a:rPr lang="en-US" dirty="0" smtClean="0"/>
              <a:t>Jan Saris</a:t>
            </a:r>
          </a:p>
          <a:p>
            <a:pPr lvl="1"/>
            <a:r>
              <a:rPr lang="en-US" dirty="0" smtClean="0"/>
              <a:t>Current assignment</a:t>
            </a:r>
          </a:p>
          <a:p>
            <a:pPr lvl="2">
              <a:defRPr/>
            </a:pPr>
            <a:r>
              <a:rPr lang="en-US" dirty="0" err="1" smtClean="0"/>
              <a:t>Biobank</a:t>
            </a:r>
            <a:r>
              <a:rPr lang="en-US" dirty="0" smtClean="0"/>
              <a:t> </a:t>
            </a:r>
            <a:r>
              <a:rPr lang="en-US" dirty="0" smtClean="0"/>
              <a:t>Maastricht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CQRS HTML5 MVC3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Online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jpgsaris</a:t>
            </a:r>
            <a:endParaRPr lang="en-US" dirty="0"/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23528" y="1628800"/>
            <a:ext cx="42552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Char char="▶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Marco Franssen</a:t>
            </a:r>
          </a:p>
          <a:p>
            <a:pPr marL="540000" marR="0" lvl="1" indent="-270000" algn="l" defTabSz="914400" rtl="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 assignment</a:t>
            </a:r>
          </a:p>
          <a:p>
            <a:pPr marL="810000" marR="0" lvl="2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Biobank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Maastricht</a:t>
            </a:r>
          </a:p>
          <a:p>
            <a:pPr marL="810000" marR="0" lvl="2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CQRS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HTML5 MVC3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0000" marR="0" lvl="1" indent="-270000" algn="l" defTabSz="914400" rtl="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Online</a:t>
            </a:r>
          </a:p>
          <a:p>
            <a:pPr marL="810000" marR="0" lvl="2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@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marcofranssen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10000" marR="0" lvl="2" indent="-270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http://marcofranssen.nl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9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we do </a:t>
            </a:r>
            <a:r>
              <a:rPr lang="nl-NL" dirty="0" err="1" smtClean="0"/>
              <a:t>tonight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Kinect?</a:t>
            </a:r>
          </a:p>
          <a:p>
            <a:r>
              <a:rPr lang="nl-NL" dirty="0" err="1" smtClean="0"/>
              <a:t>Architecture</a:t>
            </a:r>
            <a:r>
              <a:rPr lang="nl-NL" dirty="0" smtClean="0"/>
              <a:t> / </a:t>
            </a:r>
            <a:r>
              <a:rPr lang="nl-NL" dirty="0" err="1" smtClean="0"/>
              <a:t>Cohesion</a:t>
            </a:r>
            <a:r>
              <a:rPr lang="nl-NL" dirty="0" smtClean="0"/>
              <a:t> of </a:t>
            </a:r>
            <a:r>
              <a:rPr lang="nl-NL" dirty="0" err="1" smtClean="0"/>
              <a:t>projects</a:t>
            </a:r>
            <a:r>
              <a:rPr lang="nl-NL" dirty="0" smtClean="0"/>
              <a:t> in the </a:t>
            </a:r>
            <a:r>
              <a:rPr lang="nl-NL" dirty="0" err="1" smtClean="0"/>
              <a:t>solution</a:t>
            </a:r>
            <a:endParaRPr lang="nl-NL" dirty="0" smtClean="0"/>
          </a:p>
          <a:p>
            <a:r>
              <a:rPr lang="nl-NL" dirty="0" smtClean="0"/>
              <a:t>Stuff to </a:t>
            </a:r>
            <a:r>
              <a:rPr lang="nl-NL" dirty="0" err="1" smtClean="0"/>
              <a:t>think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endParaRPr lang="nl-NL" dirty="0" smtClean="0"/>
          </a:p>
          <a:p>
            <a:r>
              <a:rPr lang="nl-NL" dirty="0" smtClean="0"/>
              <a:t>Workshop</a:t>
            </a:r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419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60" descr="http://media.insidegamer.nl/dump/128463914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132856"/>
            <a:ext cx="7389608" cy="3694804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is Kinect?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Camera</a:t>
            </a:r>
          </a:p>
          <a:p>
            <a:r>
              <a:rPr lang="nl-NL" dirty="0" err="1" smtClean="0"/>
              <a:t>Can</a:t>
            </a:r>
            <a:r>
              <a:rPr lang="nl-NL" dirty="0" smtClean="0"/>
              <a:t> track a </a:t>
            </a:r>
            <a:r>
              <a:rPr lang="nl-NL" dirty="0" err="1" smtClean="0"/>
              <a:t>users</a:t>
            </a:r>
            <a:r>
              <a:rPr lang="nl-NL" dirty="0" smtClean="0"/>
              <a:t> body</a:t>
            </a:r>
          </a:p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see</a:t>
            </a:r>
            <a:r>
              <a:rPr lang="nl-NL" dirty="0" smtClean="0"/>
              <a:t> </a:t>
            </a:r>
            <a:r>
              <a:rPr lang="nl-NL" dirty="0" err="1" smtClean="0"/>
              <a:t>depth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419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yuml.me/diagram/scruffy;dir:td/class/%23%20Cool%20UML%20Diagram,%20%5BKinect.Core%5Duses-.-%3E%5BHiddenMarkovModel%5D,%20%5BKinect.Core%5Duses-.-%3E%5BKinect.Common%5D,%20%5BKinect.UI%5Duses-.-%3E%5BKinect.Common%5D,%20%5BKinect.UI%5Duses-.-%3E%5BKinect.Core%5D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3332" y="1737072"/>
            <a:ext cx="4159236" cy="41402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Architecture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Afgeronde rechthoek 6"/>
          <p:cNvSpPr/>
          <p:nvPr/>
        </p:nvSpPr>
        <p:spPr bwMode="auto">
          <a:xfrm>
            <a:off x="0" y="1628800"/>
            <a:ext cx="9144000" cy="1042682"/>
          </a:xfrm>
          <a:prstGeom prst="roundRect">
            <a:avLst/>
          </a:prstGeom>
          <a:solidFill>
            <a:schemeClr val="bg2">
              <a:alpha val="50196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None/>
              <a:tabLst/>
            </a:pPr>
            <a:r>
              <a:rPr lang="nl-NL" b="1" dirty="0" err="1" smtClean="0"/>
              <a:t>Demos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Afgeronde rechthoek 7"/>
          <p:cNvSpPr/>
          <p:nvPr/>
        </p:nvSpPr>
        <p:spPr bwMode="auto">
          <a:xfrm>
            <a:off x="0" y="2698377"/>
            <a:ext cx="9144000" cy="3178895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Framework</a:t>
            </a:r>
          </a:p>
        </p:txBody>
      </p:sp>
      <p:sp>
        <p:nvSpPr>
          <p:cNvPr id="9" name="Afgeronde rechthoek 8"/>
          <p:cNvSpPr/>
          <p:nvPr/>
        </p:nvSpPr>
        <p:spPr bwMode="auto">
          <a:xfrm>
            <a:off x="4355976" y="4869160"/>
            <a:ext cx="4788024" cy="101156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196"/>
            </a:schemeClr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Extensions</a:t>
            </a:r>
            <a:endParaRPr kumimoji="0" lang="nl-NL" sz="1800" b="1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9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Tips </a:t>
            </a:r>
            <a:r>
              <a:rPr lang="nl-NL" dirty="0" err="1" smtClean="0"/>
              <a:t>for</a:t>
            </a:r>
            <a:r>
              <a:rPr lang="nl-NL" dirty="0" smtClean="0"/>
              <a:t> the workshop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Multi-threading</a:t>
            </a:r>
            <a:endParaRPr lang="nl-NL" dirty="0" smtClean="0"/>
          </a:p>
          <a:p>
            <a:pPr lvl="1"/>
            <a:r>
              <a:rPr lang="nl-NL" dirty="0" err="1" smtClean="0"/>
              <a:t>UpdateUserInterface</a:t>
            </a:r>
            <a:r>
              <a:rPr lang="nl-NL" dirty="0" smtClean="0"/>
              <a:t>(() =&gt; Stuff </a:t>
            </a:r>
            <a:r>
              <a:rPr lang="nl-NL" dirty="0" err="1" smtClean="0"/>
              <a:t>you</a:t>
            </a:r>
            <a:r>
              <a:rPr lang="nl-NL" dirty="0" smtClean="0"/>
              <a:t> want to do);</a:t>
            </a:r>
          </a:p>
          <a:p>
            <a:r>
              <a:rPr lang="nl-NL" dirty="0" err="1" smtClean="0"/>
              <a:t>Debugging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code</a:t>
            </a:r>
          </a:p>
          <a:p>
            <a:pPr lvl="1"/>
            <a:r>
              <a:rPr lang="nl-NL" dirty="0" smtClean="0"/>
              <a:t>Log as </a:t>
            </a:r>
            <a:r>
              <a:rPr lang="nl-NL" dirty="0" err="1" smtClean="0"/>
              <a:t>much</a:t>
            </a:r>
            <a:r>
              <a:rPr lang="nl-NL" dirty="0" smtClean="0"/>
              <a:t> as </a:t>
            </a:r>
            <a:r>
              <a:rPr lang="nl-NL" dirty="0" err="1" smtClean="0"/>
              <a:t>possible</a:t>
            </a:r>
            <a:r>
              <a:rPr lang="nl-NL" dirty="0" smtClean="0"/>
              <a:t> to the </a:t>
            </a:r>
            <a:r>
              <a:rPr lang="nl-NL" dirty="0" err="1" smtClean="0"/>
              <a:t>Messages</a:t>
            </a:r>
            <a:endParaRPr lang="nl-NL" dirty="0" smtClean="0"/>
          </a:p>
          <a:p>
            <a:r>
              <a:rPr lang="nl-NL" dirty="0" smtClean="0"/>
              <a:t>Performance</a:t>
            </a:r>
          </a:p>
          <a:p>
            <a:pPr lvl="1"/>
            <a:r>
              <a:rPr lang="nl-NL" dirty="0" smtClean="0"/>
              <a:t>30 </a:t>
            </a:r>
            <a:r>
              <a:rPr lang="nl-NL" dirty="0" err="1" smtClean="0"/>
              <a:t>fps</a:t>
            </a:r>
            <a:endParaRPr lang="nl-NL" dirty="0" smtClean="0"/>
          </a:p>
          <a:p>
            <a:pPr lvl="1"/>
            <a:r>
              <a:rPr lang="nl-NL" dirty="0" err="1" smtClean="0"/>
              <a:t>Solution</a:t>
            </a:r>
            <a:r>
              <a:rPr lang="nl-NL" dirty="0" smtClean="0"/>
              <a:t> we </a:t>
            </a:r>
            <a:r>
              <a:rPr lang="nl-NL" dirty="0" err="1" smtClean="0"/>
              <a:t>make</a:t>
            </a:r>
            <a:r>
              <a:rPr lang="nl-NL" dirty="0" smtClean="0"/>
              <a:t> in the </a:t>
            </a:r>
            <a:r>
              <a:rPr lang="nl-NL" dirty="0" err="1" smtClean="0"/>
              <a:t>Gesture</a:t>
            </a:r>
            <a:r>
              <a:rPr lang="nl-NL" dirty="0" smtClean="0"/>
              <a:t> Filter part of the workshop</a:t>
            </a:r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419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Workshop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Part 0:</a:t>
            </a:r>
          </a:p>
          <a:p>
            <a:pPr lvl="1"/>
            <a:r>
              <a:rPr lang="nl-NL" dirty="0" err="1" smtClean="0"/>
              <a:t>Installation</a:t>
            </a:r>
            <a:endParaRPr lang="nl-NL" dirty="0" smtClean="0"/>
          </a:p>
          <a:p>
            <a:r>
              <a:rPr lang="nl-NL" dirty="0" smtClean="0"/>
              <a:t>Part 1:</a:t>
            </a:r>
          </a:p>
          <a:p>
            <a:pPr lvl="1"/>
            <a:r>
              <a:rPr lang="nl-NL" dirty="0" smtClean="0"/>
              <a:t>Discover </a:t>
            </a:r>
            <a:r>
              <a:rPr lang="nl-NL" dirty="0" err="1" smtClean="0"/>
              <a:t>MyKinect</a:t>
            </a:r>
            <a:endParaRPr lang="nl-NL" dirty="0" smtClean="0"/>
          </a:p>
          <a:p>
            <a:r>
              <a:rPr lang="nl-NL" dirty="0" smtClean="0"/>
              <a:t>Part 2:</a:t>
            </a:r>
          </a:p>
          <a:p>
            <a:pPr lvl="1"/>
            <a:r>
              <a:rPr lang="nl-NL" dirty="0" err="1" smtClean="0"/>
              <a:t>Detect</a:t>
            </a:r>
            <a:r>
              <a:rPr lang="nl-NL" dirty="0" smtClean="0"/>
              <a:t> User</a:t>
            </a:r>
          </a:p>
          <a:p>
            <a:pPr lvl="1"/>
            <a:r>
              <a:rPr lang="nl-NL" dirty="0" smtClean="0"/>
              <a:t>Read User data</a:t>
            </a:r>
          </a:p>
          <a:p>
            <a:r>
              <a:rPr lang="nl-NL" dirty="0" smtClean="0"/>
              <a:t>Part 3:</a:t>
            </a:r>
          </a:p>
          <a:p>
            <a:pPr lvl="1"/>
            <a:r>
              <a:rPr lang="nl-NL" dirty="0" err="1" smtClean="0"/>
              <a:t>Create</a:t>
            </a:r>
            <a:r>
              <a:rPr lang="nl-NL" dirty="0" smtClean="0"/>
              <a:t> a Filter</a:t>
            </a:r>
          </a:p>
          <a:p>
            <a:pPr lvl="1"/>
            <a:r>
              <a:rPr lang="nl-NL" dirty="0" err="1" smtClean="0"/>
              <a:t>Create</a:t>
            </a:r>
            <a:r>
              <a:rPr lang="nl-NL" dirty="0" smtClean="0"/>
              <a:t> a </a:t>
            </a:r>
            <a:r>
              <a:rPr lang="nl-NL" dirty="0" err="1" smtClean="0"/>
              <a:t>Gesture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419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Gestures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12" name="TextBox 3"/>
          <p:cNvSpPr txBox="1"/>
          <p:nvPr/>
        </p:nvSpPr>
        <p:spPr>
          <a:xfrm>
            <a:off x="323528" y="1628800"/>
            <a:ext cx="119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Interfaces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3" name="Picture 3" descr="C:\Users\A134263\Documents\Microsoft Community\Kinect Workshop\Interfac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3152775" cy="2409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7"/>
          <p:cNvSpPr txBox="1"/>
          <p:nvPr/>
        </p:nvSpPr>
        <p:spPr>
          <a:xfrm>
            <a:off x="467544" y="4725144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Pipelines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5" name="Picture 5" descr="C:\Users\A134263\Documents\Microsoft Community\Kinect Workshop\Pipel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13176"/>
            <a:ext cx="7208838" cy="885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fgeronde rechthoek 15"/>
          <p:cNvSpPr/>
          <p:nvPr/>
        </p:nvSpPr>
        <p:spPr bwMode="auto">
          <a:xfrm>
            <a:off x="6012160" y="4941168"/>
            <a:ext cx="1990164" cy="110959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196"/>
            </a:schemeClr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Hidden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Markov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9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Resources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>
                <a:hlinkClick r:id="rId2"/>
              </a:rPr>
              <a:t>https://github.com/atosorigin/Kinect</a:t>
            </a:r>
            <a:endParaRPr lang="nl-NL" sz="1800" dirty="0" smtClean="0"/>
          </a:p>
          <a:p>
            <a:r>
              <a:rPr lang="nl-NL" sz="1800" dirty="0" smtClean="0">
                <a:hlinkClick r:id="rId3"/>
              </a:rPr>
              <a:t>http://research.microsoft.com/en-us/um/redmond/projects/kinectsdk/</a:t>
            </a:r>
            <a:endParaRPr lang="nl-NL" sz="1800" dirty="0" smtClean="0"/>
          </a:p>
          <a:p>
            <a:endParaRPr lang="nl-NL" sz="1800" dirty="0" smtClean="0"/>
          </a:p>
          <a:p>
            <a:pPr>
              <a:buNone/>
            </a:pPr>
            <a:endParaRPr lang="nl-NL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419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PPT v3.0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lympic logo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</Words>
  <Application>Microsoft Office PowerPoint</Application>
  <PresentationFormat>Diavoorstelling (4:3)</PresentationFormat>
  <Paragraphs>68</Paragraphs>
  <Slides>10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2" baseType="lpstr">
      <vt:lpstr>Atos PPT v3.0</vt:lpstr>
      <vt:lpstr>Olympic logo</vt:lpstr>
      <vt:lpstr>Kinect</vt:lpstr>
      <vt:lpstr>Who are we?</vt:lpstr>
      <vt:lpstr>What will we do tonight?</vt:lpstr>
      <vt:lpstr>What is Kinect?</vt:lpstr>
      <vt:lpstr>Architecture</vt:lpstr>
      <vt:lpstr>Tips for the workshop</vt:lpstr>
      <vt:lpstr>Workshop</vt:lpstr>
      <vt:lpstr>Gestures</vt:lpstr>
      <vt:lpstr>Resources</vt:lpstr>
      <vt:lpstr>Thanks</vt:lpstr>
    </vt:vector>
  </TitlesOfParts>
  <Company>Atos Origin Benelux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</dc:title>
  <dc:creator>Venrooij, Antoine</dc:creator>
  <cp:lastModifiedBy>Marco Franssen</cp:lastModifiedBy>
  <cp:revision>13</cp:revision>
  <dcterms:created xsi:type="dcterms:W3CDTF">2011-06-28T07:02:47Z</dcterms:created>
  <dcterms:modified xsi:type="dcterms:W3CDTF">2011-09-21T18:39:30Z</dcterms:modified>
</cp:coreProperties>
</file>